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uz-Latn-U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‘rtacha uslub 2 - Urg‘u belg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ul slay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rlavha 1">
            <a:extLst>
              <a:ext uri="{FF2B5EF4-FFF2-40B4-BE49-F238E27FC236}">
                <a16:creationId xmlns:a16="http://schemas.microsoft.com/office/drawing/2014/main" id="{540E823E-C345-5146-923C-7AFD0221B9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z-Latn-UZ"/>
              <a:t>Sarlavha namunasini tahrirlash uchun bosing</a:t>
            </a:r>
          </a:p>
        </p:txBody>
      </p:sp>
      <p:sp>
        <p:nvSpPr>
          <p:cNvPr id="3" name="Tagsarlavha 2">
            <a:extLst>
              <a:ext uri="{FF2B5EF4-FFF2-40B4-BE49-F238E27FC236}">
                <a16:creationId xmlns:a16="http://schemas.microsoft.com/office/drawing/2014/main" id="{B3B6770B-A914-554F-86C7-1F76B851B6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z-Latn-UZ"/>
              <a:t>Taglavha namunasini tahrirlash uchun bosing</a:t>
            </a:r>
          </a:p>
        </p:txBody>
      </p:sp>
      <p:sp>
        <p:nvSpPr>
          <p:cNvPr id="4" name="Sana 3">
            <a:extLst>
              <a:ext uri="{FF2B5EF4-FFF2-40B4-BE49-F238E27FC236}">
                <a16:creationId xmlns:a16="http://schemas.microsoft.com/office/drawing/2014/main" id="{2AE9F802-0375-C746-9906-62903175D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AD6D-057E-7041-8016-A7B71E95F1A2}" type="datetimeFigureOut">
              <a:rPr lang="uz-Latn-UZ"/>
              <a:t>29/10/2022</a:t>
            </a:fld>
            <a:endParaRPr lang="uz-Latn-UZ"/>
          </a:p>
        </p:txBody>
      </p:sp>
      <p:sp>
        <p:nvSpPr>
          <p:cNvPr id="5" name="Pastki kolontitul 4">
            <a:extLst>
              <a:ext uri="{FF2B5EF4-FFF2-40B4-BE49-F238E27FC236}">
                <a16:creationId xmlns:a16="http://schemas.microsoft.com/office/drawing/2014/main" id="{6C46B269-101F-C043-B4BB-0FF9D215D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Latn-UZ"/>
          </a:p>
        </p:txBody>
      </p:sp>
      <p:sp>
        <p:nvSpPr>
          <p:cNvPr id="6" name="Slayd raqami 5">
            <a:extLst>
              <a:ext uri="{FF2B5EF4-FFF2-40B4-BE49-F238E27FC236}">
                <a16:creationId xmlns:a16="http://schemas.microsoft.com/office/drawing/2014/main" id="{62337B74-BAC5-7448-A785-38D74BB74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4F5A-33E5-7F4A-AD13-85DA2B9C5802}" type="slidenum">
              <a:rPr lang="uz-Latn-UZ"/>
              <a:t>‹#›</a:t>
            </a:fld>
            <a:endParaRPr lang="uz-Latn-UZ"/>
          </a:p>
        </p:txBody>
      </p:sp>
    </p:spTree>
    <p:extLst>
      <p:ext uri="{BB962C8B-B14F-4D97-AF65-F5344CB8AC3E}">
        <p14:creationId xmlns:p14="http://schemas.microsoft.com/office/powerpoint/2010/main" val="385679014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Sarlavha va vertikal mat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rlavha 1">
            <a:extLst>
              <a:ext uri="{FF2B5EF4-FFF2-40B4-BE49-F238E27FC236}">
                <a16:creationId xmlns:a16="http://schemas.microsoft.com/office/drawing/2014/main" id="{840B8D74-244E-9A4F-A6CE-FE9AE7655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/>
              <a:t>Sarlavha namunasini tahrirlash uchun bosing</a:t>
            </a:r>
          </a:p>
        </p:txBody>
      </p:sp>
      <p:sp>
        <p:nvSpPr>
          <p:cNvPr id="3" name="Vertikal matn 2">
            <a:extLst>
              <a:ext uri="{FF2B5EF4-FFF2-40B4-BE49-F238E27FC236}">
                <a16:creationId xmlns:a16="http://schemas.microsoft.com/office/drawing/2014/main" id="{56FD76B4-7346-8C48-BFD1-3EA4667E2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z-Latn-UZ"/>
              <a:t>Matn uslublarini tahrirlash uchun bosing</a:t>
            </a:r>
          </a:p>
          <a:p>
            <a:pPr lvl="1"/>
            <a:r>
              <a:rPr lang="uz-Latn-UZ"/>
              <a:t>Ikkinchi daraja</a:t>
            </a:r>
          </a:p>
          <a:p>
            <a:pPr lvl="2"/>
            <a:r>
              <a:rPr lang="uz-Latn-UZ"/>
              <a:t>Uchinchi daraja</a:t>
            </a:r>
          </a:p>
          <a:p>
            <a:pPr lvl="3"/>
            <a:r>
              <a:rPr lang="uz-Latn-UZ"/>
              <a:t>To‘rtinchi daraja</a:t>
            </a:r>
          </a:p>
          <a:p>
            <a:pPr lvl="4"/>
            <a:r>
              <a:rPr lang="uz-Latn-UZ"/>
              <a:t>Beshinchi daraja</a:t>
            </a:r>
          </a:p>
        </p:txBody>
      </p:sp>
      <p:sp>
        <p:nvSpPr>
          <p:cNvPr id="4" name="Sana 3">
            <a:extLst>
              <a:ext uri="{FF2B5EF4-FFF2-40B4-BE49-F238E27FC236}">
                <a16:creationId xmlns:a16="http://schemas.microsoft.com/office/drawing/2014/main" id="{0FCB1F9D-1D77-3F42-821C-31B9E99EB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AD6D-057E-7041-8016-A7B71E95F1A2}" type="datetimeFigureOut">
              <a:rPr lang="uz-Latn-UZ"/>
              <a:t>29/10/2022</a:t>
            </a:fld>
            <a:endParaRPr lang="uz-Latn-UZ"/>
          </a:p>
        </p:txBody>
      </p:sp>
      <p:sp>
        <p:nvSpPr>
          <p:cNvPr id="5" name="Pastki kolontitul 4">
            <a:extLst>
              <a:ext uri="{FF2B5EF4-FFF2-40B4-BE49-F238E27FC236}">
                <a16:creationId xmlns:a16="http://schemas.microsoft.com/office/drawing/2014/main" id="{C1FB71CE-5762-4047-BB90-37D673B4E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Latn-UZ"/>
          </a:p>
        </p:txBody>
      </p:sp>
      <p:sp>
        <p:nvSpPr>
          <p:cNvPr id="6" name="Slayd raqami 5">
            <a:extLst>
              <a:ext uri="{FF2B5EF4-FFF2-40B4-BE49-F238E27FC236}">
                <a16:creationId xmlns:a16="http://schemas.microsoft.com/office/drawing/2014/main" id="{199B65FE-366B-C542-B30D-4F7471C67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4F5A-33E5-7F4A-AD13-85DA2B9C5802}" type="slidenum">
              <a:rPr lang="uz-Latn-UZ"/>
              <a:t>‹#›</a:t>
            </a:fld>
            <a:endParaRPr lang="uz-Latn-UZ"/>
          </a:p>
        </p:txBody>
      </p:sp>
    </p:spTree>
    <p:extLst>
      <p:ext uri="{BB962C8B-B14F-4D97-AF65-F5344CB8AC3E}">
        <p14:creationId xmlns:p14="http://schemas.microsoft.com/office/powerpoint/2010/main" val="2904201046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 sarlavha va mat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 sarlavha 1">
            <a:extLst>
              <a:ext uri="{FF2B5EF4-FFF2-40B4-BE49-F238E27FC236}">
                <a16:creationId xmlns:a16="http://schemas.microsoft.com/office/drawing/2014/main" id="{C0100FB0-57E1-5545-81EF-9AEA94837D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z-Latn-UZ"/>
              <a:t>Sarlavha namunasini tahrirlash uchun bosing</a:t>
            </a:r>
          </a:p>
        </p:txBody>
      </p:sp>
      <p:sp>
        <p:nvSpPr>
          <p:cNvPr id="3" name="Vertikal matn 2">
            <a:extLst>
              <a:ext uri="{FF2B5EF4-FFF2-40B4-BE49-F238E27FC236}">
                <a16:creationId xmlns:a16="http://schemas.microsoft.com/office/drawing/2014/main" id="{29376918-3726-4841-BDEA-470106DA28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z-Latn-UZ"/>
              <a:t>Matn uslublarini tahrirlash uchun bosing</a:t>
            </a:r>
          </a:p>
          <a:p>
            <a:pPr lvl="1"/>
            <a:r>
              <a:rPr lang="uz-Latn-UZ"/>
              <a:t>Ikkinchi daraja</a:t>
            </a:r>
          </a:p>
          <a:p>
            <a:pPr lvl="2"/>
            <a:r>
              <a:rPr lang="uz-Latn-UZ"/>
              <a:t>Uchinchi daraja</a:t>
            </a:r>
          </a:p>
          <a:p>
            <a:pPr lvl="3"/>
            <a:r>
              <a:rPr lang="uz-Latn-UZ"/>
              <a:t>To‘rtinchi daraja</a:t>
            </a:r>
          </a:p>
          <a:p>
            <a:pPr lvl="4"/>
            <a:r>
              <a:rPr lang="uz-Latn-UZ"/>
              <a:t>Beshinchi daraja</a:t>
            </a:r>
          </a:p>
        </p:txBody>
      </p:sp>
      <p:sp>
        <p:nvSpPr>
          <p:cNvPr id="4" name="Sana 3">
            <a:extLst>
              <a:ext uri="{FF2B5EF4-FFF2-40B4-BE49-F238E27FC236}">
                <a16:creationId xmlns:a16="http://schemas.microsoft.com/office/drawing/2014/main" id="{C8BF5253-1C1D-A449-8134-07A675978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AD6D-057E-7041-8016-A7B71E95F1A2}" type="datetimeFigureOut">
              <a:rPr lang="uz-Latn-UZ"/>
              <a:t>29/10/2022</a:t>
            </a:fld>
            <a:endParaRPr lang="uz-Latn-UZ"/>
          </a:p>
        </p:txBody>
      </p:sp>
      <p:sp>
        <p:nvSpPr>
          <p:cNvPr id="5" name="Pastki kolontitul 4">
            <a:extLst>
              <a:ext uri="{FF2B5EF4-FFF2-40B4-BE49-F238E27FC236}">
                <a16:creationId xmlns:a16="http://schemas.microsoft.com/office/drawing/2014/main" id="{5B4BE53B-CD20-C64A-B4FC-A25630FBB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Latn-UZ"/>
          </a:p>
        </p:txBody>
      </p:sp>
      <p:sp>
        <p:nvSpPr>
          <p:cNvPr id="6" name="Slayd raqami 5">
            <a:extLst>
              <a:ext uri="{FF2B5EF4-FFF2-40B4-BE49-F238E27FC236}">
                <a16:creationId xmlns:a16="http://schemas.microsoft.com/office/drawing/2014/main" id="{8CC43AB1-E3CF-8F46-AE6A-12A318347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4F5A-33E5-7F4A-AD13-85DA2B9C5802}" type="slidenum">
              <a:rPr lang="uz-Latn-UZ"/>
              <a:t>‹#›</a:t>
            </a:fld>
            <a:endParaRPr lang="uz-Latn-UZ"/>
          </a:p>
        </p:txBody>
      </p:sp>
    </p:spTree>
    <p:extLst>
      <p:ext uri="{BB962C8B-B14F-4D97-AF65-F5344CB8AC3E}">
        <p14:creationId xmlns:p14="http://schemas.microsoft.com/office/powerpoint/2010/main" val="364016323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arlavha va oby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rlavha 1">
            <a:extLst>
              <a:ext uri="{FF2B5EF4-FFF2-40B4-BE49-F238E27FC236}">
                <a16:creationId xmlns:a16="http://schemas.microsoft.com/office/drawing/2014/main" id="{6228D982-015F-D74E-A163-36F4FE822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/>
              <a:t>Sarlavha namunasini tahrirlash uchun bosing</a:t>
            </a:r>
          </a:p>
        </p:txBody>
      </p:sp>
      <p:sp>
        <p:nvSpPr>
          <p:cNvPr id="3" name="Tarkibi 2">
            <a:extLst>
              <a:ext uri="{FF2B5EF4-FFF2-40B4-BE49-F238E27FC236}">
                <a16:creationId xmlns:a16="http://schemas.microsoft.com/office/drawing/2014/main" id="{31FE00ED-2957-9C42-A5D7-77AE160D4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z-Latn-UZ"/>
              <a:t>Matn uslublarini tahrirlash uchun bosing</a:t>
            </a:r>
          </a:p>
          <a:p>
            <a:pPr lvl="1"/>
            <a:r>
              <a:rPr lang="uz-Latn-UZ"/>
              <a:t>Ikkinchi daraja</a:t>
            </a:r>
          </a:p>
          <a:p>
            <a:pPr lvl="2"/>
            <a:r>
              <a:rPr lang="uz-Latn-UZ"/>
              <a:t>Uchinchi daraja</a:t>
            </a:r>
          </a:p>
          <a:p>
            <a:pPr lvl="3"/>
            <a:r>
              <a:rPr lang="uz-Latn-UZ"/>
              <a:t>To‘rtinchi daraja</a:t>
            </a:r>
          </a:p>
          <a:p>
            <a:pPr lvl="4"/>
            <a:r>
              <a:rPr lang="uz-Latn-UZ"/>
              <a:t>Beshinchi daraja</a:t>
            </a:r>
          </a:p>
        </p:txBody>
      </p:sp>
      <p:sp>
        <p:nvSpPr>
          <p:cNvPr id="4" name="Sana 3">
            <a:extLst>
              <a:ext uri="{FF2B5EF4-FFF2-40B4-BE49-F238E27FC236}">
                <a16:creationId xmlns:a16="http://schemas.microsoft.com/office/drawing/2014/main" id="{D54DB47F-3B31-DC4B-8A42-3D22BBF1D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AD6D-057E-7041-8016-A7B71E95F1A2}" type="datetimeFigureOut">
              <a:rPr lang="uz-Latn-UZ"/>
              <a:t>29/10/2022</a:t>
            </a:fld>
            <a:endParaRPr lang="uz-Latn-UZ"/>
          </a:p>
        </p:txBody>
      </p:sp>
      <p:sp>
        <p:nvSpPr>
          <p:cNvPr id="5" name="Pastki kolontitul 4">
            <a:extLst>
              <a:ext uri="{FF2B5EF4-FFF2-40B4-BE49-F238E27FC236}">
                <a16:creationId xmlns:a16="http://schemas.microsoft.com/office/drawing/2014/main" id="{4D1DE333-B2D9-6C40-B8B1-D769E4FAA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Latn-UZ"/>
          </a:p>
        </p:txBody>
      </p:sp>
      <p:sp>
        <p:nvSpPr>
          <p:cNvPr id="6" name="Slayd raqami 5">
            <a:extLst>
              <a:ext uri="{FF2B5EF4-FFF2-40B4-BE49-F238E27FC236}">
                <a16:creationId xmlns:a16="http://schemas.microsoft.com/office/drawing/2014/main" id="{D9AD345E-86D0-9F48-89E5-A39772289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4F5A-33E5-7F4A-AD13-85DA2B9C5802}" type="slidenum">
              <a:rPr lang="uz-Latn-UZ"/>
              <a:t>‹#›</a:t>
            </a:fld>
            <a:endParaRPr lang="uz-Latn-UZ"/>
          </a:p>
        </p:txBody>
      </p:sp>
    </p:spTree>
    <p:extLst>
      <p:ext uri="{BB962C8B-B14F-4D97-AF65-F5344CB8AC3E}">
        <p14:creationId xmlns:p14="http://schemas.microsoft.com/office/powerpoint/2010/main" val="393100606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o‘lim sarlavha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rlavha 1">
            <a:extLst>
              <a:ext uri="{FF2B5EF4-FFF2-40B4-BE49-F238E27FC236}">
                <a16:creationId xmlns:a16="http://schemas.microsoft.com/office/drawing/2014/main" id="{C79474F1-F71D-4C45-A42E-018F25290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z-Latn-UZ"/>
              <a:t>Sarlavha namunasini tahrirlash uchun bosing</a:t>
            </a:r>
          </a:p>
        </p:txBody>
      </p:sp>
      <p:sp>
        <p:nvSpPr>
          <p:cNvPr id="3" name="Matn 2">
            <a:extLst>
              <a:ext uri="{FF2B5EF4-FFF2-40B4-BE49-F238E27FC236}">
                <a16:creationId xmlns:a16="http://schemas.microsoft.com/office/drawing/2014/main" id="{C7B9CC6F-AA61-FC44-9B9D-627938F28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z-Latn-UZ"/>
              <a:t>Matn uslublarini tahrirlash uchun bosing</a:t>
            </a:r>
          </a:p>
        </p:txBody>
      </p:sp>
      <p:sp>
        <p:nvSpPr>
          <p:cNvPr id="4" name="Sana 3">
            <a:extLst>
              <a:ext uri="{FF2B5EF4-FFF2-40B4-BE49-F238E27FC236}">
                <a16:creationId xmlns:a16="http://schemas.microsoft.com/office/drawing/2014/main" id="{69DA62D3-DD4C-C547-A0FB-23C9B323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AD6D-057E-7041-8016-A7B71E95F1A2}" type="datetimeFigureOut">
              <a:rPr lang="uz-Latn-UZ"/>
              <a:t>29/10/2022</a:t>
            </a:fld>
            <a:endParaRPr lang="uz-Latn-UZ"/>
          </a:p>
        </p:txBody>
      </p:sp>
      <p:sp>
        <p:nvSpPr>
          <p:cNvPr id="5" name="Pastki kolontitul 4">
            <a:extLst>
              <a:ext uri="{FF2B5EF4-FFF2-40B4-BE49-F238E27FC236}">
                <a16:creationId xmlns:a16="http://schemas.microsoft.com/office/drawing/2014/main" id="{2C8FC5DC-4426-2B4D-9D17-3A927216F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Latn-UZ"/>
          </a:p>
        </p:txBody>
      </p:sp>
      <p:sp>
        <p:nvSpPr>
          <p:cNvPr id="6" name="Slayd raqami 5">
            <a:extLst>
              <a:ext uri="{FF2B5EF4-FFF2-40B4-BE49-F238E27FC236}">
                <a16:creationId xmlns:a16="http://schemas.microsoft.com/office/drawing/2014/main" id="{0182660A-9ED1-3644-9D5B-174D1C679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4F5A-33E5-7F4A-AD13-85DA2B9C5802}" type="slidenum">
              <a:rPr lang="uz-Latn-UZ"/>
              <a:t>‹#›</a:t>
            </a:fld>
            <a:endParaRPr lang="uz-Latn-UZ"/>
          </a:p>
        </p:txBody>
      </p:sp>
    </p:spTree>
    <p:extLst>
      <p:ext uri="{BB962C8B-B14F-4D97-AF65-F5344CB8AC3E}">
        <p14:creationId xmlns:p14="http://schemas.microsoft.com/office/powerpoint/2010/main" val="3254351658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kkita oby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rlavha 1">
            <a:extLst>
              <a:ext uri="{FF2B5EF4-FFF2-40B4-BE49-F238E27FC236}">
                <a16:creationId xmlns:a16="http://schemas.microsoft.com/office/drawing/2014/main" id="{10208AA3-B804-044D-8A71-1E10C8C08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/>
              <a:t>Sarlavha namunasini tahrirlash uchun bosing</a:t>
            </a:r>
          </a:p>
        </p:txBody>
      </p:sp>
      <p:sp>
        <p:nvSpPr>
          <p:cNvPr id="3" name="Tarkibi 2">
            <a:extLst>
              <a:ext uri="{FF2B5EF4-FFF2-40B4-BE49-F238E27FC236}">
                <a16:creationId xmlns:a16="http://schemas.microsoft.com/office/drawing/2014/main" id="{7A12C5A3-E5E9-AD45-9506-BBE2C1D429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z-Latn-UZ"/>
              <a:t>Matn uslublarini tahrirlash uchun bosing</a:t>
            </a:r>
          </a:p>
          <a:p>
            <a:pPr lvl="1"/>
            <a:r>
              <a:rPr lang="uz-Latn-UZ"/>
              <a:t>Ikkinchi daraja</a:t>
            </a:r>
          </a:p>
          <a:p>
            <a:pPr lvl="2"/>
            <a:r>
              <a:rPr lang="uz-Latn-UZ"/>
              <a:t>Uchinchi daraja</a:t>
            </a:r>
          </a:p>
          <a:p>
            <a:pPr lvl="3"/>
            <a:r>
              <a:rPr lang="uz-Latn-UZ"/>
              <a:t>To‘rtinchi daraja</a:t>
            </a:r>
          </a:p>
          <a:p>
            <a:pPr lvl="4"/>
            <a:r>
              <a:rPr lang="uz-Latn-UZ"/>
              <a:t>Beshinchi daraja</a:t>
            </a:r>
          </a:p>
        </p:txBody>
      </p:sp>
      <p:sp>
        <p:nvSpPr>
          <p:cNvPr id="4" name="Tarkibi 3">
            <a:extLst>
              <a:ext uri="{FF2B5EF4-FFF2-40B4-BE49-F238E27FC236}">
                <a16:creationId xmlns:a16="http://schemas.microsoft.com/office/drawing/2014/main" id="{3687533E-507D-EF4A-AD24-0C1681E93B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z-Latn-UZ"/>
              <a:t>Matn uslublarini tahrirlash uchun bosing</a:t>
            </a:r>
          </a:p>
          <a:p>
            <a:pPr lvl="1"/>
            <a:r>
              <a:rPr lang="uz-Latn-UZ"/>
              <a:t>Ikkinchi daraja</a:t>
            </a:r>
          </a:p>
          <a:p>
            <a:pPr lvl="2"/>
            <a:r>
              <a:rPr lang="uz-Latn-UZ"/>
              <a:t>Uchinchi daraja</a:t>
            </a:r>
          </a:p>
          <a:p>
            <a:pPr lvl="3"/>
            <a:r>
              <a:rPr lang="uz-Latn-UZ"/>
              <a:t>To‘rtinchi daraja</a:t>
            </a:r>
          </a:p>
          <a:p>
            <a:pPr lvl="4"/>
            <a:r>
              <a:rPr lang="uz-Latn-UZ"/>
              <a:t>Beshinchi daraja</a:t>
            </a:r>
          </a:p>
        </p:txBody>
      </p:sp>
      <p:sp>
        <p:nvSpPr>
          <p:cNvPr id="5" name="Sana 4">
            <a:extLst>
              <a:ext uri="{FF2B5EF4-FFF2-40B4-BE49-F238E27FC236}">
                <a16:creationId xmlns:a16="http://schemas.microsoft.com/office/drawing/2014/main" id="{E795AF29-8D29-3747-846A-0CE705122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AD6D-057E-7041-8016-A7B71E95F1A2}" type="datetimeFigureOut">
              <a:rPr lang="uz-Latn-UZ"/>
              <a:t>29/10/2022</a:t>
            </a:fld>
            <a:endParaRPr lang="uz-Latn-UZ"/>
          </a:p>
        </p:txBody>
      </p:sp>
      <p:sp>
        <p:nvSpPr>
          <p:cNvPr id="6" name="Pastki kolontitul 5">
            <a:extLst>
              <a:ext uri="{FF2B5EF4-FFF2-40B4-BE49-F238E27FC236}">
                <a16:creationId xmlns:a16="http://schemas.microsoft.com/office/drawing/2014/main" id="{8219423D-8C22-5E41-81DB-E51A453E7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Latn-UZ"/>
          </a:p>
        </p:txBody>
      </p:sp>
      <p:sp>
        <p:nvSpPr>
          <p:cNvPr id="7" name="Slayd raqami 6">
            <a:extLst>
              <a:ext uri="{FF2B5EF4-FFF2-40B4-BE49-F238E27FC236}">
                <a16:creationId xmlns:a16="http://schemas.microsoft.com/office/drawing/2014/main" id="{E47B288B-0E79-AD4D-83FB-342FBCA21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4F5A-33E5-7F4A-AD13-85DA2B9C5802}" type="slidenum">
              <a:rPr lang="uz-Latn-UZ"/>
              <a:t>‹#›</a:t>
            </a:fld>
            <a:endParaRPr lang="uz-Latn-UZ"/>
          </a:p>
        </p:txBody>
      </p:sp>
    </p:spTree>
    <p:extLst>
      <p:ext uri="{BB962C8B-B14F-4D97-AF65-F5344CB8AC3E}">
        <p14:creationId xmlns:p14="http://schemas.microsoft.com/office/powerpoint/2010/main" val="4065653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lishtir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rlavha 1">
            <a:extLst>
              <a:ext uri="{FF2B5EF4-FFF2-40B4-BE49-F238E27FC236}">
                <a16:creationId xmlns:a16="http://schemas.microsoft.com/office/drawing/2014/main" id="{C5E18DA4-FB8E-5644-AA0C-514D6BA70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z-Latn-UZ"/>
              <a:t>Sarlavha namunasini tahrirlash uchun bosing</a:t>
            </a:r>
          </a:p>
        </p:txBody>
      </p:sp>
      <p:sp>
        <p:nvSpPr>
          <p:cNvPr id="3" name="Matn 2">
            <a:extLst>
              <a:ext uri="{FF2B5EF4-FFF2-40B4-BE49-F238E27FC236}">
                <a16:creationId xmlns:a16="http://schemas.microsoft.com/office/drawing/2014/main" id="{FF476E24-5DFE-1247-BD75-0CB489C39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z-Latn-UZ"/>
              <a:t>Matn uslublarini tahrirlash uchun bosing</a:t>
            </a:r>
          </a:p>
        </p:txBody>
      </p:sp>
      <p:sp>
        <p:nvSpPr>
          <p:cNvPr id="4" name="Tarkibi 3">
            <a:extLst>
              <a:ext uri="{FF2B5EF4-FFF2-40B4-BE49-F238E27FC236}">
                <a16:creationId xmlns:a16="http://schemas.microsoft.com/office/drawing/2014/main" id="{61413507-9C84-F64A-AFE0-3F5E459377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z-Latn-UZ"/>
              <a:t>Matn uslublarini tahrirlash uchun bosing</a:t>
            </a:r>
          </a:p>
          <a:p>
            <a:pPr lvl="1"/>
            <a:r>
              <a:rPr lang="uz-Latn-UZ"/>
              <a:t>Ikkinchi daraja</a:t>
            </a:r>
          </a:p>
          <a:p>
            <a:pPr lvl="2"/>
            <a:r>
              <a:rPr lang="uz-Latn-UZ"/>
              <a:t>Uchinchi daraja</a:t>
            </a:r>
          </a:p>
          <a:p>
            <a:pPr lvl="3"/>
            <a:r>
              <a:rPr lang="uz-Latn-UZ"/>
              <a:t>To‘rtinchi daraja</a:t>
            </a:r>
          </a:p>
          <a:p>
            <a:pPr lvl="4"/>
            <a:r>
              <a:rPr lang="uz-Latn-UZ"/>
              <a:t>Beshinchi daraja</a:t>
            </a:r>
          </a:p>
        </p:txBody>
      </p:sp>
      <p:sp>
        <p:nvSpPr>
          <p:cNvPr id="5" name="Matn 4">
            <a:extLst>
              <a:ext uri="{FF2B5EF4-FFF2-40B4-BE49-F238E27FC236}">
                <a16:creationId xmlns:a16="http://schemas.microsoft.com/office/drawing/2014/main" id="{724E40D1-8104-0846-A6BD-6CAA751CEE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z-Latn-UZ"/>
              <a:t>Matn uslublarini tahrirlash uchun bosing</a:t>
            </a:r>
          </a:p>
        </p:txBody>
      </p:sp>
      <p:sp>
        <p:nvSpPr>
          <p:cNvPr id="6" name="Tarkibi 5">
            <a:extLst>
              <a:ext uri="{FF2B5EF4-FFF2-40B4-BE49-F238E27FC236}">
                <a16:creationId xmlns:a16="http://schemas.microsoft.com/office/drawing/2014/main" id="{B5AB4FD5-AEAF-0343-8673-2A8999F3E2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z-Latn-UZ"/>
              <a:t>Matn uslublarini tahrirlash uchun bosing</a:t>
            </a:r>
          </a:p>
          <a:p>
            <a:pPr lvl="1"/>
            <a:r>
              <a:rPr lang="uz-Latn-UZ"/>
              <a:t>Ikkinchi daraja</a:t>
            </a:r>
          </a:p>
          <a:p>
            <a:pPr lvl="2"/>
            <a:r>
              <a:rPr lang="uz-Latn-UZ"/>
              <a:t>Uchinchi daraja</a:t>
            </a:r>
          </a:p>
          <a:p>
            <a:pPr lvl="3"/>
            <a:r>
              <a:rPr lang="uz-Latn-UZ"/>
              <a:t>To‘rtinchi daraja</a:t>
            </a:r>
          </a:p>
          <a:p>
            <a:pPr lvl="4"/>
            <a:r>
              <a:rPr lang="uz-Latn-UZ"/>
              <a:t>Beshinchi daraja</a:t>
            </a:r>
          </a:p>
        </p:txBody>
      </p:sp>
      <p:sp>
        <p:nvSpPr>
          <p:cNvPr id="7" name="Sana 6">
            <a:extLst>
              <a:ext uri="{FF2B5EF4-FFF2-40B4-BE49-F238E27FC236}">
                <a16:creationId xmlns:a16="http://schemas.microsoft.com/office/drawing/2014/main" id="{579261B6-065F-2C48-B43D-13A47FD0B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AD6D-057E-7041-8016-A7B71E95F1A2}" type="datetimeFigureOut">
              <a:rPr lang="uz-Latn-UZ"/>
              <a:t>29/10/2022</a:t>
            </a:fld>
            <a:endParaRPr lang="uz-Latn-UZ"/>
          </a:p>
        </p:txBody>
      </p:sp>
      <p:sp>
        <p:nvSpPr>
          <p:cNvPr id="8" name="Pastki kolontitul 7">
            <a:extLst>
              <a:ext uri="{FF2B5EF4-FFF2-40B4-BE49-F238E27FC236}">
                <a16:creationId xmlns:a16="http://schemas.microsoft.com/office/drawing/2014/main" id="{AB496827-5EAB-164F-AB9D-B5CADACCB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Latn-UZ"/>
          </a:p>
        </p:txBody>
      </p:sp>
      <p:sp>
        <p:nvSpPr>
          <p:cNvPr id="9" name="Slayd raqami 8">
            <a:extLst>
              <a:ext uri="{FF2B5EF4-FFF2-40B4-BE49-F238E27FC236}">
                <a16:creationId xmlns:a16="http://schemas.microsoft.com/office/drawing/2014/main" id="{92A183F4-8822-0A43-995A-7AAE202BF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4F5A-33E5-7F4A-AD13-85DA2B9C5802}" type="slidenum">
              <a:rPr lang="uz-Latn-UZ"/>
              <a:t>‹#›</a:t>
            </a:fld>
            <a:endParaRPr lang="uz-Latn-UZ"/>
          </a:p>
        </p:txBody>
      </p:sp>
    </p:spTree>
    <p:extLst>
      <p:ext uri="{BB962C8B-B14F-4D97-AF65-F5344CB8AC3E}">
        <p14:creationId xmlns:p14="http://schemas.microsoft.com/office/powerpoint/2010/main" val="163762829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Faqat sarlav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rlavha 1">
            <a:extLst>
              <a:ext uri="{FF2B5EF4-FFF2-40B4-BE49-F238E27FC236}">
                <a16:creationId xmlns:a16="http://schemas.microsoft.com/office/drawing/2014/main" id="{3B7C9D51-5E72-4746-A3AD-800FC2B2A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/>
              <a:t>Sarlavha namunasini tahrirlash uchun bosing</a:t>
            </a:r>
          </a:p>
        </p:txBody>
      </p:sp>
      <p:sp>
        <p:nvSpPr>
          <p:cNvPr id="3" name="Sana 2">
            <a:extLst>
              <a:ext uri="{FF2B5EF4-FFF2-40B4-BE49-F238E27FC236}">
                <a16:creationId xmlns:a16="http://schemas.microsoft.com/office/drawing/2014/main" id="{BB33A40C-D164-244A-8E6D-5986D963D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AD6D-057E-7041-8016-A7B71E95F1A2}" type="datetimeFigureOut">
              <a:rPr lang="uz-Latn-UZ"/>
              <a:t>29/10/2022</a:t>
            </a:fld>
            <a:endParaRPr lang="uz-Latn-UZ"/>
          </a:p>
        </p:txBody>
      </p:sp>
      <p:sp>
        <p:nvSpPr>
          <p:cNvPr id="4" name="Pastki kolontitul 3">
            <a:extLst>
              <a:ext uri="{FF2B5EF4-FFF2-40B4-BE49-F238E27FC236}">
                <a16:creationId xmlns:a16="http://schemas.microsoft.com/office/drawing/2014/main" id="{C4C36BFE-EC49-5048-92F4-981D01DAE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Latn-UZ"/>
          </a:p>
        </p:txBody>
      </p:sp>
      <p:sp>
        <p:nvSpPr>
          <p:cNvPr id="5" name="Slayd raqami 4">
            <a:extLst>
              <a:ext uri="{FF2B5EF4-FFF2-40B4-BE49-F238E27FC236}">
                <a16:creationId xmlns:a16="http://schemas.microsoft.com/office/drawing/2014/main" id="{80A7BB0B-9FB7-8449-B377-3F9C71448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4F5A-33E5-7F4A-AD13-85DA2B9C5802}" type="slidenum">
              <a:rPr lang="uz-Latn-UZ"/>
              <a:t>‹#›</a:t>
            </a:fld>
            <a:endParaRPr lang="uz-Latn-UZ"/>
          </a:p>
        </p:txBody>
      </p:sp>
    </p:spTree>
    <p:extLst>
      <p:ext uri="{BB962C8B-B14F-4D97-AF65-F5344CB8AC3E}">
        <p14:creationId xmlns:p14="http://schemas.microsoft.com/office/powerpoint/2010/main" val="661177339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‘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na 1">
            <a:extLst>
              <a:ext uri="{FF2B5EF4-FFF2-40B4-BE49-F238E27FC236}">
                <a16:creationId xmlns:a16="http://schemas.microsoft.com/office/drawing/2014/main" id="{F16AAA45-E73A-0C45-B17E-8B4F79C62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AD6D-057E-7041-8016-A7B71E95F1A2}" type="datetimeFigureOut">
              <a:rPr lang="uz-Latn-UZ"/>
              <a:t>29/10/2022</a:t>
            </a:fld>
            <a:endParaRPr lang="uz-Latn-UZ"/>
          </a:p>
        </p:txBody>
      </p:sp>
      <p:sp>
        <p:nvSpPr>
          <p:cNvPr id="3" name="Pastki kolontitul 2">
            <a:extLst>
              <a:ext uri="{FF2B5EF4-FFF2-40B4-BE49-F238E27FC236}">
                <a16:creationId xmlns:a16="http://schemas.microsoft.com/office/drawing/2014/main" id="{2B443F59-D10D-9049-AE15-4C57FD800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Latn-UZ"/>
          </a:p>
        </p:txBody>
      </p:sp>
      <p:sp>
        <p:nvSpPr>
          <p:cNvPr id="4" name="Slayd raqami 3">
            <a:extLst>
              <a:ext uri="{FF2B5EF4-FFF2-40B4-BE49-F238E27FC236}">
                <a16:creationId xmlns:a16="http://schemas.microsoft.com/office/drawing/2014/main" id="{4411FC2E-FC4F-4144-9FA9-C4B168632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4F5A-33E5-7F4A-AD13-85DA2B9C5802}" type="slidenum">
              <a:rPr lang="uz-Latn-UZ"/>
              <a:t>‹#›</a:t>
            </a:fld>
            <a:endParaRPr lang="uz-Latn-UZ"/>
          </a:p>
        </p:txBody>
      </p:sp>
    </p:spTree>
    <p:extLst>
      <p:ext uri="{BB962C8B-B14F-4D97-AF65-F5344CB8AC3E}">
        <p14:creationId xmlns:p14="http://schemas.microsoft.com/office/powerpoint/2010/main" val="234057440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omli oby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rlavha 1">
            <a:extLst>
              <a:ext uri="{FF2B5EF4-FFF2-40B4-BE49-F238E27FC236}">
                <a16:creationId xmlns:a16="http://schemas.microsoft.com/office/drawing/2014/main" id="{F31231EC-42C3-8B4C-9365-DFADEADBA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z-Latn-UZ"/>
              <a:t>Sarlavha namunasini tahrirlash uchun bosing</a:t>
            </a:r>
          </a:p>
        </p:txBody>
      </p:sp>
      <p:sp>
        <p:nvSpPr>
          <p:cNvPr id="3" name="Tarkibi 2">
            <a:extLst>
              <a:ext uri="{FF2B5EF4-FFF2-40B4-BE49-F238E27FC236}">
                <a16:creationId xmlns:a16="http://schemas.microsoft.com/office/drawing/2014/main" id="{8A29F625-3DAD-054E-9FBB-07CC22011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z-Latn-UZ"/>
              <a:t>Matn uslublarini tahrirlash uchun bosing</a:t>
            </a:r>
          </a:p>
          <a:p>
            <a:pPr lvl="1"/>
            <a:r>
              <a:rPr lang="uz-Latn-UZ"/>
              <a:t>Ikkinchi daraja</a:t>
            </a:r>
          </a:p>
          <a:p>
            <a:pPr lvl="2"/>
            <a:r>
              <a:rPr lang="uz-Latn-UZ"/>
              <a:t>Uchinchi daraja</a:t>
            </a:r>
          </a:p>
          <a:p>
            <a:pPr lvl="3"/>
            <a:r>
              <a:rPr lang="uz-Latn-UZ"/>
              <a:t>To‘rtinchi daraja</a:t>
            </a:r>
          </a:p>
          <a:p>
            <a:pPr lvl="4"/>
            <a:r>
              <a:rPr lang="uz-Latn-UZ"/>
              <a:t>Beshinchi daraja</a:t>
            </a:r>
          </a:p>
        </p:txBody>
      </p:sp>
      <p:sp>
        <p:nvSpPr>
          <p:cNvPr id="4" name="Matn 3">
            <a:extLst>
              <a:ext uri="{FF2B5EF4-FFF2-40B4-BE49-F238E27FC236}">
                <a16:creationId xmlns:a16="http://schemas.microsoft.com/office/drawing/2014/main" id="{F48671BF-AE08-1648-8BFF-A0A737FA95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z-Latn-UZ"/>
              <a:t>Matn uslublarini tahrirlash uchun bosing</a:t>
            </a:r>
          </a:p>
        </p:txBody>
      </p:sp>
      <p:sp>
        <p:nvSpPr>
          <p:cNvPr id="5" name="Sana 4">
            <a:extLst>
              <a:ext uri="{FF2B5EF4-FFF2-40B4-BE49-F238E27FC236}">
                <a16:creationId xmlns:a16="http://schemas.microsoft.com/office/drawing/2014/main" id="{C4C977BD-C4D5-5A41-AAEF-016674B60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AD6D-057E-7041-8016-A7B71E95F1A2}" type="datetimeFigureOut">
              <a:rPr lang="uz-Latn-UZ"/>
              <a:t>29/10/2022</a:t>
            </a:fld>
            <a:endParaRPr lang="uz-Latn-UZ"/>
          </a:p>
        </p:txBody>
      </p:sp>
      <p:sp>
        <p:nvSpPr>
          <p:cNvPr id="6" name="Pastki kolontitul 5">
            <a:extLst>
              <a:ext uri="{FF2B5EF4-FFF2-40B4-BE49-F238E27FC236}">
                <a16:creationId xmlns:a16="http://schemas.microsoft.com/office/drawing/2014/main" id="{155BA385-21C0-DA4E-A1E9-EA4DC3E94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Latn-UZ"/>
          </a:p>
        </p:txBody>
      </p:sp>
      <p:sp>
        <p:nvSpPr>
          <p:cNvPr id="7" name="Slayd raqami 6">
            <a:extLst>
              <a:ext uri="{FF2B5EF4-FFF2-40B4-BE49-F238E27FC236}">
                <a16:creationId xmlns:a16="http://schemas.microsoft.com/office/drawing/2014/main" id="{21FD9CC3-A51C-4A46-B91F-A34B7B8B5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4F5A-33E5-7F4A-AD13-85DA2B9C5802}" type="slidenum">
              <a:rPr lang="uz-Latn-UZ"/>
              <a:t>‹#›</a:t>
            </a:fld>
            <a:endParaRPr lang="uz-Latn-UZ"/>
          </a:p>
        </p:txBody>
      </p:sp>
    </p:spTree>
    <p:extLst>
      <p:ext uri="{BB962C8B-B14F-4D97-AF65-F5344CB8AC3E}">
        <p14:creationId xmlns:p14="http://schemas.microsoft.com/office/powerpoint/2010/main" val="114977535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omli ras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rlavha 1">
            <a:extLst>
              <a:ext uri="{FF2B5EF4-FFF2-40B4-BE49-F238E27FC236}">
                <a16:creationId xmlns:a16="http://schemas.microsoft.com/office/drawing/2014/main" id="{DCD6AC00-4EE7-1C44-8C3F-4559F79F7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z-Latn-UZ"/>
              <a:t>Sarlavha namunasini tahrirlash uchun bosing</a:t>
            </a:r>
          </a:p>
        </p:txBody>
      </p:sp>
      <p:sp>
        <p:nvSpPr>
          <p:cNvPr id="3" name="Rasm 2">
            <a:extLst>
              <a:ext uri="{FF2B5EF4-FFF2-40B4-BE49-F238E27FC236}">
                <a16:creationId xmlns:a16="http://schemas.microsoft.com/office/drawing/2014/main" id="{61120F68-E281-1E4F-881F-4F6F7CC6C1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z-Latn-UZ"/>
          </a:p>
        </p:txBody>
      </p:sp>
      <p:sp>
        <p:nvSpPr>
          <p:cNvPr id="4" name="Matn 3">
            <a:extLst>
              <a:ext uri="{FF2B5EF4-FFF2-40B4-BE49-F238E27FC236}">
                <a16:creationId xmlns:a16="http://schemas.microsoft.com/office/drawing/2014/main" id="{B02BF2C4-D944-B04B-9F55-71B699F0AB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z-Latn-UZ"/>
              <a:t>Matn uslublarini tahrirlash uchun bosing</a:t>
            </a:r>
          </a:p>
        </p:txBody>
      </p:sp>
      <p:sp>
        <p:nvSpPr>
          <p:cNvPr id="5" name="Sana 4">
            <a:extLst>
              <a:ext uri="{FF2B5EF4-FFF2-40B4-BE49-F238E27FC236}">
                <a16:creationId xmlns:a16="http://schemas.microsoft.com/office/drawing/2014/main" id="{85302F9E-78F2-DD4B-9E56-443BE6249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AD6D-057E-7041-8016-A7B71E95F1A2}" type="datetimeFigureOut">
              <a:rPr lang="uz-Latn-UZ"/>
              <a:t>29/10/2022</a:t>
            </a:fld>
            <a:endParaRPr lang="uz-Latn-UZ"/>
          </a:p>
        </p:txBody>
      </p:sp>
      <p:sp>
        <p:nvSpPr>
          <p:cNvPr id="6" name="Pastki kolontitul 5">
            <a:extLst>
              <a:ext uri="{FF2B5EF4-FFF2-40B4-BE49-F238E27FC236}">
                <a16:creationId xmlns:a16="http://schemas.microsoft.com/office/drawing/2014/main" id="{3A143C22-1C28-104C-B9D7-3BBCC6934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Latn-UZ"/>
          </a:p>
        </p:txBody>
      </p:sp>
      <p:sp>
        <p:nvSpPr>
          <p:cNvPr id="7" name="Slayd raqami 6">
            <a:extLst>
              <a:ext uri="{FF2B5EF4-FFF2-40B4-BE49-F238E27FC236}">
                <a16:creationId xmlns:a16="http://schemas.microsoft.com/office/drawing/2014/main" id="{2C5E29F8-CB6F-BF4E-A480-5168FE431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4F5A-33E5-7F4A-AD13-85DA2B9C5802}" type="slidenum">
              <a:rPr lang="uz-Latn-UZ"/>
              <a:t>‹#›</a:t>
            </a:fld>
            <a:endParaRPr lang="uz-Latn-UZ"/>
          </a:p>
        </p:txBody>
      </p:sp>
    </p:spTree>
    <p:extLst>
      <p:ext uri="{BB962C8B-B14F-4D97-AF65-F5344CB8AC3E}">
        <p14:creationId xmlns:p14="http://schemas.microsoft.com/office/powerpoint/2010/main" val="308918644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rlavha 1">
            <a:extLst>
              <a:ext uri="{FF2B5EF4-FFF2-40B4-BE49-F238E27FC236}">
                <a16:creationId xmlns:a16="http://schemas.microsoft.com/office/drawing/2014/main" id="{2B7C716C-9FD0-C144-9A1E-754F3C9B0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z-Latn-UZ"/>
              <a:t>Sarlavha namunasini tahrirlash uchun bosing</a:t>
            </a:r>
          </a:p>
        </p:txBody>
      </p:sp>
      <p:sp>
        <p:nvSpPr>
          <p:cNvPr id="3" name="Matn 2">
            <a:extLst>
              <a:ext uri="{FF2B5EF4-FFF2-40B4-BE49-F238E27FC236}">
                <a16:creationId xmlns:a16="http://schemas.microsoft.com/office/drawing/2014/main" id="{E08B112F-A325-FE4C-BAD6-6A1A3BA62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z-Latn-UZ"/>
              <a:t>Matn uslublarini tahrirlash uchun bosing</a:t>
            </a:r>
          </a:p>
          <a:p>
            <a:pPr lvl="1"/>
            <a:r>
              <a:rPr lang="uz-Latn-UZ"/>
              <a:t>Ikkinchi daraja</a:t>
            </a:r>
          </a:p>
          <a:p>
            <a:pPr lvl="2"/>
            <a:r>
              <a:rPr lang="uz-Latn-UZ"/>
              <a:t>Uchinchi daraja</a:t>
            </a:r>
          </a:p>
          <a:p>
            <a:pPr lvl="3"/>
            <a:r>
              <a:rPr lang="uz-Latn-UZ"/>
              <a:t>To‘rtinchi daraja</a:t>
            </a:r>
          </a:p>
          <a:p>
            <a:pPr lvl="4"/>
            <a:r>
              <a:rPr lang="uz-Latn-UZ"/>
              <a:t>Beshinchi daraja</a:t>
            </a:r>
          </a:p>
        </p:txBody>
      </p:sp>
      <p:sp>
        <p:nvSpPr>
          <p:cNvPr id="4" name="Sana 3">
            <a:extLst>
              <a:ext uri="{FF2B5EF4-FFF2-40B4-BE49-F238E27FC236}">
                <a16:creationId xmlns:a16="http://schemas.microsoft.com/office/drawing/2014/main" id="{2FDC762F-CA2B-6746-9E82-87E105629D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0AD6D-057E-7041-8016-A7B71E95F1A2}" type="datetimeFigureOut">
              <a:rPr lang="uz-Latn-UZ"/>
              <a:t>29/10/2022</a:t>
            </a:fld>
            <a:endParaRPr lang="uz-Latn-UZ"/>
          </a:p>
        </p:txBody>
      </p:sp>
      <p:sp>
        <p:nvSpPr>
          <p:cNvPr id="5" name="Pastki kolontitul 4">
            <a:extLst>
              <a:ext uri="{FF2B5EF4-FFF2-40B4-BE49-F238E27FC236}">
                <a16:creationId xmlns:a16="http://schemas.microsoft.com/office/drawing/2014/main" id="{6448C6AA-EAA3-D143-9111-66CEAE6B89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z-Latn-UZ"/>
          </a:p>
        </p:txBody>
      </p:sp>
      <p:sp>
        <p:nvSpPr>
          <p:cNvPr id="6" name="Slayd raqami 5">
            <a:extLst>
              <a:ext uri="{FF2B5EF4-FFF2-40B4-BE49-F238E27FC236}">
                <a16:creationId xmlns:a16="http://schemas.microsoft.com/office/drawing/2014/main" id="{86073712-DE30-2C4A-9B9B-FD088071E5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F4F5A-33E5-7F4A-AD13-85DA2B9C5802}" type="slidenum">
              <a:rPr lang="uz-Latn-UZ"/>
              <a:t>‹#›</a:t>
            </a:fld>
            <a:endParaRPr lang="uz-Latn-UZ"/>
          </a:p>
        </p:txBody>
      </p:sp>
    </p:spTree>
    <p:extLst>
      <p:ext uri="{BB962C8B-B14F-4D97-AF65-F5344CB8AC3E}">
        <p14:creationId xmlns:p14="http://schemas.microsoft.com/office/powerpoint/2010/main" val="2727348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z-Latn-U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rlavha 1">
            <a:extLst>
              <a:ext uri="{FF2B5EF4-FFF2-40B4-BE49-F238E27FC236}">
                <a16:creationId xmlns:a16="http://schemas.microsoft.com/office/drawing/2014/main" id="{4A0665B0-84E1-2E46-B2BF-39A0A7985E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Tana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harorati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doimiyligi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uning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boshqarilishi</a:t>
            </a:r>
            <a:endParaRPr lang="uz-Latn-UZ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Yozuv 3">
            <a:extLst>
              <a:ext uri="{FF2B5EF4-FFF2-40B4-BE49-F238E27FC236}">
                <a16:creationId xmlns:a16="http://schemas.microsoft.com/office/drawing/2014/main" id="{572E1592-8C77-BE4C-966B-5536F4D03123}"/>
              </a:ext>
            </a:extLst>
          </p:cNvPr>
          <p:cNvSpPr txBox="1"/>
          <p:nvPr/>
        </p:nvSpPr>
        <p:spPr>
          <a:xfrm>
            <a:off x="5182510" y="2515112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uz-Latn-UZ"/>
          </a:p>
        </p:txBody>
      </p:sp>
      <p:sp>
        <p:nvSpPr>
          <p:cNvPr id="7" name="Yozuv 6">
            <a:extLst>
              <a:ext uri="{FF2B5EF4-FFF2-40B4-BE49-F238E27FC236}">
                <a16:creationId xmlns:a16="http://schemas.microsoft.com/office/drawing/2014/main" id="{1B3A7B0F-54FC-794D-AF9E-3720BE616AD6}"/>
              </a:ext>
            </a:extLst>
          </p:cNvPr>
          <p:cNvSpPr txBox="1"/>
          <p:nvPr/>
        </p:nvSpPr>
        <p:spPr>
          <a:xfrm>
            <a:off x="5184074" y="251212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+mj-lt"/>
              <a:buAutoNum type="arabicPeriod"/>
            </a:pPr>
            <a:endParaRPr lang="uz-Latn-UZ"/>
          </a:p>
        </p:txBody>
      </p:sp>
      <p:sp>
        <p:nvSpPr>
          <p:cNvPr id="5" name="Yozuv 4">
            <a:extLst>
              <a:ext uri="{FF2B5EF4-FFF2-40B4-BE49-F238E27FC236}">
                <a16:creationId xmlns:a16="http://schemas.microsoft.com/office/drawing/2014/main" id="{F0A97862-E814-5348-BE01-23DEFCB2C695}"/>
              </a:ext>
            </a:extLst>
          </p:cNvPr>
          <p:cNvSpPr txBox="1"/>
          <p:nvPr/>
        </p:nvSpPr>
        <p:spPr>
          <a:xfrm>
            <a:off x="5184074" y="2512126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uz-Latn-UZ"/>
          </a:p>
        </p:txBody>
      </p:sp>
    </p:spTree>
    <p:extLst>
      <p:ext uri="{BB962C8B-B14F-4D97-AF65-F5344CB8AC3E}">
        <p14:creationId xmlns:p14="http://schemas.microsoft.com/office/powerpoint/2010/main" val="279826180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rlavha 1">
            <a:extLst>
              <a:ext uri="{FF2B5EF4-FFF2-40B4-BE49-F238E27FC236}">
                <a16:creationId xmlns:a16="http://schemas.microsoft.com/office/drawing/2014/main" id="{B54D855B-3F63-4D4F-90CB-4ADD23798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z-Latn-UZ"/>
          </a:p>
        </p:txBody>
      </p:sp>
      <p:pic>
        <p:nvPicPr>
          <p:cNvPr id="4" name="Rasm 4">
            <a:extLst>
              <a:ext uri="{FF2B5EF4-FFF2-40B4-BE49-F238E27FC236}">
                <a16:creationId xmlns:a16="http://schemas.microsoft.com/office/drawing/2014/main" id="{FA633C96-871F-DB4A-80D1-BB14195F7C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6679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rlavha 1">
            <a:extLst>
              <a:ext uri="{FF2B5EF4-FFF2-40B4-BE49-F238E27FC236}">
                <a16:creationId xmlns:a16="http://schemas.microsoft.com/office/drawing/2014/main" id="{4C5E33C3-A77F-9246-8AFA-824EB8720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z-Latn-UZ"/>
          </a:p>
        </p:txBody>
      </p:sp>
      <p:pic>
        <p:nvPicPr>
          <p:cNvPr id="4" name="Rasm 4">
            <a:extLst>
              <a:ext uri="{FF2B5EF4-FFF2-40B4-BE49-F238E27FC236}">
                <a16:creationId xmlns:a16="http://schemas.microsoft.com/office/drawing/2014/main" id="{D6A19D32-C222-534A-BCC6-B51E579BA2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663865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rlavha 1">
            <a:extLst>
              <a:ext uri="{FF2B5EF4-FFF2-40B4-BE49-F238E27FC236}">
                <a16:creationId xmlns:a16="http://schemas.microsoft.com/office/drawing/2014/main" id="{D5B6156A-5A91-274A-86EB-8E103FA92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z-Latn-UZ"/>
          </a:p>
        </p:txBody>
      </p:sp>
      <p:pic>
        <p:nvPicPr>
          <p:cNvPr id="4" name="Rasm 4">
            <a:extLst>
              <a:ext uri="{FF2B5EF4-FFF2-40B4-BE49-F238E27FC236}">
                <a16:creationId xmlns:a16="http://schemas.microsoft.com/office/drawing/2014/main" id="{C3AB4414-40E6-F642-847D-7C91BBB9D6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1" y="0"/>
            <a:ext cx="12110357" cy="6858000"/>
          </a:xfrm>
        </p:spPr>
      </p:pic>
    </p:spTree>
    <p:extLst>
      <p:ext uri="{BB962C8B-B14F-4D97-AF65-F5344CB8AC3E}">
        <p14:creationId xmlns:p14="http://schemas.microsoft.com/office/powerpoint/2010/main" val="3227154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rlavha 1">
            <a:extLst>
              <a:ext uri="{FF2B5EF4-FFF2-40B4-BE49-F238E27FC236}">
                <a16:creationId xmlns:a16="http://schemas.microsoft.com/office/drawing/2014/main" id="{2BA5738B-A6FE-8447-8E53-AD0476514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z-Latn-UZ"/>
          </a:p>
        </p:txBody>
      </p:sp>
      <p:pic>
        <p:nvPicPr>
          <p:cNvPr id="4" name="Rasm 4">
            <a:extLst>
              <a:ext uri="{FF2B5EF4-FFF2-40B4-BE49-F238E27FC236}">
                <a16:creationId xmlns:a16="http://schemas.microsoft.com/office/drawing/2014/main" id="{9A187FAC-27B9-9F44-AFAE-FE842C1612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7722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rlavha 1">
            <a:extLst>
              <a:ext uri="{FF2B5EF4-FFF2-40B4-BE49-F238E27FC236}">
                <a16:creationId xmlns:a16="http://schemas.microsoft.com/office/drawing/2014/main" id="{1F920848-D3F8-E14E-9251-7E69414C8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z-Latn-UZ"/>
          </a:p>
        </p:txBody>
      </p:sp>
      <p:pic>
        <p:nvPicPr>
          <p:cNvPr id="4" name="Rasm 4">
            <a:extLst>
              <a:ext uri="{FF2B5EF4-FFF2-40B4-BE49-F238E27FC236}">
                <a16:creationId xmlns:a16="http://schemas.microsoft.com/office/drawing/2014/main" id="{E27E52B6-C487-E343-88CA-293C758EBD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402" y="0"/>
            <a:ext cx="12439402" cy="6858000"/>
          </a:xfrm>
        </p:spPr>
      </p:pic>
    </p:spTree>
    <p:extLst>
      <p:ext uri="{BB962C8B-B14F-4D97-AF65-F5344CB8AC3E}">
        <p14:creationId xmlns:p14="http://schemas.microsoft.com/office/powerpoint/2010/main" val="92600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rlavha 1">
            <a:extLst>
              <a:ext uri="{FF2B5EF4-FFF2-40B4-BE49-F238E27FC236}">
                <a16:creationId xmlns:a16="http://schemas.microsoft.com/office/drawing/2014/main" id="{31D951BB-9A13-0B4F-B408-446524405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7030A0"/>
                </a:solidFill>
              </a:rPr>
              <a:t>E’tiboringiz uchun rahmat !!!</a:t>
            </a:r>
            <a:endParaRPr lang="uz-Latn-UZ">
              <a:solidFill>
                <a:srgbClr val="7030A0"/>
              </a:solidFill>
            </a:endParaRPr>
          </a:p>
        </p:txBody>
      </p:sp>
      <p:sp>
        <p:nvSpPr>
          <p:cNvPr id="3" name="Tarkibi 2">
            <a:extLst>
              <a:ext uri="{FF2B5EF4-FFF2-40B4-BE49-F238E27FC236}">
                <a16:creationId xmlns:a16="http://schemas.microsoft.com/office/drawing/2014/main" id="{4D6D6718-6601-C246-A2EB-6AEFC86D2B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>
                <a:solidFill>
                  <a:schemeClr val="accent6"/>
                </a:solidFill>
              </a:rPr>
              <a:t>Salomatlik –tuman boylik</a:t>
            </a:r>
            <a:endParaRPr lang="uz-Latn-UZ" sz="40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563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rlavha 1">
            <a:extLst>
              <a:ext uri="{FF2B5EF4-FFF2-40B4-BE49-F238E27FC236}">
                <a16:creationId xmlns:a16="http://schemas.microsoft.com/office/drawing/2014/main" id="{9B413DAC-CBF1-1D48-9397-D258ADF74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z-Latn-UZ"/>
          </a:p>
        </p:txBody>
      </p:sp>
      <p:pic>
        <p:nvPicPr>
          <p:cNvPr id="4" name="Rasm 4">
            <a:extLst>
              <a:ext uri="{FF2B5EF4-FFF2-40B4-BE49-F238E27FC236}">
                <a16:creationId xmlns:a16="http://schemas.microsoft.com/office/drawing/2014/main" id="{9E31CDA5-26B9-3C44-91D8-19794AEDBC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1" y="111331"/>
            <a:ext cx="12080669" cy="6746669"/>
          </a:xfrm>
        </p:spPr>
      </p:pic>
    </p:spTree>
    <p:extLst>
      <p:ext uri="{BB962C8B-B14F-4D97-AF65-F5344CB8AC3E}">
        <p14:creationId xmlns:p14="http://schemas.microsoft.com/office/powerpoint/2010/main" val="166881209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rlavha 1">
            <a:extLst>
              <a:ext uri="{FF2B5EF4-FFF2-40B4-BE49-F238E27FC236}">
                <a16:creationId xmlns:a16="http://schemas.microsoft.com/office/drawing/2014/main" id="{A1A33061-FCDE-7C48-BCAB-C7B2D260B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z-Latn-UZ"/>
          </a:p>
        </p:txBody>
      </p:sp>
      <p:pic>
        <p:nvPicPr>
          <p:cNvPr id="4" name="Rasm 4">
            <a:extLst>
              <a:ext uri="{FF2B5EF4-FFF2-40B4-BE49-F238E27FC236}">
                <a16:creationId xmlns:a16="http://schemas.microsoft.com/office/drawing/2014/main" id="{9CD21D67-2143-3A45-9AD1-1B26EFD4B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14" y="0"/>
            <a:ext cx="12036137" cy="6858000"/>
          </a:xfrm>
        </p:spPr>
      </p:pic>
    </p:spTree>
    <p:extLst>
      <p:ext uri="{BB962C8B-B14F-4D97-AF65-F5344CB8AC3E}">
        <p14:creationId xmlns:p14="http://schemas.microsoft.com/office/powerpoint/2010/main" val="202993559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rlavha 1">
            <a:extLst>
              <a:ext uri="{FF2B5EF4-FFF2-40B4-BE49-F238E27FC236}">
                <a16:creationId xmlns:a16="http://schemas.microsoft.com/office/drawing/2014/main" id="{543DF5FA-2F8D-914C-A5C8-588EA4EFC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z-Latn-UZ"/>
          </a:p>
        </p:txBody>
      </p:sp>
      <p:pic>
        <p:nvPicPr>
          <p:cNvPr id="4" name="Rasm 4">
            <a:extLst>
              <a:ext uri="{FF2B5EF4-FFF2-40B4-BE49-F238E27FC236}">
                <a16:creationId xmlns:a16="http://schemas.microsoft.com/office/drawing/2014/main" id="{26590A19-1700-2E4F-88CD-AD6A785B86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55503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rlavha 1">
            <a:extLst>
              <a:ext uri="{FF2B5EF4-FFF2-40B4-BE49-F238E27FC236}">
                <a16:creationId xmlns:a16="http://schemas.microsoft.com/office/drawing/2014/main" id="{0E20ADB5-B537-FB43-8388-7BE520F74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z-Latn-UZ"/>
          </a:p>
        </p:txBody>
      </p:sp>
      <p:pic>
        <p:nvPicPr>
          <p:cNvPr id="4" name="Rasm 4">
            <a:extLst>
              <a:ext uri="{FF2B5EF4-FFF2-40B4-BE49-F238E27FC236}">
                <a16:creationId xmlns:a16="http://schemas.microsoft.com/office/drawing/2014/main" id="{498C2E5C-326B-B346-93F1-92A01E9AAD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44028578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rlavha 1">
            <a:extLst>
              <a:ext uri="{FF2B5EF4-FFF2-40B4-BE49-F238E27FC236}">
                <a16:creationId xmlns:a16="http://schemas.microsoft.com/office/drawing/2014/main" id="{C5BC8447-B305-3647-865C-D2381521C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z-Latn-UZ"/>
          </a:p>
        </p:txBody>
      </p:sp>
      <p:pic>
        <p:nvPicPr>
          <p:cNvPr id="4" name="Rasm 4">
            <a:extLst>
              <a:ext uri="{FF2B5EF4-FFF2-40B4-BE49-F238E27FC236}">
                <a16:creationId xmlns:a16="http://schemas.microsoft.com/office/drawing/2014/main" id="{27F2C8E2-69C6-8F4D-8FB1-AD05DA2181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8279" cy="6766461"/>
          </a:xfrm>
        </p:spPr>
      </p:pic>
    </p:spTree>
    <p:extLst>
      <p:ext uri="{BB962C8B-B14F-4D97-AF65-F5344CB8AC3E}">
        <p14:creationId xmlns:p14="http://schemas.microsoft.com/office/powerpoint/2010/main" val="172357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rlavha 1">
            <a:extLst>
              <a:ext uri="{FF2B5EF4-FFF2-40B4-BE49-F238E27FC236}">
                <a16:creationId xmlns:a16="http://schemas.microsoft.com/office/drawing/2014/main" id="{1B48D552-F912-C140-B46E-2B44343C0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z-Latn-UZ"/>
          </a:p>
        </p:txBody>
      </p:sp>
      <p:pic>
        <p:nvPicPr>
          <p:cNvPr id="4" name="Rasm 4">
            <a:extLst>
              <a:ext uri="{FF2B5EF4-FFF2-40B4-BE49-F238E27FC236}">
                <a16:creationId xmlns:a16="http://schemas.microsoft.com/office/drawing/2014/main" id="{85C0302E-4F52-8E49-8C17-ADA3CBBA61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33019" cy="6858000"/>
          </a:xfrm>
        </p:spPr>
      </p:pic>
    </p:spTree>
    <p:extLst>
      <p:ext uri="{BB962C8B-B14F-4D97-AF65-F5344CB8AC3E}">
        <p14:creationId xmlns:p14="http://schemas.microsoft.com/office/powerpoint/2010/main" val="3735019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rlavha 1">
            <a:extLst>
              <a:ext uri="{FF2B5EF4-FFF2-40B4-BE49-F238E27FC236}">
                <a16:creationId xmlns:a16="http://schemas.microsoft.com/office/drawing/2014/main" id="{3500948B-A1D7-9043-B3D6-C6545F52E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z-Latn-UZ"/>
          </a:p>
        </p:txBody>
      </p:sp>
      <p:pic>
        <p:nvPicPr>
          <p:cNvPr id="4" name="Rasm 4">
            <a:extLst>
              <a:ext uri="{FF2B5EF4-FFF2-40B4-BE49-F238E27FC236}">
                <a16:creationId xmlns:a16="http://schemas.microsoft.com/office/drawing/2014/main" id="{50771255-915D-6740-BD80-29A7543305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77238210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rlavha 1">
            <a:extLst>
              <a:ext uri="{FF2B5EF4-FFF2-40B4-BE49-F238E27FC236}">
                <a16:creationId xmlns:a16="http://schemas.microsoft.com/office/drawing/2014/main" id="{7944E8D9-FF48-6E47-8300-4B1351100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z-Latn-UZ"/>
          </a:p>
        </p:txBody>
      </p:sp>
      <p:pic>
        <p:nvPicPr>
          <p:cNvPr id="4" name="Rasm 4">
            <a:extLst>
              <a:ext uri="{FF2B5EF4-FFF2-40B4-BE49-F238E27FC236}">
                <a16:creationId xmlns:a16="http://schemas.microsoft.com/office/drawing/2014/main" id="{5B36A506-B56C-0040-AE19-86186DB609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665"/>
            <a:ext cx="12191999" cy="6746669"/>
          </a:xfrm>
        </p:spPr>
      </p:pic>
    </p:spTree>
    <p:extLst>
      <p:ext uri="{BB962C8B-B14F-4D97-AF65-F5344CB8AC3E}">
        <p14:creationId xmlns:p14="http://schemas.microsoft.com/office/powerpoint/2010/main" val="3474590234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mavzus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Широкоэкранный</PresentationFormat>
  <Paragraphs>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mavzusi</vt:lpstr>
      <vt:lpstr>Tana harorati doimiyligi va uning boshqarilishi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E’tiboringiz uchun rahmat 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Termoregulyatsiya </dc:title>
  <dc:creator>Noma’lum foydalanuvchi</dc:creator>
  <cp:lastModifiedBy>ASUS</cp:lastModifiedBy>
  <cp:revision>6</cp:revision>
  <dcterms:created xsi:type="dcterms:W3CDTF">2022-05-20T17:26:14Z</dcterms:created>
  <dcterms:modified xsi:type="dcterms:W3CDTF">2022-10-29T13:46:40Z</dcterms:modified>
</cp:coreProperties>
</file>