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2"/>
  </p:notesMasterIdLst>
  <p:sldIdLst>
    <p:sldId id="289" r:id="rId2"/>
    <p:sldId id="288" r:id="rId3"/>
    <p:sldId id="282" r:id="rId4"/>
    <p:sldId id="286" r:id="rId5"/>
    <p:sldId id="259" r:id="rId6"/>
    <p:sldId id="271" r:id="rId7"/>
    <p:sldId id="272" r:id="rId8"/>
    <p:sldId id="273" r:id="rId9"/>
    <p:sldId id="274" r:id="rId10"/>
    <p:sldId id="275" r:id="rId11"/>
    <p:sldId id="270" r:id="rId12"/>
    <p:sldId id="261" r:id="rId13"/>
    <p:sldId id="277" r:id="rId14"/>
    <p:sldId id="276" r:id="rId15"/>
    <p:sldId id="283" r:id="rId16"/>
    <p:sldId id="284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6E77D-8DBC-4A6E-98C5-7A09B8E6E0A6}" type="doc">
      <dgm:prSet loTypeId="urn:microsoft.com/office/officeart/2005/8/layout/hProcess9" loCatId="process" qsTypeId="urn:microsoft.com/office/officeart/2005/8/quickstyle/3d8" qsCatId="3D" csTypeId="urn:microsoft.com/office/officeart/2005/8/colors/accent1_2" csCatId="accent1" phldr="1"/>
      <dgm:spPr/>
    </dgm:pt>
    <dgm:pt modelId="{42C61980-9962-4A51-9BCA-42FB3BAD7490}">
      <dgm:prSet phldrT="[Текст]"/>
      <dgm:spPr/>
      <dgm:t>
        <a:bodyPr/>
        <a:lstStyle/>
        <a:p>
          <a:r>
            <a:rPr lang="ru-RU" dirty="0" smtClean="0"/>
            <a:t>1800</a:t>
          </a:r>
          <a:r>
            <a:rPr lang="en-US" dirty="0" smtClean="0"/>
            <a:t>L</a:t>
          </a:r>
          <a:endParaRPr lang="ru-RU" dirty="0"/>
        </a:p>
      </dgm:t>
    </dgm:pt>
    <dgm:pt modelId="{11D96BF6-3FAE-421A-831E-D4D913D6738C}" type="parTrans" cxnId="{E3441D7E-7C10-42A8-B48A-513C285AD109}">
      <dgm:prSet/>
      <dgm:spPr/>
      <dgm:t>
        <a:bodyPr/>
        <a:lstStyle/>
        <a:p>
          <a:endParaRPr lang="ru-RU"/>
        </a:p>
      </dgm:t>
    </dgm:pt>
    <dgm:pt modelId="{16AB70B0-1D78-4B1D-8103-D20407BABD89}" type="sibTrans" cxnId="{E3441D7E-7C10-42A8-B48A-513C285AD109}">
      <dgm:prSet/>
      <dgm:spPr/>
      <dgm:t>
        <a:bodyPr/>
        <a:lstStyle/>
        <a:p>
          <a:endParaRPr lang="ru-RU"/>
        </a:p>
      </dgm:t>
    </dgm:pt>
    <dgm:pt modelId="{3B58284E-B452-45E9-AC6F-D6AA03528ED5}">
      <dgm:prSet phldrT="[Текст]"/>
      <dgm:spPr/>
      <dgm:t>
        <a:bodyPr/>
        <a:lstStyle/>
        <a:p>
          <a:r>
            <a:rPr lang="ru-RU" dirty="0" smtClean="0"/>
            <a:t>180</a:t>
          </a:r>
          <a:r>
            <a:rPr lang="en-US" dirty="0" smtClean="0"/>
            <a:t>L</a:t>
          </a:r>
          <a:endParaRPr lang="ru-RU" dirty="0"/>
        </a:p>
      </dgm:t>
    </dgm:pt>
    <dgm:pt modelId="{A308F837-54E7-4C0B-8193-BC866AD6300F}" type="parTrans" cxnId="{45D17DCF-4A14-4C20-911F-EACFC4FFDE1E}">
      <dgm:prSet/>
      <dgm:spPr/>
      <dgm:t>
        <a:bodyPr/>
        <a:lstStyle/>
        <a:p>
          <a:endParaRPr lang="ru-RU"/>
        </a:p>
      </dgm:t>
    </dgm:pt>
    <dgm:pt modelId="{75A0C5C5-503A-4B15-9DF6-8531AA80A5B9}" type="sibTrans" cxnId="{45D17DCF-4A14-4C20-911F-EACFC4FFDE1E}">
      <dgm:prSet/>
      <dgm:spPr/>
      <dgm:t>
        <a:bodyPr/>
        <a:lstStyle/>
        <a:p>
          <a:endParaRPr lang="ru-RU"/>
        </a:p>
      </dgm:t>
    </dgm:pt>
    <dgm:pt modelId="{B693E631-0210-47FB-9380-3CDB636A32D0}">
      <dgm:prSet phldrT="[Текст]"/>
      <dgm:spPr/>
      <dgm:t>
        <a:bodyPr/>
        <a:lstStyle/>
        <a:p>
          <a:r>
            <a:rPr lang="ru-RU" dirty="0" smtClean="0"/>
            <a:t>1,8</a:t>
          </a:r>
          <a:r>
            <a:rPr lang="en-US" dirty="0" smtClean="0"/>
            <a:t>L</a:t>
          </a:r>
          <a:endParaRPr lang="ru-RU" dirty="0"/>
        </a:p>
      </dgm:t>
    </dgm:pt>
    <dgm:pt modelId="{AD97984B-9EDF-48CD-A462-E431069A1EA2}" type="parTrans" cxnId="{D607A8C0-8C21-49EF-93CD-85E8E8A83B9A}">
      <dgm:prSet/>
      <dgm:spPr/>
      <dgm:t>
        <a:bodyPr/>
        <a:lstStyle/>
        <a:p>
          <a:endParaRPr lang="ru-RU"/>
        </a:p>
      </dgm:t>
    </dgm:pt>
    <dgm:pt modelId="{E18DAE54-3C0E-4A72-800F-8251A8A83391}" type="sibTrans" cxnId="{D607A8C0-8C21-49EF-93CD-85E8E8A83B9A}">
      <dgm:prSet/>
      <dgm:spPr/>
      <dgm:t>
        <a:bodyPr/>
        <a:lstStyle/>
        <a:p>
          <a:endParaRPr lang="ru-RU"/>
        </a:p>
      </dgm:t>
    </dgm:pt>
    <dgm:pt modelId="{D55330B1-F225-4FF4-86EA-CCE3B32D448F}" type="pres">
      <dgm:prSet presAssocID="{4036E77D-8DBC-4A6E-98C5-7A09B8E6E0A6}" presName="CompostProcess" presStyleCnt="0">
        <dgm:presLayoutVars>
          <dgm:dir/>
          <dgm:resizeHandles val="exact"/>
        </dgm:presLayoutVars>
      </dgm:prSet>
      <dgm:spPr/>
    </dgm:pt>
    <dgm:pt modelId="{CA82A806-5430-4D34-B8B3-A66182397C1D}" type="pres">
      <dgm:prSet presAssocID="{4036E77D-8DBC-4A6E-98C5-7A09B8E6E0A6}" presName="arrow" presStyleLbl="bgShp" presStyleIdx="0" presStyleCnt="1"/>
      <dgm:spPr/>
    </dgm:pt>
    <dgm:pt modelId="{9D8EDE3C-5A61-4EFD-9A66-E2028DEDF62E}" type="pres">
      <dgm:prSet presAssocID="{4036E77D-8DBC-4A6E-98C5-7A09B8E6E0A6}" presName="linearProcess" presStyleCnt="0"/>
      <dgm:spPr/>
    </dgm:pt>
    <dgm:pt modelId="{747C10CA-D608-4A29-9B2E-00D5F8923C14}" type="pres">
      <dgm:prSet presAssocID="{42C61980-9962-4A51-9BCA-42FB3BAD749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9A818-B30D-4ACF-AB87-249B3C55538A}" type="pres">
      <dgm:prSet presAssocID="{16AB70B0-1D78-4B1D-8103-D20407BABD89}" presName="sibTrans" presStyleCnt="0"/>
      <dgm:spPr/>
    </dgm:pt>
    <dgm:pt modelId="{BC410B5D-7F3D-4272-B28A-651590E0FB92}" type="pres">
      <dgm:prSet presAssocID="{3B58284E-B452-45E9-AC6F-D6AA03528ED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03E3-DDE5-4300-B155-820ED9AE5FB7}" type="pres">
      <dgm:prSet presAssocID="{75A0C5C5-503A-4B15-9DF6-8531AA80A5B9}" presName="sibTrans" presStyleCnt="0"/>
      <dgm:spPr/>
    </dgm:pt>
    <dgm:pt modelId="{40635E0B-C98E-4E24-A733-3010D0B581D0}" type="pres">
      <dgm:prSet presAssocID="{B693E631-0210-47FB-9380-3CDB636A32D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7A8C0-8C21-49EF-93CD-85E8E8A83B9A}" srcId="{4036E77D-8DBC-4A6E-98C5-7A09B8E6E0A6}" destId="{B693E631-0210-47FB-9380-3CDB636A32D0}" srcOrd="2" destOrd="0" parTransId="{AD97984B-9EDF-48CD-A462-E431069A1EA2}" sibTransId="{E18DAE54-3C0E-4A72-800F-8251A8A83391}"/>
    <dgm:cxn modelId="{45D17DCF-4A14-4C20-911F-EACFC4FFDE1E}" srcId="{4036E77D-8DBC-4A6E-98C5-7A09B8E6E0A6}" destId="{3B58284E-B452-45E9-AC6F-D6AA03528ED5}" srcOrd="1" destOrd="0" parTransId="{A308F837-54E7-4C0B-8193-BC866AD6300F}" sibTransId="{75A0C5C5-503A-4B15-9DF6-8531AA80A5B9}"/>
    <dgm:cxn modelId="{E3441D7E-7C10-42A8-B48A-513C285AD109}" srcId="{4036E77D-8DBC-4A6E-98C5-7A09B8E6E0A6}" destId="{42C61980-9962-4A51-9BCA-42FB3BAD7490}" srcOrd="0" destOrd="0" parTransId="{11D96BF6-3FAE-421A-831E-D4D913D6738C}" sibTransId="{16AB70B0-1D78-4B1D-8103-D20407BABD89}"/>
    <dgm:cxn modelId="{D68FCF63-7A43-42F7-BDE2-579D48D87125}" type="presOf" srcId="{3B58284E-B452-45E9-AC6F-D6AA03528ED5}" destId="{BC410B5D-7F3D-4272-B28A-651590E0FB92}" srcOrd="0" destOrd="0" presId="urn:microsoft.com/office/officeart/2005/8/layout/hProcess9"/>
    <dgm:cxn modelId="{659B4EE4-5F06-4634-85D4-F47E3443B97C}" type="presOf" srcId="{42C61980-9962-4A51-9BCA-42FB3BAD7490}" destId="{747C10CA-D608-4A29-9B2E-00D5F8923C14}" srcOrd="0" destOrd="0" presId="urn:microsoft.com/office/officeart/2005/8/layout/hProcess9"/>
    <dgm:cxn modelId="{B1897E29-4C5B-4679-9B8E-9C6DEE9F2023}" type="presOf" srcId="{4036E77D-8DBC-4A6E-98C5-7A09B8E6E0A6}" destId="{D55330B1-F225-4FF4-86EA-CCE3B32D448F}" srcOrd="0" destOrd="0" presId="urn:microsoft.com/office/officeart/2005/8/layout/hProcess9"/>
    <dgm:cxn modelId="{6A899717-B0C3-45C6-9B11-502855233C8D}" type="presOf" srcId="{B693E631-0210-47FB-9380-3CDB636A32D0}" destId="{40635E0B-C98E-4E24-A733-3010D0B581D0}" srcOrd="0" destOrd="0" presId="urn:microsoft.com/office/officeart/2005/8/layout/hProcess9"/>
    <dgm:cxn modelId="{0A232176-1CAB-4C6E-9FE7-B4A850D641E3}" type="presParOf" srcId="{D55330B1-F225-4FF4-86EA-CCE3B32D448F}" destId="{CA82A806-5430-4D34-B8B3-A66182397C1D}" srcOrd="0" destOrd="0" presId="urn:microsoft.com/office/officeart/2005/8/layout/hProcess9"/>
    <dgm:cxn modelId="{205E095F-CCB6-44D2-8C54-C1493A9C0B40}" type="presParOf" srcId="{D55330B1-F225-4FF4-86EA-CCE3B32D448F}" destId="{9D8EDE3C-5A61-4EFD-9A66-E2028DEDF62E}" srcOrd="1" destOrd="0" presId="urn:microsoft.com/office/officeart/2005/8/layout/hProcess9"/>
    <dgm:cxn modelId="{D86A18AD-ECAF-4D62-AEEB-5BF5F3AE0B82}" type="presParOf" srcId="{9D8EDE3C-5A61-4EFD-9A66-E2028DEDF62E}" destId="{747C10CA-D608-4A29-9B2E-00D5F8923C14}" srcOrd="0" destOrd="0" presId="urn:microsoft.com/office/officeart/2005/8/layout/hProcess9"/>
    <dgm:cxn modelId="{8F48FC66-D727-4E12-A145-10386DE2C0EA}" type="presParOf" srcId="{9D8EDE3C-5A61-4EFD-9A66-E2028DEDF62E}" destId="{6379A818-B30D-4ACF-AB87-249B3C55538A}" srcOrd="1" destOrd="0" presId="urn:microsoft.com/office/officeart/2005/8/layout/hProcess9"/>
    <dgm:cxn modelId="{F3AB9EC5-7833-4968-A919-181CEAD3F886}" type="presParOf" srcId="{9D8EDE3C-5A61-4EFD-9A66-E2028DEDF62E}" destId="{BC410B5D-7F3D-4272-B28A-651590E0FB92}" srcOrd="2" destOrd="0" presId="urn:microsoft.com/office/officeart/2005/8/layout/hProcess9"/>
    <dgm:cxn modelId="{9C4CAEAB-3800-43A5-BD37-D5BBEDAC16B2}" type="presParOf" srcId="{9D8EDE3C-5A61-4EFD-9A66-E2028DEDF62E}" destId="{D02803E3-DDE5-4300-B155-820ED9AE5FB7}" srcOrd="3" destOrd="0" presId="urn:microsoft.com/office/officeart/2005/8/layout/hProcess9"/>
    <dgm:cxn modelId="{35DE60BE-D3D8-4B1A-9DB4-1DE0CC4AEB38}" type="presParOf" srcId="{9D8EDE3C-5A61-4EFD-9A66-E2028DEDF62E}" destId="{40635E0B-C98E-4E24-A733-3010D0B581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D6913-ECD5-4D89-A8AC-7FAD5D303107}" type="doc">
      <dgm:prSet loTypeId="urn:microsoft.com/office/officeart/2005/8/layout/vList4#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D6EF17-235F-4FB2-8DFB-B7E69C52FC5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Arial Black" pitchFamily="34" charset="0"/>
            </a:rPr>
            <a:t>Renin-angeotenzin</a:t>
          </a:r>
          <a:r>
            <a:rPr lang="en-US" sz="2000" dirty="0" smtClean="0">
              <a:latin typeface="Arial Black" pitchFamily="34" charset="0"/>
            </a:rPr>
            <a:t> </a:t>
          </a:r>
          <a:r>
            <a:rPr lang="en-US" sz="2000" dirty="0" err="1" smtClean="0">
              <a:latin typeface="Arial Black" pitchFamily="34" charset="0"/>
            </a:rPr>
            <a:t>aldosteron</a:t>
          </a:r>
          <a:r>
            <a:rPr lang="en-US" sz="2000" dirty="0" smtClean="0">
              <a:latin typeface="Arial Black" pitchFamily="34" charset="0"/>
            </a:rPr>
            <a:t> </a:t>
          </a:r>
          <a:r>
            <a:rPr lang="en-US" sz="2000" dirty="0" err="1" smtClean="0">
              <a:latin typeface="Arial Black" pitchFamily="34" charset="0"/>
            </a:rPr>
            <a:t>tizimi</a:t>
          </a:r>
          <a:endParaRPr lang="ru-RU" sz="2000" dirty="0" smtClean="0">
            <a:latin typeface="Arial Black" pitchFamily="34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0CCC3387-504E-4136-A0B4-AE17B8D157FE}" type="parTrans" cxnId="{E4C9B211-1BB1-43F5-B699-45D983DFE055}">
      <dgm:prSet/>
      <dgm:spPr/>
      <dgm:t>
        <a:bodyPr/>
        <a:lstStyle/>
        <a:p>
          <a:endParaRPr lang="ru-RU"/>
        </a:p>
      </dgm:t>
    </dgm:pt>
    <dgm:pt modelId="{2025CB0B-6907-4922-B758-BAA4E3C143D7}" type="sibTrans" cxnId="{E4C9B211-1BB1-43F5-B699-45D983DFE055}">
      <dgm:prSet/>
      <dgm:spPr/>
      <dgm:t>
        <a:bodyPr/>
        <a:lstStyle/>
        <a:p>
          <a:endParaRPr lang="ru-RU"/>
        </a:p>
      </dgm:t>
    </dgm:pt>
    <dgm:pt modelId="{1D767BF3-1465-45E5-8C8A-5A9D9A84E3D2}">
      <dgm:prSet phldrT="[Текст]" custT="1"/>
      <dgm:spPr/>
      <dgm:t>
        <a:bodyPr/>
        <a:lstStyle/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Arial Black" pitchFamily="34" charset="0"/>
            </a:rPr>
            <a:t>Eritropoetin</a:t>
          </a:r>
          <a:r>
            <a:rPr lang="ru-RU" sz="2000" dirty="0" smtClean="0">
              <a:latin typeface="Arial Black" pitchFamily="34" charset="0"/>
            </a:rPr>
            <a:t> –</a:t>
          </a:r>
          <a:r>
            <a:rPr lang="en-US" sz="2000" dirty="0" err="1" smtClean="0">
              <a:latin typeface="Arial Black" pitchFamily="34" charset="0"/>
            </a:rPr>
            <a:t>eritrositar</a:t>
          </a:r>
          <a:r>
            <a:rPr lang="en-US" sz="2000" dirty="0" smtClean="0">
              <a:latin typeface="Arial Black" pitchFamily="34" charset="0"/>
            </a:rPr>
            <a:t> </a:t>
          </a:r>
          <a:r>
            <a:rPr lang="en-US" sz="2000" dirty="0" err="1" smtClean="0">
              <a:latin typeface="Arial Black" pitchFamily="34" charset="0"/>
            </a:rPr>
            <a:t>tizim</a:t>
          </a:r>
          <a:endParaRPr lang="ru-RU" sz="2000" dirty="0" smtClean="0">
            <a:latin typeface="Arial Black" pitchFamily="34" charset="0"/>
          </a:endParaRPr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AFC8DD53-4231-4B3F-AE57-26156FAA7986}" type="parTrans" cxnId="{9E91FC8B-3DEE-4F0B-9171-805663AE3ABA}">
      <dgm:prSet/>
      <dgm:spPr/>
      <dgm:t>
        <a:bodyPr/>
        <a:lstStyle/>
        <a:p>
          <a:endParaRPr lang="ru-RU"/>
        </a:p>
      </dgm:t>
    </dgm:pt>
    <dgm:pt modelId="{4470CA59-2DEF-4BAD-A539-0117E2CCBDEF}" type="sibTrans" cxnId="{9E91FC8B-3DEE-4F0B-9171-805663AE3ABA}">
      <dgm:prSet/>
      <dgm:spPr/>
      <dgm:t>
        <a:bodyPr/>
        <a:lstStyle/>
        <a:p>
          <a:endParaRPr lang="ru-RU"/>
        </a:p>
      </dgm:t>
    </dgm:pt>
    <dgm:pt modelId="{C5B55297-25D2-44FA-ACF0-3D7550EF34AF}">
      <dgm:prSet phldrT="[Текст]" custT="1"/>
      <dgm:spPr/>
      <dgm:t>
        <a:bodyPr/>
        <a:lstStyle/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latin typeface="Arial Black" pitchFamily="34" charset="0"/>
            </a:rPr>
            <a:t>Leykopoetin</a:t>
          </a:r>
          <a:r>
            <a:rPr lang="ru-RU" sz="2000" dirty="0" smtClean="0">
              <a:latin typeface="Arial Black" pitchFamily="34" charset="0"/>
            </a:rPr>
            <a:t>–</a:t>
          </a:r>
          <a:r>
            <a:rPr lang="en-US" sz="2000" dirty="0" err="1" smtClean="0">
              <a:latin typeface="Arial Black" pitchFamily="34" charset="0"/>
            </a:rPr>
            <a:t>leykositar</a:t>
          </a:r>
          <a:r>
            <a:rPr lang="en-US" sz="2000" dirty="0" smtClean="0">
              <a:latin typeface="Arial Black" pitchFamily="34" charset="0"/>
            </a:rPr>
            <a:t> </a:t>
          </a:r>
          <a:r>
            <a:rPr lang="en-US" sz="2000" dirty="0" err="1" smtClean="0">
              <a:latin typeface="Arial Black" pitchFamily="34" charset="0"/>
            </a:rPr>
            <a:t>tizim</a:t>
          </a:r>
          <a:endParaRPr lang="ru-RU" sz="2000" dirty="0" smtClean="0">
            <a:latin typeface="Arial Black" pitchFamily="34" charset="0"/>
          </a:endParaRPr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6742027A-2D55-4F50-A564-A716891DABDE}" type="parTrans" cxnId="{6F4DCA70-B05B-407F-907A-78D7BC9DDC1B}">
      <dgm:prSet/>
      <dgm:spPr/>
      <dgm:t>
        <a:bodyPr/>
        <a:lstStyle/>
        <a:p>
          <a:endParaRPr lang="ru-RU"/>
        </a:p>
      </dgm:t>
    </dgm:pt>
    <dgm:pt modelId="{B19C3D33-74FE-4E29-BA1F-9EC5CADCFF83}" type="sibTrans" cxnId="{6F4DCA70-B05B-407F-907A-78D7BC9DDC1B}">
      <dgm:prSet/>
      <dgm:spPr/>
      <dgm:t>
        <a:bodyPr/>
        <a:lstStyle/>
        <a:p>
          <a:endParaRPr lang="ru-RU"/>
        </a:p>
      </dgm:t>
    </dgm:pt>
    <dgm:pt modelId="{5BD59861-8C0D-4E94-B5A6-17CE496B1FD5}">
      <dgm:prSet/>
      <dgm:spPr/>
      <dgm:t>
        <a:bodyPr/>
        <a:lstStyle/>
        <a:p>
          <a:r>
            <a:rPr lang="en-US" dirty="0" err="1" smtClean="0">
              <a:latin typeface="Arial Black" pitchFamily="34" charset="0"/>
            </a:rPr>
            <a:t>Urokinaza-plazmogen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aktivatori</a:t>
          </a:r>
          <a:r>
            <a:rPr lang="ru-RU" dirty="0" smtClean="0">
              <a:latin typeface="Arial Black" pitchFamily="34" charset="0"/>
            </a:rPr>
            <a:t>.</a:t>
          </a:r>
        </a:p>
        <a:p>
          <a:r>
            <a:rPr lang="en-US" dirty="0" smtClean="0">
              <a:latin typeface="Arial Black" pitchFamily="34" charset="0"/>
            </a:rPr>
            <a:t>Prostaglandin </a:t>
          </a:r>
          <a:r>
            <a:rPr lang="ru-RU" dirty="0" smtClean="0">
              <a:latin typeface="Arial Black" pitchFamily="34" charset="0"/>
            </a:rPr>
            <a:t>А2 –</a:t>
          </a:r>
          <a:r>
            <a:rPr lang="en-US" dirty="0" err="1" smtClean="0">
              <a:latin typeface="Arial Black" pitchFamily="34" charset="0"/>
            </a:rPr>
            <a:t>natriy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urez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chiqarib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xujayrani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ADGga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sezuvchanligini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pasaytiradi</a:t>
          </a:r>
          <a:r>
            <a:rPr lang="en-US" dirty="0" smtClean="0">
              <a:latin typeface="Arial Black" pitchFamily="34" charset="0"/>
            </a:rPr>
            <a:t>.</a:t>
          </a:r>
          <a:endParaRPr lang="ru-RU" dirty="0" smtClean="0">
            <a:latin typeface="Arial Black" pitchFamily="34" charset="0"/>
          </a:endParaRPr>
        </a:p>
        <a:p>
          <a:r>
            <a:rPr lang="en-US" dirty="0" err="1" smtClean="0">
              <a:latin typeface="Arial Black" pitchFamily="34" charset="0"/>
            </a:rPr>
            <a:t>Eritrogenin-eritropoetogenni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aktivlab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eritropoetin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xosil</a:t>
          </a:r>
          <a:r>
            <a:rPr lang="en-US" dirty="0" smtClean="0">
              <a:latin typeface="Arial Black" pitchFamily="34" charset="0"/>
            </a:rPr>
            <a:t> </a:t>
          </a:r>
          <a:r>
            <a:rPr lang="en-US" dirty="0" err="1" smtClean="0">
              <a:latin typeface="Arial Black" pitchFamily="34" charset="0"/>
            </a:rPr>
            <a:t>qiladi</a:t>
          </a:r>
          <a:r>
            <a:rPr lang="en-US" dirty="0" smtClean="0">
              <a:latin typeface="Arial Black" pitchFamily="34" charset="0"/>
            </a:rPr>
            <a:t>.</a:t>
          </a:r>
          <a:r>
            <a:rPr lang="ru-RU" dirty="0" smtClean="0">
              <a:latin typeface="Arial Black" pitchFamily="34" charset="0"/>
            </a:rPr>
            <a:t> </a:t>
          </a:r>
          <a:r>
            <a:rPr lang="ru-RU" dirty="0" err="1" smtClean="0">
              <a:latin typeface="Arial Black" pitchFamily="34" charset="0"/>
            </a:rPr>
            <a:t>Брадикинин</a:t>
          </a:r>
          <a:r>
            <a:rPr lang="ru-RU" dirty="0" smtClean="0">
              <a:latin typeface="Arial Black" pitchFamily="34" charset="0"/>
            </a:rPr>
            <a:t>- </a:t>
          </a:r>
          <a:r>
            <a:rPr lang="ru-RU" dirty="0" err="1" smtClean="0">
              <a:latin typeface="Arial Black" pitchFamily="34" charset="0"/>
            </a:rPr>
            <a:t>вазоделятатор</a:t>
          </a:r>
          <a:endParaRPr lang="ru-RU" dirty="0" smtClean="0">
            <a:latin typeface="Arial Black" pitchFamily="34" charset="0"/>
          </a:endParaRPr>
        </a:p>
      </dgm:t>
    </dgm:pt>
    <dgm:pt modelId="{8063AA75-F581-4918-9720-BE27AF4C59ED}" type="parTrans" cxnId="{65049964-1F87-4A96-B455-C7A7EF70A45C}">
      <dgm:prSet/>
      <dgm:spPr/>
      <dgm:t>
        <a:bodyPr/>
        <a:lstStyle/>
        <a:p>
          <a:endParaRPr lang="ru-RU"/>
        </a:p>
      </dgm:t>
    </dgm:pt>
    <dgm:pt modelId="{7F78C1FE-897C-4E93-A513-AA9CBB1A8B43}" type="sibTrans" cxnId="{65049964-1F87-4A96-B455-C7A7EF70A45C}">
      <dgm:prSet/>
      <dgm:spPr/>
      <dgm:t>
        <a:bodyPr/>
        <a:lstStyle/>
        <a:p>
          <a:endParaRPr lang="ru-RU"/>
        </a:p>
      </dgm:t>
    </dgm:pt>
    <dgm:pt modelId="{0C75EA9D-A275-4D8E-9E52-776B1BE827F5}" type="pres">
      <dgm:prSet presAssocID="{AAED6913-ECD5-4D89-A8AC-7FAD5D3031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12785-0F45-4024-8760-B4F9F6AAD7E8}" type="pres">
      <dgm:prSet presAssocID="{DDD6EF17-235F-4FB2-8DFB-B7E69C52FC56}" presName="comp" presStyleCnt="0"/>
      <dgm:spPr/>
    </dgm:pt>
    <dgm:pt modelId="{1EACD670-8493-45C4-A1D7-4A2462CF49E4}" type="pres">
      <dgm:prSet presAssocID="{DDD6EF17-235F-4FB2-8DFB-B7E69C52FC56}" presName="box" presStyleLbl="node1" presStyleIdx="0" presStyleCnt="2"/>
      <dgm:spPr/>
      <dgm:t>
        <a:bodyPr/>
        <a:lstStyle/>
        <a:p>
          <a:endParaRPr lang="ru-RU"/>
        </a:p>
      </dgm:t>
    </dgm:pt>
    <dgm:pt modelId="{96FC1790-A156-43E5-9822-8A656CB13A2B}" type="pres">
      <dgm:prSet presAssocID="{DDD6EF17-235F-4FB2-8DFB-B7E69C52FC56}" presName="img" presStyleLbl="fgImgPlace1" presStyleIdx="0" presStyleCnt="2" custScaleX="77646" custLinFactNeighborX="11682" custLinFactNeighborY="29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8BBB83-9F00-4DB4-8E87-6F3DDBBFBA70}" type="pres">
      <dgm:prSet presAssocID="{DDD6EF17-235F-4FB2-8DFB-B7E69C52FC5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2F75C-3651-4F34-BB99-71FFB7EE22DB}" type="pres">
      <dgm:prSet presAssocID="{2025CB0B-6907-4922-B758-BAA4E3C143D7}" presName="spacer" presStyleCnt="0"/>
      <dgm:spPr/>
    </dgm:pt>
    <dgm:pt modelId="{4BECB105-834A-494D-8632-E1B8E2C21DCA}" type="pres">
      <dgm:prSet presAssocID="{5BD59861-8C0D-4E94-B5A6-17CE496B1FD5}" presName="comp" presStyleCnt="0"/>
      <dgm:spPr/>
    </dgm:pt>
    <dgm:pt modelId="{DE20F701-BF22-477E-B80F-12923A003C23}" type="pres">
      <dgm:prSet presAssocID="{5BD59861-8C0D-4E94-B5A6-17CE496B1FD5}" presName="box" presStyleLbl="node1" presStyleIdx="1" presStyleCnt="2" custLinFactNeighborX="781" custLinFactNeighborY="-625"/>
      <dgm:spPr/>
      <dgm:t>
        <a:bodyPr/>
        <a:lstStyle/>
        <a:p>
          <a:endParaRPr lang="ru-RU"/>
        </a:p>
      </dgm:t>
    </dgm:pt>
    <dgm:pt modelId="{2060EF4B-801D-46BF-A813-BFDFB5EAD353}" type="pres">
      <dgm:prSet presAssocID="{5BD59861-8C0D-4E94-B5A6-17CE496B1FD5}" presName="img" presStyleLbl="fgImgPlace1" presStyleIdx="1" presStyleCnt="2" custScaleX="1008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F0B0CC7-4FDA-4DBE-8D60-69F475719E94}" type="pres">
      <dgm:prSet presAssocID="{5BD59861-8C0D-4E94-B5A6-17CE496B1FD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09D67-1A75-4F93-8025-8A878948E3AF}" type="presOf" srcId="{1D767BF3-1465-45E5-8C8A-5A9D9A84E3D2}" destId="{1EACD670-8493-45C4-A1D7-4A2462CF49E4}" srcOrd="0" destOrd="1" presId="urn:microsoft.com/office/officeart/2005/8/layout/vList4#2"/>
    <dgm:cxn modelId="{001DB4A5-4275-410D-9B2E-589DCC949F27}" type="presOf" srcId="{C5B55297-25D2-44FA-ACF0-3D7550EF34AF}" destId="{1EACD670-8493-45C4-A1D7-4A2462CF49E4}" srcOrd="0" destOrd="2" presId="urn:microsoft.com/office/officeart/2005/8/layout/vList4#2"/>
    <dgm:cxn modelId="{7027439C-695E-4AE8-8F34-58A47F2FD873}" type="presOf" srcId="{C5B55297-25D2-44FA-ACF0-3D7550EF34AF}" destId="{E48BBB83-9F00-4DB4-8E87-6F3DDBBFBA70}" srcOrd="1" destOrd="2" presId="urn:microsoft.com/office/officeart/2005/8/layout/vList4#2"/>
    <dgm:cxn modelId="{E4C9B211-1BB1-43F5-B699-45D983DFE055}" srcId="{AAED6913-ECD5-4D89-A8AC-7FAD5D303107}" destId="{DDD6EF17-235F-4FB2-8DFB-B7E69C52FC56}" srcOrd="0" destOrd="0" parTransId="{0CCC3387-504E-4136-A0B4-AE17B8D157FE}" sibTransId="{2025CB0B-6907-4922-B758-BAA4E3C143D7}"/>
    <dgm:cxn modelId="{64F7BD24-21E3-4CE1-8988-944ED51C8FFD}" type="presOf" srcId="{5BD59861-8C0D-4E94-B5A6-17CE496B1FD5}" destId="{5F0B0CC7-4FDA-4DBE-8D60-69F475719E94}" srcOrd="1" destOrd="0" presId="urn:microsoft.com/office/officeart/2005/8/layout/vList4#2"/>
    <dgm:cxn modelId="{695F32C2-5098-4A86-9ABA-8C917F991194}" type="presOf" srcId="{5BD59861-8C0D-4E94-B5A6-17CE496B1FD5}" destId="{DE20F701-BF22-477E-B80F-12923A003C23}" srcOrd="0" destOrd="0" presId="urn:microsoft.com/office/officeart/2005/8/layout/vList4#2"/>
    <dgm:cxn modelId="{9E91FC8B-3DEE-4F0B-9171-805663AE3ABA}" srcId="{DDD6EF17-235F-4FB2-8DFB-B7E69C52FC56}" destId="{1D767BF3-1465-45E5-8C8A-5A9D9A84E3D2}" srcOrd="0" destOrd="0" parTransId="{AFC8DD53-4231-4B3F-AE57-26156FAA7986}" sibTransId="{4470CA59-2DEF-4BAD-A539-0117E2CCBDEF}"/>
    <dgm:cxn modelId="{684095AC-39A6-4FA7-A52A-617DBD042EF0}" type="presOf" srcId="{DDD6EF17-235F-4FB2-8DFB-B7E69C52FC56}" destId="{1EACD670-8493-45C4-A1D7-4A2462CF49E4}" srcOrd="0" destOrd="0" presId="urn:microsoft.com/office/officeart/2005/8/layout/vList4#2"/>
    <dgm:cxn modelId="{BBF432DB-B1E2-4A8A-9F46-9162E494F94D}" type="presOf" srcId="{DDD6EF17-235F-4FB2-8DFB-B7E69C52FC56}" destId="{E48BBB83-9F00-4DB4-8E87-6F3DDBBFBA70}" srcOrd="1" destOrd="0" presId="urn:microsoft.com/office/officeart/2005/8/layout/vList4#2"/>
    <dgm:cxn modelId="{6F4DCA70-B05B-407F-907A-78D7BC9DDC1B}" srcId="{DDD6EF17-235F-4FB2-8DFB-B7E69C52FC56}" destId="{C5B55297-25D2-44FA-ACF0-3D7550EF34AF}" srcOrd="1" destOrd="0" parTransId="{6742027A-2D55-4F50-A564-A716891DABDE}" sibTransId="{B19C3D33-74FE-4E29-BA1F-9EC5CADCFF83}"/>
    <dgm:cxn modelId="{65049964-1F87-4A96-B455-C7A7EF70A45C}" srcId="{AAED6913-ECD5-4D89-A8AC-7FAD5D303107}" destId="{5BD59861-8C0D-4E94-B5A6-17CE496B1FD5}" srcOrd="1" destOrd="0" parTransId="{8063AA75-F581-4918-9720-BE27AF4C59ED}" sibTransId="{7F78C1FE-897C-4E93-A513-AA9CBB1A8B43}"/>
    <dgm:cxn modelId="{0A3E01AC-0D0E-4881-8005-AECEB196D458}" type="presOf" srcId="{AAED6913-ECD5-4D89-A8AC-7FAD5D303107}" destId="{0C75EA9D-A275-4D8E-9E52-776B1BE827F5}" srcOrd="0" destOrd="0" presId="urn:microsoft.com/office/officeart/2005/8/layout/vList4#2"/>
    <dgm:cxn modelId="{E7A6B19E-439D-4978-BBFE-87FD1149AAAC}" type="presOf" srcId="{1D767BF3-1465-45E5-8C8A-5A9D9A84E3D2}" destId="{E48BBB83-9F00-4DB4-8E87-6F3DDBBFBA70}" srcOrd="1" destOrd="1" presId="urn:microsoft.com/office/officeart/2005/8/layout/vList4#2"/>
    <dgm:cxn modelId="{D9C02DEC-3C74-42F7-888E-803DB94E1065}" type="presParOf" srcId="{0C75EA9D-A275-4D8E-9E52-776B1BE827F5}" destId="{9CA12785-0F45-4024-8760-B4F9F6AAD7E8}" srcOrd="0" destOrd="0" presId="urn:microsoft.com/office/officeart/2005/8/layout/vList4#2"/>
    <dgm:cxn modelId="{2EBEA5FA-8853-4DE1-A4F9-F2D2CA4AC9CA}" type="presParOf" srcId="{9CA12785-0F45-4024-8760-B4F9F6AAD7E8}" destId="{1EACD670-8493-45C4-A1D7-4A2462CF49E4}" srcOrd="0" destOrd="0" presId="urn:microsoft.com/office/officeart/2005/8/layout/vList4#2"/>
    <dgm:cxn modelId="{3387F223-7048-4C98-8FC4-F4774CA71210}" type="presParOf" srcId="{9CA12785-0F45-4024-8760-B4F9F6AAD7E8}" destId="{96FC1790-A156-43E5-9822-8A656CB13A2B}" srcOrd="1" destOrd="0" presId="urn:microsoft.com/office/officeart/2005/8/layout/vList4#2"/>
    <dgm:cxn modelId="{B4A3335B-20D9-4CE4-8EAD-C22CA4501022}" type="presParOf" srcId="{9CA12785-0F45-4024-8760-B4F9F6AAD7E8}" destId="{E48BBB83-9F00-4DB4-8E87-6F3DDBBFBA70}" srcOrd="2" destOrd="0" presId="urn:microsoft.com/office/officeart/2005/8/layout/vList4#2"/>
    <dgm:cxn modelId="{2E10C70A-92D9-4CAC-ADA8-906009A681A6}" type="presParOf" srcId="{0C75EA9D-A275-4D8E-9E52-776B1BE827F5}" destId="{53F2F75C-3651-4F34-BB99-71FFB7EE22DB}" srcOrd="1" destOrd="0" presId="urn:microsoft.com/office/officeart/2005/8/layout/vList4#2"/>
    <dgm:cxn modelId="{C579953A-7DEA-4723-BD7E-2E91BF50BAEC}" type="presParOf" srcId="{0C75EA9D-A275-4D8E-9E52-776B1BE827F5}" destId="{4BECB105-834A-494D-8632-E1B8E2C21DCA}" srcOrd="2" destOrd="0" presId="urn:microsoft.com/office/officeart/2005/8/layout/vList4#2"/>
    <dgm:cxn modelId="{360E8C8D-E0EE-4921-84AB-87CE80D72631}" type="presParOf" srcId="{4BECB105-834A-494D-8632-E1B8E2C21DCA}" destId="{DE20F701-BF22-477E-B80F-12923A003C23}" srcOrd="0" destOrd="0" presId="urn:microsoft.com/office/officeart/2005/8/layout/vList4#2"/>
    <dgm:cxn modelId="{04F6EC90-D9AB-4840-8899-2F5D9DCB0A3C}" type="presParOf" srcId="{4BECB105-834A-494D-8632-E1B8E2C21DCA}" destId="{2060EF4B-801D-46BF-A813-BFDFB5EAD353}" srcOrd="1" destOrd="0" presId="urn:microsoft.com/office/officeart/2005/8/layout/vList4#2"/>
    <dgm:cxn modelId="{E00F3AD4-6EFC-44D2-9860-B269B4FA949D}" type="presParOf" srcId="{4BECB105-834A-494D-8632-E1B8E2C21DCA}" destId="{5F0B0CC7-4FDA-4DBE-8D60-69F475719E9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E7D2E-94DA-49BA-9932-7F8375A478E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1CCD2-E999-4D8F-AC08-57EB39E93B27}">
      <dgm:prSet phldrT="[Текст]"/>
      <dgm:spPr/>
      <dgm:t>
        <a:bodyPr/>
        <a:lstStyle/>
        <a:p>
          <a:r>
            <a:rPr lang="en-US" dirty="0" err="1" smtClean="0"/>
            <a:t>Amonogenez</a:t>
          </a:r>
          <a:endParaRPr lang="ru-RU" dirty="0"/>
        </a:p>
      </dgm:t>
    </dgm:pt>
    <dgm:pt modelId="{BEEB3ADA-1DCA-4C62-BA73-6E3AC41F31F8}" type="parTrans" cxnId="{CDF23A40-CA39-4CF1-BBB5-04C14F30F1AA}">
      <dgm:prSet/>
      <dgm:spPr/>
      <dgm:t>
        <a:bodyPr/>
        <a:lstStyle/>
        <a:p>
          <a:endParaRPr lang="ru-RU"/>
        </a:p>
      </dgm:t>
    </dgm:pt>
    <dgm:pt modelId="{0CAB60FB-00AB-4EFB-ABD6-C918C7EDD5E7}" type="sibTrans" cxnId="{CDF23A40-CA39-4CF1-BBB5-04C14F30F1AA}">
      <dgm:prSet/>
      <dgm:spPr/>
      <dgm:t>
        <a:bodyPr/>
        <a:lstStyle/>
        <a:p>
          <a:endParaRPr lang="ru-RU"/>
        </a:p>
      </dgm:t>
    </dgm:pt>
    <dgm:pt modelId="{F57A5AC3-332F-4003-B08F-66750D850DDC}">
      <dgm:prSet phldrT="[Текст]"/>
      <dgm:spPr/>
      <dgm:t>
        <a:bodyPr/>
        <a:lstStyle/>
        <a:p>
          <a:r>
            <a:rPr lang="ru-RU" dirty="0" smtClean="0"/>
            <a:t>СО2+Н2О </a:t>
          </a:r>
          <a:r>
            <a:rPr lang="en-US" dirty="0" err="1" smtClean="0"/>
            <a:t>karboangidraza</a:t>
          </a:r>
          <a:r>
            <a:rPr lang="en-US" dirty="0" smtClean="0"/>
            <a:t> </a:t>
          </a:r>
          <a:r>
            <a:rPr lang="ru-RU" dirty="0" smtClean="0"/>
            <a:t> Н2СО3    </a:t>
          </a:r>
          <a:r>
            <a:rPr lang="en-US" dirty="0" smtClean="0"/>
            <a:t>=</a:t>
          </a:r>
          <a:r>
            <a:rPr lang="ru-RU" dirty="0" smtClean="0"/>
            <a:t>       Н+НСО3</a:t>
          </a:r>
        </a:p>
      </dgm:t>
    </dgm:pt>
    <dgm:pt modelId="{0535C18F-C8A4-4D5D-9C4A-B657C4B877D9}" type="parTrans" cxnId="{AE8D5ADE-336D-4B8A-A300-88B0ED2E597B}">
      <dgm:prSet/>
      <dgm:spPr/>
      <dgm:t>
        <a:bodyPr/>
        <a:lstStyle/>
        <a:p>
          <a:endParaRPr lang="ru-RU"/>
        </a:p>
      </dgm:t>
    </dgm:pt>
    <dgm:pt modelId="{052A2BD7-23E5-4997-883A-1F4692371AF9}" type="sibTrans" cxnId="{AE8D5ADE-336D-4B8A-A300-88B0ED2E597B}">
      <dgm:prSet/>
      <dgm:spPr/>
      <dgm:t>
        <a:bodyPr/>
        <a:lstStyle/>
        <a:p>
          <a:endParaRPr lang="ru-RU"/>
        </a:p>
      </dgm:t>
    </dgm:pt>
    <dgm:pt modelId="{DF956747-A765-4B8A-B579-984D8AE3A105}">
      <dgm:prSet phldrT="[Текст]"/>
      <dgm:spPr/>
      <dgm:t>
        <a:bodyPr/>
        <a:lstStyle/>
        <a:p>
          <a:r>
            <a:rPr lang="en-US" dirty="0" err="1" smtClean="0"/>
            <a:t>Glyutaminan</a:t>
          </a:r>
          <a:r>
            <a:rPr lang="en-US" dirty="0" smtClean="0"/>
            <a:t> </a:t>
          </a:r>
          <a:r>
            <a:rPr lang="en-US" dirty="0" err="1" smtClean="0"/>
            <a:t>glyutaminaza</a:t>
          </a:r>
          <a:r>
            <a:rPr lang="en-US" dirty="0" smtClean="0"/>
            <a:t> </a:t>
          </a:r>
          <a:r>
            <a:rPr lang="en-US" dirty="0" err="1" smtClean="0"/>
            <a:t>fermenti</a:t>
          </a:r>
          <a:r>
            <a:rPr lang="en-US" dirty="0" smtClean="0"/>
            <a:t> </a:t>
          </a:r>
          <a:r>
            <a:rPr lang="en-US" dirty="0" err="1" smtClean="0"/>
            <a:t>ta’sirida</a:t>
          </a:r>
          <a:r>
            <a:rPr lang="en-US" dirty="0" smtClean="0"/>
            <a:t> </a:t>
          </a:r>
          <a:r>
            <a:rPr lang="en-US" dirty="0" err="1" smtClean="0"/>
            <a:t>amiak</a:t>
          </a:r>
          <a:r>
            <a:rPr lang="en-US" dirty="0" smtClean="0"/>
            <a:t> </a:t>
          </a:r>
          <a:r>
            <a:rPr lang="en-US" dirty="0" err="1" smtClean="0"/>
            <a:t>ajraladi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siydikka</a:t>
          </a:r>
          <a:r>
            <a:rPr lang="en-US" dirty="0" smtClean="0"/>
            <a:t> </a:t>
          </a:r>
          <a:r>
            <a:rPr lang="en-US" dirty="0" err="1" smtClean="0"/>
            <a:t>chiqariladi</a:t>
          </a:r>
          <a:r>
            <a:rPr lang="en-US" dirty="0" smtClean="0"/>
            <a:t>.</a:t>
          </a:r>
          <a:endParaRPr lang="ru-RU" dirty="0"/>
        </a:p>
      </dgm:t>
    </dgm:pt>
    <dgm:pt modelId="{CC30F5F0-7E01-464A-9D4B-5C50302FF6E9}" type="parTrans" cxnId="{1A39FFD6-BB9E-45AA-A18F-948ED242067B}">
      <dgm:prSet/>
      <dgm:spPr/>
      <dgm:t>
        <a:bodyPr/>
        <a:lstStyle/>
        <a:p>
          <a:endParaRPr lang="ru-RU"/>
        </a:p>
      </dgm:t>
    </dgm:pt>
    <dgm:pt modelId="{A0E4D179-839A-40A2-B9DA-932A13FF4632}" type="sibTrans" cxnId="{1A39FFD6-BB9E-45AA-A18F-948ED242067B}">
      <dgm:prSet/>
      <dgm:spPr/>
      <dgm:t>
        <a:bodyPr/>
        <a:lstStyle/>
        <a:p>
          <a:endParaRPr lang="ru-RU"/>
        </a:p>
      </dgm:t>
    </dgm:pt>
    <dgm:pt modelId="{330DBACB-6EEE-4509-B4F2-B71E38915D3D}">
      <dgm:prSet phldrT="[Текст]"/>
      <dgm:spPr/>
      <dgm:t>
        <a:bodyPr/>
        <a:lstStyle/>
        <a:p>
          <a:r>
            <a:rPr lang="en-US" dirty="0" err="1" smtClean="0"/>
            <a:t>Qonning</a:t>
          </a:r>
          <a:r>
            <a:rPr lang="ru-RU" dirty="0" smtClean="0"/>
            <a:t> РН</a:t>
          </a:r>
          <a:endParaRPr lang="ru-RU" dirty="0"/>
        </a:p>
      </dgm:t>
    </dgm:pt>
    <dgm:pt modelId="{E36704FB-85A1-41CA-8042-74F293EABC38}" type="parTrans" cxnId="{9F5773C1-CA13-4161-AA56-89321BD3D17D}">
      <dgm:prSet/>
      <dgm:spPr/>
      <dgm:t>
        <a:bodyPr/>
        <a:lstStyle/>
        <a:p>
          <a:endParaRPr lang="ru-RU"/>
        </a:p>
      </dgm:t>
    </dgm:pt>
    <dgm:pt modelId="{8671C5C1-55C8-4142-ACDD-2D22EEB10DB0}" type="sibTrans" cxnId="{9F5773C1-CA13-4161-AA56-89321BD3D17D}">
      <dgm:prSet/>
      <dgm:spPr/>
      <dgm:t>
        <a:bodyPr/>
        <a:lstStyle/>
        <a:p>
          <a:endParaRPr lang="ru-RU"/>
        </a:p>
      </dgm:t>
    </dgm:pt>
    <dgm:pt modelId="{45494ABE-C613-4D9D-84CF-D7915ECB23CF}">
      <dgm:prSet phldrT="[Текст]"/>
      <dgm:spPr/>
      <dgm:t>
        <a:bodyPr/>
        <a:lstStyle/>
        <a:p>
          <a:r>
            <a:rPr lang="ru-RU" dirty="0" err="1" smtClean="0"/>
            <a:t>рН</a:t>
          </a:r>
          <a:r>
            <a:rPr lang="ru-RU" dirty="0" smtClean="0"/>
            <a:t> 7,34</a:t>
          </a:r>
          <a:endParaRPr lang="ru-RU" dirty="0"/>
        </a:p>
      </dgm:t>
    </dgm:pt>
    <dgm:pt modelId="{AC25B2CD-E87E-4501-ADF5-E51D2D21AE71}" type="parTrans" cxnId="{B89A581C-87DE-4CBB-8098-8965EE463BC7}">
      <dgm:prSet/>
      <dgm:spPr/>
      <dgm:t>
        <a:bodyPr/>
        <a:lstStyle/>
        <a:p>
          <a:endParaRPr lang="ru-RU"/>
        </a:p>
      </dgm:t>
    </dgm:pt>
    <dgm:pt modelId="{19681315-9AD3-421A-8164-13AF389F4187}" type="sibTrans" cxnId="{B89A581C-87DE-4CBB-8098-8965EE463BC7}">
      <dgm:prSet/>
      <dgm:spPr/>
      <dgm:t>
        <a:bodyPr/>
        <a:lstStyle/>
        <a:p>
          <a:endParaRPr lang="ru-RU"/>
        </a:p>
      </dgm:t>
    </dgm:pt>
    <dgm:pt modelId="{5BE817AF-C951-4EE7-90B0-00AB887E505B}">
      <dgm:prSet phldrT="[Текст]"/>
      <dgm:spPr/>
      <dgm:t>
        <a:bodyPr/>
        <a:lstStyle/>
        <a:p>
          <a:r>
            <a:rPr lang="ru-RU" dirty="0" smtClean="0"/>
            <a:t>рН7,42</a:t>
          </a:r>
          <a:endParaRPr lang="ru-RU" dirty="0"/>
        </a:p>
      </dgm:t>
    </dgm:pt>
    <dgm:pt modelId="{C4E9D558-BB84-4D58-9C14-E85DA87D9A1B}" type="parTrans" cxnId="{59CFD491-6F60-4EF5-8439-47033AD9A308}">
      <dgm:prSet/>
      <dgm:spPr/>
      <dgm:t>
        <a:bodyPr/>
        <a:lstStyle/>
        <a:p>
          <a:endParaRPr lang="ru-RU"/>
        </a:p>
      </dgm:t>
    </dgm:pt>
    <dgm:pt modelId="{0EE7A15A-3140-4CF6-91AC-FF5198E0874D}" type="sibTrans" cxnId="{59CFD491-6F60-4EF5-8439-47033AD9A308}">
      <dgm:prSet/>
      <dgm:spPr/>
      <dgm:t>
        <a:bodyPr/>
        <a:lstStyle/>
        <a:p>
          <a:endParaRPr lang="ru-RU"/>
        </a:p>
      </dgm:t>
    </dgm:pt>
    <dgm:pt modelId="{A0B4534D-D3B2-463A-8AF4-56D53885BE52}">
      <dgm:prSet custT="1"/>
      <dgm:spPr/>
      <dgm:t>
        <a:bodyPr/>
        <a:lstStyle/>
        <a:p>
          <a:r>
            <a:rPr lang="ru-RU" sz="1600" dirty="0" smtClean="0"/>
            <a:t>Н2СО3/</a:t>
          </a:r>
          <a:r>
            <a:rPr lang="en-US" sz="1600" dirty="0" smtClean="0"/>
            <a:t>Na</a:t>
          </a:r>
          <a:r>
            <a:rPr lang="ru-RU" sz="1600" dirty="0" smtClean="0"/>
            <a:t>НСО3    Н+ </a:t>
          </a:r>
          <a:r>
            <a:rPr lang="en-US" sz="1600" dirty="0" smtClean="0"/>
            <a:t>NH3                                           NH4+A</a:t>
          </a:r>
          <a:endParaRPr lang="ru-RU" sz="1600" dirty="0"/>
        </a:p>
      </dgm:t>
    </dgm:pt>
    <dgm:pt modelId="{256199D6-68B9-4ED4-BF20-DD3653E94481}" type="sibTrans" cxnId="{0E5AEB13-5A2B-4BD0-8C8E-216BB30EEFEC}">
      <dgm:prSet/>
      <dgm:spPr/>
      <dgm:t>
        <a:bodyPr/>
        <a:lstStyle/>
        <a:p>
          <a:endParaRPr lang="ru-RU"/>
        </a:p>
      </dgm:t>
    </dgm:pt>
    <dgm:pt modelId="{E74804C5-EB7C-4397-97F3-2A3984A1F415}" type="parTrans" cxnId="{0E5AEB13-5A2B-4BD0-8C8E-216BB30EEFEC}">
      <dgm:prSet/>
      <dgm:spPr/>
      <dgm:t>
        <a:bodyPr/>
        <a:lstStyle/>
        <a:p>
          <a:endParaRPr lang="ru-RU"/>
        </a:p>
      </dgm:t>
    </dgm:pt>
    <dgm:pt modelId="{A3DEEE37-9654-4343-ABCB-3F0151E3C7D2}" type="pres">
      <dgm:prSet presAssocID="{FB6E7D2E-94DA-49BA-9932-7F8375A478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4145A-084F-431F-A70D-60ABE9B6FE09}" type="pres">
      <dgm:prSet presAssocID="{330DBACB-6EEE-4509-B4F2-B71E38915D3D}" presName="boxAndChildren" presStyleCnt="0"/>
      <dgm:spPr/>
    </dgm:pt>
    <dgm:pt modelId="{351A6FC1-9083-44CC-9603-6FF17D0F2F2C}" type="pres">
      <dgm:prSet presAssocID="{330DBACB-6EEE-4509-B4F2-B71E38915D3D}" presName="parentTextBox" presStyleLbl="node1" presStyleIdx="0" presStyleCnt="3"/>
      <dgm:spPr/>
      <dgm:t>
        <a:bodyPr/>
        <a:lstStyle/>
        <a:p>
          <a:endParaRPr lang="ru-RU"/>
        </a:p>
      </dgm:t>
    </dgm:pt>
    <dgm:pt modelId="{5BA775A5-B084-4708-BEAA-E12363798FEB}" type="pres">
      <dgm:prSet presAssocID="{330DBACB-6EEE-4509-B4F2-B71E38915D3D}" presName="entireBox" presStyleLbl="node1" presStyleIdx="0" presStyleCnt="3"/>
      <dgm:spPr/>
      <dgm:t>
        <a:bodyPr/>
        <a:lstStyle/>
        <a:p>
          <a:endParaRPr lang="ru-RU"/>
        </a:p>
      </dgm:t>
    </dgm:pt>
    <dgm:pt modelId="{E82CDE78-4094-4C1E-93BA-A9F4DE2BFCC4}" type="pres">
      <dgm:prSet presAssocID="{330DBACB-6EEE-4509-B4F2-B71E38915D3D}" presName="descendantBox" presStyleCnt="0"/>
      <dgm:spPr/>
    </dgm:pt>
    <dgm:pt modelId="{4651D371-9DD6-459E-90DC-93910169FE40}" type="pres">
      <dgm:prSet presAssocID="{45494ABE-C613-4D9D-84CF-D7915ECB23CF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67998-142C-46E9-BD21-575FD65BD853}" type="pres">
      <dgm:prSet presAssocID="{5BE817AF-C951-4EE7-90B0-00AB887E505B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9E111-D109-446F-A309-DC679DAF5B50}" type="pres">
      <dgm:prSet presAssocID="{A0E4D179-839A-40A2-B9DA-932A13FF4632}" presName="sp" presStyleCnt="0"/>
      <dgm:spPr/>
    </dgm:pt>
    <dgm:pt modelId="{AB25BDC9-8C50-4C33-94F6-2A53F581F8BE}" type="pres">
      <dgm:prSet presAssocID="{DF956747-A765-4B8A-B579-984D8AE3A105}" presName="arrowAndChildren" presStyleCnt="0"/>
      <dgm:spPr/>
    </dgm:pt>
    <dgm:pt modelId="{12524D9D-4705-4B50-9084-667FC19A9852}" type="pres">
      <dgm:prSet presAssocID="{DF956747-A765-4B8A-B579-984D8AE3A10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488C12F-B522-4A36-8155-2F7798AB11BF}" type="pres">
      <dgm:prSet presAssocID="{DF956747-A765-4B8A-B579-984D8AE3A105}" presName="arrow" presStyleLbl="node1" presStyleIdx="1" presStyleCnt="3" custLinFactNeighborX="-391" custLinFactNeighborY="2292"/>
      <dgm:spPr/>
      <dgm:t>
        <a:bodyPr/>
        <a:lstStyle/>
        <a:p>
          <a:endParaRPr lang="ru-RU"/>
        </a:p>
      </dgm:t>
    </dgm:pt>
    <dgm:pt modelId="{80EEE8F3-C595-4DF2-8DC3-4ED8BA94ADF8}" type="pres">
      <dgm:prSet presAssocID="{DF956747-A765-4B8A-B579-984D8AE3A105}" presName="descendantArrow" presStyleCnt="0"/>
      <dgm:spPr/>
    </dgm:pt>
    <dgm:pt modelId="{EB8DCD84-48B9-44D3-9A59-95BD38694B52}" type="pres">
      <dgm:prSet presAssocID="{A0B4534D-D3B2-463A-8AF4-56D53885BE52}" presName="childTextArrow" presStyleLbl="fgAccFollowNode1" presStyleIdx="2" presStyleCnt="4" custScaleY="112207" custLinFactNeighborX="781" custLinFactNeighborY="1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F829-2F4C-4532-8B1E-123A91798029}" type="pres">
      <dgm:prSet presAssocID="{0CAB60FB-00AB-4EFB-ABD6-C918C7EDD5E7}" presName="sp" presStyleCnt="0"/>
      <dgm:spPr/>
    </dgm:pt>
    <dgm:pt modelId="{BED884A3-686F-4651-960C-57B8D9A9EF13}" type="pres">
      <dgm:prSet presAssocID="{D5C1CCD2-E999-4D8F-AC08-57EB39E93B27}" presName="arrowAndChildren" presStyleCnt="0"/>
      <dgm:spPr/>
    </dgm:pt>
    <dgm:pt modelId="{8752AEE0-D4E6-4132-A34B-D19965AC374D}" type="pres">
      <dgm:prSet presAssocID="{D5C1CCD2-E999-4D8F-AC08-57EB39E93B2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6BA75D4-570B-46B6-8D70-3C6453B5A9A2}" type="pres">
      <dgm:prSet presAssocID="{D5C1CCD2-E999-4D8F-AC08-57EB39E93B27}" presName="arrow" presStyleLbl="node1" presStyleIdx="2" presStyleCnt="3"/>
      <dgm:spPr/>
      <dgm:t>
        <a:bodyPr/>
        <a:lstStyle/>
        <a:p>
          <a:endParaRPr lang="ru-RU"/>
        </a:p>
      </dgm:t>
    </dgm:pt>
    <dgm:pt modelId="{52EC4628-02B1-43D2-A7D6-225CFB1FF805}" type="pres">
      <dgm:prSet presAssocID="{D5C1CCD2-E999-4D8F-AC08-57EB39E93B27}" presName="descendantArrow" presStyleCnt="0"/>
      <dgm:spPr/>
    </dgm:pt>
    <dgm:pt modelId="{B04B343A-84BA-4621-B8C3-D135AA584B29}" type="pres">
      <dgm:prSet presAssocID="{F57A5AC3-332F-4003-B08F-66750D850DDC}" presName="childTextArrow" presStyleLbl="fgAccFollowNode1" presStyleIdx="3" presStyleCnt="4" custLinFactNeighborX="-391" custLinFactNeighborY="-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291F9C-7425-44BD-B6B7-77CDA1D5AFAD}" type="presOf" srcId="{45494ABE-C613-4D9D-84CF-D7915ECB23CF}" destId="{4651D371-9DD6-459E-90DC-93910169FE40}" srcOrd="0" destOrd="0" presId="urn:microsoft.com/office/officeart/2005/8/layout/process4"/>
    <dgm:cxn modelId="{5C3662A1-0D87-4496-8FE6-6E95CE301122}" type="presOf" srcId="{F57A5AC3-332F-4003-B08F-66750D850DDC}" destId="{B04B343A-84BA-4621-B8C3-D135AA584B29}" srcOrd="0" destOrd="0" presId="urn:microsoft.com/office/officeart/2005/8/layout/process4"/>
    <dgm:cxn modelId="{CDF23A40-CA39-4CF1-BBB5-04C14F30F1AA}" srcId="{FB6E7D2E-94DA-49BA-9932-7F8375A478EC}" destId="{D5C1CCD2-E999-4D8F-AC08-57EB39E93B27}" srcOrd="0" destOrd="0" parTransId="{BEEB3ADA-1DCA-4C62-BA73-6E3AC41F31F8}" sibTransId="{0CAB60FB-00AB-4EFB-ABD6-C918C7EDD5E7}"/>
    <dgm:cxn modelId="{59CFD491-6F60-4EF5-8439-47033AD9A308}" srcId="{330DBACB-6EEE-4509-B4F2-B71E38915D3D}" destId="{5BE817AF-C951-4EE7-90B0-00AB887E505B}" srcOrd="1" destOrd="0" parTransId="{C4E9D558-BB84-4D58-9C14-E85DA87D9A1B}" sibTransId="{0EE7A15A-3140-4CF6-91AC-FF5198E0874D}"/>
    <dgm:cxn modelId="{0E5AEB13-5A2B-4BD0-8C8E-216BB30EEFEC}" srcId="{DF956747-A765-4B8A-B579-984D8AE3A105}" destId="{A0B4534D-D3B2-463A-8AF4-56D53885BE52}" srcOrd="0" destOrd="0" parTransId="{E74804C5-EB7C-4397-97F3-2A3984A1F415}" sibTransId="{256199D6-68B9-4ED4-BF20-DD3653E94481}"/>
    <dgm:cxn modelId="{40B20424-0E99-48FA-AE62-6E13848E20D9}" type="presOf" srcId="{DF956747-A765-4B8A-B579-984D8AE3A105}" destId="{3488C12F-B522-4A36-8155-2F7798AB11BF}" srcOrd="1" destOrd="0" presId="urn:microsoft.com/office/officeart/2005/8/layout/process4"/>
    <dgm:cxn modelId="{1EE5218C-CF9F-4093-8A39-087244148B40}" type="presOf" srcId="{5BE817AF-C951-4EE7-90B0-00AB887E505B}" destId="{C8367998-142C-46E9-BD21-575FD65BD853}" srcOrd="0" destOrd="0" presId="urn:microsoft.com/office/officeart/2005/8/layout/process4"/>
    <dgm:cxn modelId="{09201284-DA4C-4011-B07B-6E49C1231009}" type="presOf" srcId="{FB6E7D2E-94DA-49BA-9932-7F8375A478EC}" destId="{A3DEEE37-9654-4343-ABCB-3F0151E3C7D2}" srcOrd="0" destOrd="0" presId="urn:microsoft.com/office/officeart/2005/8/layout/process4"/>
    <dgm:cxn modelId="{AC48EA1F-617D-4004-A658-0706F0FBC4FF}" type="presOf" srcId="{A0B4534D-D3B2-463A-8AF4-56D53885BE52}" destId="{EB8DCD84-48B9-44D3-9A59-95BD38694B52}" srcOrd="0" destOrd="0" presId="urn:microsoft.com/office/officeart/2005/8/layout/process4"/>
    <dgm:cxn modelId="{1A39FFD6-BB9E-45AA-A18F-948ED242067B}" srcId="{FB6E7D2E-94DA-49BA-9932-7F8375A478EC}" destId="{DF956747-A765-4B8A-B579-984D8AE3A105}" srcOrd="1" destOrd="0" parTransId="{CC30F5F0-7E01-464A-9D4B-5C50302FF6E9}" sibTransId="{A0E4D179-839A-40A2-B9DA-932A13FF4632}"/>
    <dgm:cxn modelId="{B89A581C-87DE-4CBB-8098-8965EE463BC7}" srcId="{330DBACB-6EEE-4509-B4F2-B71E38915D3D}" destId="{45494ABE-C613-4D9D-84CF-D7915ECB23CF}" srcOrd="0" destOrd="0" parTransId="{AC25B2CD-E87E-4501-ADF5-E51D2D21AE71}" sibTransId="{19681315-9AD3-421A-8164-13AF389F4187}"/>
    <dgm:cxn modelId="{9F5773C1-CA13-4161-AA56-89321BD3D17D}" srcId="{FB6E7D2E-94DA-49BA-9932-7F8375A478EC}" destId="{330DBACB-6EEE-4509-B4F2-B71E38915D3D}" srcOrd="2" destOrd="0" parTransId="{E36704FB-85A1-41CA-8042-74F293EABC38}" sibTransId="{8671C5C1-55C8-4142-ACDD-2D22EEB10DB0}"/>
    <dgm:cxn modelId="{FD6C9419-6B89-4ED7-8684-7A8132D009D9}" type="presOf" srcId="{330DBACB-6EEE-4509-B4F2-B71E38915D3D}" destId="{351A6FC1-9083-44CC-9603-6FF17D0F2F2C}" srcOrd="0" destOrd="0" presId="urn:microsoft.com/office/officeart/2005/8/layout/process4"/>
    <dgm:cxn modelId="{F24C31D4-FD76-4981-8D38-861E2013BAAD}" type="presOf" srcId="{D5C1CCD2-E999-4D8F-AC08-57EB39E93B27}" destId="{96BA75D4-570B-46B6-8D70-3C6453B5A9A2}" srcOrd="1" destOrd="0" presId="urn:microsoft.com/office/officeart/2005/8/layout/process4"/>
    <dgm:cxn modelId="{7C80F914-DECF-4B7D-8C5D-BBF9A7B7FD6E}" type="presOf" srcId="{D5C1CCD2-E999-4D8F-AC08-57EB39E93B27}" destId="{8752AEE0-D4E6-4132-A34B-D19965AC374D}" srcOrd="0" destOrd="0" presId="urn:microsoft.com/office/officeart/2005/8/layout/process4"/>
    <dgm:cxn modelId="{AE8D5ADE-336D-4B8A-A300-88B0ED2E597B}" srcId="{D5C1CCD2-E999-4D8F-AC08-57EB39E93B27}" destId="{F57A5AC3-332F-4003-B08F-66750D850DDC}" srcOrd="0" destOrd="0" parTransId="{0535C18F-C8A4-4D5D-9C4A-B657C4B877D9}" sibTransId="{052A2BD7-23E5-4997-883A-1F4692371AF9}"/>
    <dgm:cxn modelId="{685FA3A5-D9AD-417A-8EFA-6B8E8EBF3EAD}" type="presOf" srcId="{DF956747-A765-4B8A-B579-984D8AE3A105}" destId="{12524D9D-4705-4B50-9084-667FC19A9852}" srcOrd="0" destOrd="0" presId="urn:microsoft.com/office/officeart/2005/8/layout/process4"/>
    <dgm:cxn modelId="{AABE4909-3A76-44A8-907B-F7E4EBAC3B25}" type="presOf" srcId="{330DBACB-6EEE-4509-B4F2-B71E38915D3D}" destId="{5BA775A5-B084-4708-BEAA-E12363798FEB}" srcOrd="1" destOrd="0" presId="urn:microsoft.com/office/officeart/2005/8/layout/process4"/>
    <dgm:cxn modelId="{127A9F13-4BF8-4E66-B331-1C65C8037749}" type="presParOf" srcId="{A3DEEE37-9654-4343-ABCB-3F0151E3C7D2}" destId="{AF34145A-084F-431F-A70D-60ABE9B6FE09}" srcOrd="0" destOrd="0" presId="urn:microsoft.com/office/officeart/2005/8/layout/process4"/>
    <dgm:cxn modelId="{E0236E16-21A4-4B2A-9273-A86EB7F321CF}" type="presParOf" srcId="{AF34145A-084F-431F-A70D-60ABE9B6FE09}" destId="{351A6FC1-9083-44CC-9603-6FF17D0F2F2C}" srcOrd="0" destOrd="0" presId="urn:microsoft.com/office/officeart/2005/8/layout/process4"/>
    <dgm:cxn modelId="{03272FEC-73A9-44AC-B196-D917ED9AF98C}" type="presParOf" srcId="{AF34145A-084F-431F-A70D-60ABE9B6FE09}" destId="{5BA775A5-B084-4708-BEAA-E12363798FEB}" srcOrd="1" destOrd="0" presId="urn:microsoft.com/office/officeart/2005/8/layout/process4"/>
    <dgm:cxn modelId="{9C00CDA8-E148-4179-8827-87FD0F9929A6}" type="presParOf" srcId="{AF34145A-084F-431F-A70D-60ABE9B6FE09}" destId="{E82CDE78-4094-4C1E-93BA-A9F4DE2BFCC4}" srcOrd="2" destOrd="0" presId="urn:microsoft.com/office/officeart/2005/8/layout/process4"/>
    <dgm:cxn modelId="{7DCDCB53-3D79-4790-83C0-0DB6A04934A7}" type="presParOf" srcId="{E82CDE78-4094-4C1E-93BA-A9F4DE2BFCC4}" destId="{4651D371-9DD6-459E-90DC-93910169FE40}" srcOrd="0" destOrd="0" presId="urn:microsoft.com/office/officeart/2005/8/layout/process4"/>
    <dgm:cxn modelId="{CC40E988-4167-4F79-B5D1-ED79B2260AA5}" type="presParOf" srcId="{E82CDE78-4094-4C1E-93BA-A9F4DE2BFCC4}" destId="{C8367998-142C-46E9-BD21-575FD65BD853}" srcOrd="1" destOrd="0" presId="urn:microsoft.com/office/officeart/2005/8/layout/process4"/>
    <dgm:cxn modelId="{937D4721-43CC-479A-BBB9-6FEE9255C01A}" type="presParOf" srcId="{A3DEEE37-9654-4343-ABCB-3F0151E3C7D2}" destId="{B1E9E111-D109-446F-A309-DC679DAF5B50}" srcOrd="1" destOrd="0" presId="urn:microsoft.com/office/officeart/2005/8/layout/process4"/>
    <dgm:cxn modelId="{2B7C0D92-16D3-42F5-BAFD-B2BF59A9196E}" type="presParOf" srcId="{A3DEEE37-9654-4343-ABCB-3F0151E3C7D2}" destId="{AB25BDC9-8C50-4C33-94F6-2A53F581F8BE}" srcOrd="2" destOrd="0" presId="urn:microsoft.com/office/officeart/2005/8/layout/process4"/>
    <dgm:cxn modelId="{6617FDAB-56BB-4E40-8260-118885615713}" type="presParOf" srcId="{AB25BDC9-8C50-4C33-94F6-2A53F581F8BE}" destId="{12524D9D-4705-4B50-9084-667FC19A9852}" srcOrd="0" destOrd="0" presId="urn:microsoft.com/office/officeart/2005/8/layout/process4"/>
    <dgm:cxn modelId="{990E26E6-28A6-468C-A5BC-FB678EFC81D5}" type="presParOf" srcId="{AB25BDC9-8C50-4C33-94F6-2A53F581F8BE}" destId="{3488C12F-B522-4A36-8155-2F7798AB11BF}" srcOrd="1" destOrd="0" presId="urn:microsoft.com/office/officeart/2005/8/layout/process4"/>
    <dgm:cxn modelId="{43AFA2A9-329D-4CCD-A775-8A6326FDBCE9}" type="presParOf" srcId="{AB25BDC9-8C50-4C33-94F6-2A53F581F8BE}" destId="{80EEE8F3-C595-4DF2-8DC3-4ED8BA94ADF8}" srcOrd="2" destOrd="0" presId="urn:microsoft.com/office/officeart/2005/8/layout/process4"/>
    <dgm:cxn modelId="{00756EC2-AF65-48BD-9854-ED1C5B6C5DB6}" type="presParOf" srcId="{80EEE8F3-C595-4DF2-8DC3-4ED8BA94ADF8}" destId="{EB8DCD84-48B9-44D3-9A59-95BD38694B52}" srcOrd="0" destOrd="0" presId="urn:microsoft.com/office/officeart/2005/8/layout/process4"/>
    <dgm:cxn modelId="{51EA494D-6851-451E-8331-27D42E347234}" type="presParOf" srcId="{A3DEEE37-9654-4343-ABCB-3F0151E3C7D2}" destId="{2BFFF829-2F4C-4532-8B1E-123A91798029}" srcOrd="3" destOrd="0" presId="urn:microsoft.com/office/officeart/2005/8/layout/process4"/>
    <dgm:cxn modelId="{1EA66D0B-9AED-47F2-80F2-79935C1DE7A8}" type="presParOf" srcId="{A3DEEE37-9654-4343-ABCB-3F0151E3C7D2}" destId="{BED884A3-686F-4651-960C-57B8D9A9EF13}" srcOrd="4" destOrd="0" presId="urn:microsoft.com/office/officeart/2005/8/layout/process4"/>
    <dgm:cxn modelId="{55733122-E57E-4327-94FC-2E49BE8C9A05}" type="presParOf" srcId="{BED884A3-686F-4651-960C-57B8D9A9EF13}" destId="{8752AEE0-D4E6-4132-A34B-D19965AC374D}" srcOrd="0" destOrd="0" presId="urn:microsoft.com/office/officeart/2005/8/layout/process4"/>
    <dgm:cxn modelId="{B5931AE0-F6DE-4E81-92DE-A4D276175E56}" type="presParOf" srcId="{BED884A3-686F-4651-960C-57B8D9A9EF13}" destId="{96BA75D4-570B-46B6-8D70-3C6453B5A9A2}" srcOrd="1" destOrd="0" presId="urn:microsoft.com/office/officeart/2005/8/layout/process4"/>
    <dgm:cxn modelId="{1AF7D180-855B-42B8-B1B4-E9022BE13E62}" type="presParOf" srcId="{BED884A3-686F-4651-960C-57B8D9A9EF13}" destId="{52EC4628-02B1-43D2-A7D6-225CFB1FF805}" srcOrd="2" destOrd="0" presId="urn:microsoft.com/office/officeart/2005/8/layout/process4"/>
    <dgm:cxn modelId="{18D69DA3-14FF-46F6-8DCC-9FEF80702D38}" type="presParOf" srcId="{52EC4628-02B1-43D2-A7D6-225CFB1FF805}" destId="{B04B343A-84BA-4621-B8C3-D135AA584B2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2A806-5430-4D34-B8B3-A66182397C1D}">
      <dsp:nvSpPr>
        <dsp:cNvPr id="0" name=""/>
        <dsp:cNvSpPr/>
      </dsp:nvSpPr>
      <dsp:spPr>
        <a:xfrm>
          <a:off x="332186" y="0"/>
          <a:ext cx="3764782" cy="22145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C10CA-D608-4A29-9B2E-00D5F8923C14}">
      <dsp:nvSpPr>
        <dsp:cNvPr id="0" name=""/>
        <dsp:cNvSpPr/>
      </dsp:nvSpPr>
      <dsp:spPr>
        <a:xfrm>
          <a:off x="2824" y="664373"/>
          <a:ext cx="1397654" cy="88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1800L</a:t>
          </a:r>
          <a:endParaRPr lang="ru-RU" sz="3200" kern="1200" dirty="0"/>
        </a:p>
      </dsp:txBody>
      <dsp:txXfrm>
        <a:off x="46067" y="707616"/>
        <a:ext cx="1311168" cy="799345"/>
      </dsp:txXfrm>
    </dsp:sp>
    <dsp:sp modelId="{BC410B5D-7F3D-4272-B28A-651590E0FB92}">
      <dsp:nvSpPr>
        <dsp:cNvPr id="0" name=""/>
        <dsp:cNvSpPr/>
      </dsp:nvSpPr>
      <dsp:spPr>
        <a:xfrm>
          <a:off x="1515750" y="664373"/>
          <a:ext cx="1397654" cy="88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180L</a:t>
          </a:r>
          <a:endParaRPr lang="ru-RU" sz="3200" kern="1200" dirty="0"/>
        </a:p>
      </dsp:txBody>
      <dsp:txXfrm>
        <a:off x="1558993" y="707616"/>
        <a:ext cx="1311168" cy="799345"/>
      </dsp:txXfrm>
    </dsp:sp>
    <dsp:sp modelId="{40635E0B-C98E-4E24-A733-3010D0B581D0}">
      <dsp:nvSpPr>
        <dsp:cNvPr id="0" name=""/>
        <dsp:cNvSpPr/>
      </dsp:nvSpPr>
      <dsp:spPr>
        <a:xfrm>
          <a:off x="3028676" y="664373"/>
          <a:ext cx="1397654" cy="88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1,8L</a:t>
          </a:r>
          <a:endParaRPr lang="ru-RU" sz="3200" kern="1200" dirty="0"/>
        </a:p>
      </dsp:txBody>
      <dsp:txXfrm>
        <a:off x="3071919" y="707616"/>
        <a:ext cx="1311168" cy="799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CD670-8493-45C4-A1D7-4A2462CF49E4}">
      <dsp:nvSpPr>
        <dsp:cNvPr id="0" name=""/>
        <dsp:cNvSpPr/>
      </dsp:nvSpPr>
      <dsp:spPr>
        <a:xfrm>
          <a:off x="0" y="0"/>
          <a:ext cx="8358246" cy="221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err="1" smtClean="0">
              <a:latin typeface="Arial Black" pitchFamily="34" charset="0"/>
            </a:rPr>
            <a:t>Renin-angeotenzin</a:t>
          </a:r>
          <a:r>
            <a:rPr lang="en-US" sz="2000" kern="1200" dirty="0" smtClean="0">
              <a:latin typeface="Arial Black" pitchFamily="34" charset="0"/>
            </a:rPr>
            <a:t> </a:t>
          </a:r>
          <a:r>
            <a:rPr lang="en-US" sz="2000" kern="1200" dirty="0" err="1" smtClean="0">
              <a:latin typeface="Arial Black" pitchFamily="34" charset="0"/>
            </a:rPr>
            <a:t>aldosteron</a:t>
          </a:r>
          <a:r>
            <a:rPr lang="en-US" sz="2000" kern="1200" dirty="0" smtClean="0">
              <a:latin typeface="Arial Black" pitchFamily="34" charset="0"/>
            </a:rPr>
            <a:t> </a:t>
          </a:r>
          <a:r>
            <a:rPr lang="en-US" sz="2000" kern="1200" dirty="0" err="1" smtClean="0">
              <a:latin typeface="Arial Black" pitchFamily="34" charset="0"/>
            </a:rPr>
            <a:t>tizimi</a:t>
          </a:r>
          <a:endParaRPr lang="ru-RU" sz="2000" kern="1200" dirty="0" smtClean="0">
            <a:latin typeface="Arial Black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err="1" smtClean="0">
              <a:latin typeface="Arial Black" pitchFamily="34" charset="0"/>
            </a:rPr>
            <a:t>Eritropoetin</a:t>
          </a:r>
          <a:r>
            <a:rPr lang="ru-RU" sz="2000" kern="1200" dirty="0" smtClean="0">
              <a:latin typeface="Arial Black" pitchFamily="34" charset="0"/>
            </a:rPr>
            <a:t> –</a:t>
          </a:r>
          <a:r>
            <a:rPr lang="en-US" sz="2000" kern="1200" dirty="0" err="1" smtClean="0">
              <a:latin typeface="Arial Black" pitchFamily="34" charset="0"/>
            </a:rPr>
            <a:t>eritrositar</a:t>
          </a:r>
          <a:r>
            <a:rPr lang="en-US" sz="2000" kern="1200" dirty="0" smtClean="0">
              <a:latin typeface="Arial Black" pitchFamily="34" charset="0"/>
            </a:rPr>
            <a:t> </a:t>
          </a:r>
          <a:r>
            <a:rPr lang="en-US" sz="2000" kern="1200" dirty="0" err="1" smtClean="0">
              <a:latin typeface="Arial Black" pitchFamily="34" charset="0"/>
            </a:rPr>
            <a:t>tizim</a:t>
          </a:r>
          <a:endParaRPr lang="ru-RU" sz="2000" kern="1200" dirty="0" smtClean="0">
            <a:latin typeface="Arial Black" pitchFamily="34" charset="0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err="1" smtClean="0">
              <a:latin typeface="Arial Black" pitchFamily="34" charset="0"/>
            </a:rPr>
            <a:t>Leykopoetin</a:t>
          </a:r>
          <a:r>
            <a:rPr lang="ru-RU" sz="2000" kern="1200" dirty="0" smtClean="0">
              <a:latin typeface="Arial Black" pitchFamily="34" charset="0"/>
            </a:rPr>
            <a:t>–</a:t>
          </a:r>
          <a:r>
            <a:rPr lang="en-US" sz="2000" kern="1200" dirty="0" err="1" smtClean="0">
              <a:latin typeface="Arial Black" pitchFamily="34" charset="0"/>
            </a:rPr>
            <a:t>leykositar</a:t>
          </a:r>
          <a:r>
            <a:rPr lang="en-US" sz="2000" kern="1200" dirty="0" smtClean="0">
              <a:latin typeface="Arial Black" pitchFamily="34" charset="0"/>
            </a:rPr>
            <a:t> </a:t>
          </a:r>
          <a:r>
            <a:rPr lang="en-US" sz="2000" kern="1200" dirty="0" err="1" smtClean="0">
              <a:latin typeface="Arial Black" pitchFamily="34" charset="0"/>
            </a:rPr>
            <a:t>tizim</a:t>
          </a:r>
          <a:endParaRPr lang="ru-RU" sz="2000" kern="1200" dirty="0" smtClean="0">
            <a:latin typeface="Arial Black" pitchFamily="34" charset="0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1892712" y="0"/>
        <a:ext cx="6465533" cy="2210636"/>
      </dsp:txXfrm>
    </dsp:sp>
    <dsp:sp modelId="{96FC1790-A156-43E5-9822-8A656CB13A2B}">
      <dsp:nvSpPr>
        <dsp:cNvPr id="0" name=""/>
        <dsp:cNvSpPr/>
      </dsp:nvSpPr>
      <dsp:spPr>
        <a:xfrm>
          <a:off x="603185" y="272668"/>
          <a:ext cx="1297968" cy="17685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20F701-BF22-477E-B80F-12923A003C23}">
      <dsp:nvSpPr>
        <dsp:cNvPr id="0" name=""/>
        <dsp:cNvSpPr/>
      </dsp:nvSpPr>
      <dsp:spPr>
        <a:xfrm>
          <a:off x="0" y="2417883"/>
          <a:ext cx="8358246" cy="2210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Black" pitchFamily="34" charset="0"/>
            </a:rPr>
            <a:t>Urokinaza-plazmogen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aktivatori</a:t>
          </a:r>
          <a:r>
            <a:rPr lang="ru-RU" sz="1800" kern="1200" dirty="0" smtClean="0">
              <a:latin typeface="Arial Black" pitchFamily="34" charset="0"/>
            </a:rPr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itchFamily="34" charset="0"/>
            </a:rPr>
            <a:t>Prostaglandin </a:t>
          </a:r>
          <a:r>
            <a:rPr lang="ru-RU" sz="1800" kern="1200" dirty="0" smtClean="0">
              <a:latin typeface="Arial Black" pitchFamily="34" charset="0"/>
            </a:rPr>
            <a:t>А2 –</a:t>
          </a:r>
          <a:r>
            <a:rPr lang="en-US" sz="1800" kern="1200" dirty="0" err="1" smtClean="0">
              <a:latin typeface="Arial Black" pitchFamily="34" charset="0"/>
            </a:rPr>
            <a:t>natriy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urez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chiqarib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xujayrani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ADGga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sezuvchanligini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pasaytiradi</a:t>
          </a:r>
          <a:r>
            <a:rPr lang="en-US" sz="1800" kern="1200" dirty="0" smtClean="0">
              <a:latin typeface="Arial Black" pitchFamily="34" charset="0"/>
            </a:rPr>
            <a:t>.</a:t>
          </a:r>
          <a:endParaRPr lang="ru-RU" sz="1800" kern="1200" dirty="0" smtClean="0"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Black" pitchFamily="34" charset="0"/>
            </a:rPr>
            <a:t>Eritrogenin-eritropoetogenni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aktivlab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eritropoetin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xosil</a:t>
          </a:r>
          <a:r>
            <a:rPr lang="en-US" sz="1800" kern="1200" dirty="0" smtClean="0">
              <a:latin typeface="Arial Black" pitchFamily="34" charset="0"/>
            </a:rPr>
            <a:t> </a:t>
          </a:r>
          <a:r>
            <a:rPr lang="en-US" sz="1800" kern="1200" dirty="0" err="1" smtClean="0">
              <a:latin typeface="Arial Black" pitchFamily="34" charset="0"/>
            </a:rPr>
            <a:t>qiladi</a:t>
          </a:r>
          <a:r>
            <a:rPr lang="en-US" sz="1800" kern="1200" dirty="0" smtClean="0">
              <a:latin typeface="Arial Black" pitchFamily="34" charset="0"/>
            </a:rPr>
            <a:t>.</a:t>
          </a:r>
          <a:r>
            <a:rPr lang="ru-RU" sz="1800" kern="1200" dirty="0" smtClean="0">
              <a:latin typeface="Arial Black" pitchFamily="34" charset="0"/>
            </a:rPr>
            <a:t> </a:t>
          </a:r>
          <a:r>
            <a:rPr lang="ru-RU" sz="1800" kern="1200" dirty="0" err="1" smtClean="0">
              <a:latin typeface="Arial Black" pitchFamily="34" charset="0"/>
            </a:rPr>
            <a:t>Брадикинин</a:t>
          </a:r>
          <a:r>
            <a:rPr lang="ru-RU" sz="1800" kern="1200" dirty="0" smtClean="0">
              <a:latin typeface="Arial Black" pitchFamily="34" charset="0"/>
            </a:rPr>
            <a:t>- </a:t>
          </a:r>
          <a:r>
            <a:rPr lang="ru-RU" sz="1800" kern="1200" dirty="0" err="1" smtClean="0">
              <a:latin typeface="Arial Black" pitchFamily="34" charset="0"/>
            </a:rPr>
            <a:t>вазоделятатор</a:t>
          </a:r>
          <a:endParaRPr lang="ru-RU" sz="1800" kern="1200" dirty="0" smtClean="0">
            <a:latin typeface="Arial Black" pitchFamily="34" charset="0"/>
          </a:endParaRPr>
        </a:p>
      </dsp:txBody>
      <dsp:txXfrm>
        <a:off x="1892712" y="2417883"/>
        <a:ext cx="6465533" cy="2210636"/>
      </dsp:txXfrm>
    </dsp:sp>
    <dsp:sp modelId="{2060EF4B-801D-46BF-A813-BFDFB5EAD353}">
      <dsp:nvSpPr>
        <dsp:cNvPr id="0" name=""/>
        <dsp:cNvSpPr/>
      </dsp:nvSpPr>
      <dsp:spPr>
        <a:xfrm>
          <a:off x="214318" y="2652763"/>
          <a:ext cx="1685139" cy="17685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775A5-B084-4708-BEAA-E12363798FEB}">
      <dsp:nvSpPr>
        <dsp:cNvPr id="0" name=""/>
        <dsp:cNvSpPr/>
      </dsp:nvSpPr>
      <dsp:spPr>
        <a:xfrm>
          <a:off x="0" y="3764261"/>
          <a:ext cx="6096000" cy="1235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Qonning</a:t>
          </a:r>
          <a:r>
            <a:rPr lang="ru-RU" sz="1500" kern="1200" dirty="0" smtClean="0"/>
            <a:t> РН</a:t>
          </a:r>
          <a:endParaRPr lang="ru-RU" sz="1500" kern="1200" dirty="0"/>
        </a:p>
      </dsp:txBody>
      <dsp:txXfrm>
        <a:off x="0" y="3764261"/>
        <a:ext cx="6096000" cy="667177"/>
      </dsp:txXfrm>
    </dsp:sp>
    <dsp:sp modelId="{4651D371-9DD6-459E-90DC-93910169FE40}">
      <dsp:nvSpPr>
        <dsp:cNvPr id="0" name=""/>
        <dsp:cNvSpPr/>
      </dsp:nvSpPr>
      <dsp:spPr>
        <a:xfrm>
          <a:off x="0" y="4406729"/>
          <a:ext cx="3047999" cy="5683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рН</a:t>
          </a:r>
          <a:r>
            <a:rPr lang="ru-RU" sz="2200" kern="1200" dirty="0" smtClean="0"/>
            <a:t> 7,34</a:t>
          </a:r>
          <a:endParaRPr lang="ru-RU" sz="2200" kern="1200" dirty="0"/>
        </a:p>
      </dsp:txBody>
      <dsp:txXfrm>
        <a:off x="0" y="4406729"/>
        <a:ext cx="3047999" cy="568336"/>
      </dsp:txXfrm>
    </dsp:sp>
    <dsp:sp modelId="{C8367998-142C-46E9-BD21-575FD65BD853}">
      <dsp:nvSpPr>
        <dsp:cNvPr id="0" name=""/>
        <dsp:cNvSpPr/>
      </dsp:nvSpPr>
      <dsp:spPr>
        <a:xfrm>
          <a:off x="3048000" y="4406729"/>
          <a:ext cx="3047999" cy="5683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рН7,42</a:t>
          </a:r>
          <a:endParaRPr lang="ru-RU" sz="2200" kern="1200" dirty="0"/>
        </a:p>
      </dsp:txBody>
      <dsp:txXfrm>
        <a:off x="3048000" y="4406729"/>
        <a:ext cx="3047999" cy="568336"/>
      </dsp:txXfrm>
    </dsp:sp>
    <dsp:sp modelId="{3488C12F-B522-4A36-8155-2F7798AB11BF}">
      <dsp:nvSpPr>
        <dsp:cNvPr id="0" name=""/>
        <dsp:cNvSpPr/>
      </dsp:nvSpPr>
      <dsp:spPr>
        <a:xfrm rot="10800000">
          <a:off x="0" y="1926125"/>
          <a:ext cx="6096000" cy="19002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Glyutaminan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glyutaminaza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fermenti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ta’sirida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amiak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ajraladi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va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siydikka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chiqariladi</a:t>
          </a:r>
          <a:r>
            <a:rPr lang="en-US" sz="1500" kern="1200" dirty="0" smtClean="0"/>
            <a:t>.</a:t>
          </a:r>
          <a:endParaRPr lang="ru-RU" sz="1500" kern="1200" dirty="0"/>
        </a:p>
      </dsp:txBody>
      <dsp:txXfrm rot="-10800000">
        <a:off x="0" y="1926125"/>
        <a:ext cx="6096000" cy="666977"/>
      </dsp:txXfrm>
    </dsp:sp>
    <dsp:sp modelId="{EB8DCD84-48B9-44D3-9A59-95BD38694B52}">
      <dsp:nvSpPr>
        <dsp:cNvPr id="0" name=""/>
        <dsp:cNvSpPr/>
      </dsp:nvSpPr>
      <dsp:spPr>
        <a:xfrm>
          <a:off x="0" y="2580285"/>
          <a:ext cx="6096000" cy="6375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Н2СО3/</a:t>
          </a:r>
          <a:r>
            <a:rPr lang="en-US" sz="1600" kern="1200" dirty="0" smtClean="0"/>
            <a:t>Na</a:t>
          </a:r>
          <a:r>
            <a:rPr lang="ru-RU" sz="1600" kern="1200" dirty="0" smtClean="0"/>
            <a:t>НСО3    Н+ </a:t>
          </a:r>
          <a:r>
            <a:rPr lang="en-US" sz="1600" kern="1200" dirty="0" smtClean="0"/>
            <a:t>NH3                                           NH4+A</a:t>
          </a:r>
          <a:endParaRPr lang="ru-RU" sz="1600" kern="1200" dirty="0"/>
        </a:p>
      </dsp:txBody>
      <dsp:txXfrm>
        <a:off x="0" y="2580285"/>
        <a:ext cx="6096000" cy="637522"/>
      </dsp:txXfrm>
    </dsp:sp>
    <dsp:sp modelId="{96BA75D4-570B-46B6-8D70-3C6453B5A9A2}">
      <dsp:nvSpPr>
        <dsp:cNvPr id="0" name=""/>
        <dsp:cNvSpPr/>
      </dsp:nvSpPr>
      <dsp:spPr>
        <a:xfrm rot="10800000">
          <a:off x="0" y="883"/>
          <a:ext cx="6096000" cy="19002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Amonogenez</a:t>
          </a:r>
          <a:endParaRPr lang="ru-RU" sz="1500" kern="1200" dirty="0"/>
        </a:p>
      </dsp:txBody>
      <dsp:txXfrm rot="-10800000">
        <a:off x="0" y="883"/>
        <a:ext cx="6096000" cy="666977"/>
      </dsp:txXfrm>
    </dsp:sp>
    <dsp:sp modelId="{B04B343A-84BA-4621-B8C3-D135AA584B29}">
      <dsp:nvSpPr>
        <dsp:cNvPr id="0" name=""/>
        <dsp:cNvSpPr/>
      </dsp:nvSpPr>
      <dsp:spPr>
        <a:xfrm>
          <a:off x="0" y="617806"/>
          <a:ext cx="6096000" cy="5681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СО2+Н2О </a:t>
          </a:r>
          <a:r>
            <a:rPr lang="en-US" sz="2200" kern="1200" dirty="0" err="1" smtClean="0"/>
            <a:t>karboangidraza</a:t>
          </a:r>
          <a:r>
            <a:rPr lang="en-US" sz="2200" kern="1200" dirty="0" smtClean="0"/>
            <a:t> </a:t>
          </a:r>
          <a:r>
            <a:rPr lang="ru-RU" sz="2200" kern="1200" dirty="0" smtClean="0"/>
            <a:t> Н2СО3    </a:t>
          </a:r>
          <a:r>
            <a:rPr lang="en-US" sz="2200" kern="1200" dirty="0" smtClean="0"/>
            <a:t>=</a:t>
          </a:r>
          <a:r>
            <a:rPr lang="ru-RU" sz="2200" kern="1200" dirty="0" smtClean="0"/>
            <a:t>       Н+НСО3</a:t>
          </a:r>
        </a:p>
      </dsp:txBody>
      <dsp:txXfrm>
        <a:off x="0" y="617806"/>
        <a:ext cx="6096000" cy="568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7B0EC6-35C8-43B3-9241-929698BC44AC}" type="datetimeFigureOut">
              <a:rPr lang="ru-RU"/>
              <a:pPr>
                <a:defRPr/>
              </a:pPr>
              <a:t>29.10.2022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D1CFC4A-2735-48B6-9764-F4CA28D3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33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173C41-9D91-4D4E-8688-BF62EBD55D80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CFC4A-2735-48B6-9764-F4CA28D3B25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4C211-43C2-4038-9EE6-1150D2EB49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3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28260-95FD-423E-867A-B0985B24F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01FF2-02C7-446C-B54A-4C5943C025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9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22AE3-3237-4923-B8FE-E4DECCC9F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1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16C15-1141-4A74-91BA-50B655E27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B188A-9F9E-44A2-801B-26724DB3B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AB76B-F3C1-4123-BCF8-CCC9A91141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5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94E02-5636-4BD8-B9BC-09A7661638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0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37CF5-CE7B-4FE3-B635-70BEA9B418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C403F-02B5-4940-8A7B-CE91C19D8E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3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31963-E778-4F47-8D98-8D7ED390E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19F319-82FA-49B0-B267-45D8B66458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17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258204" cy="5697559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algn="ctr">
              <a:defRPr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z-Latn-UZ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AJRATISH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A’ZOLARI </a:t>
            </a:r>
            <a:b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FIZIOLOGIYASI</a:t>
            </a:r>
          </a:p>
          <a:p>
            <a:pPr>
              <a:defRPr/>
            </a:pPr>
            <a:endParaRPr lang="en-US" sz="3200" dirty="0" smtClean="0"/>
          </a:p>
          <a:p>
            <a:pPr algn="r">
              <a:defRPr/>
            </a:pPr>
            <a:r>
              <a:rPr lang="ru-RU" sz="2400" dirty="0" smtClean="0"/>
              <a:t>.</a:t>
            </a:r>
            <a:endParaRPr lang="en-US" sz="2400" dirty="0" smtClean="0"/>
          </a:p>
          <a:p>
            <a:pPr algn="ctr">
              <a:defRPr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endParaRPr lang="en-US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NATRIY VA SUVNING QAYTA SO’RILISHI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1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714488"/>
            <a:ext cx="4000528" cy="4714908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1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2400" y="2428081"/>
            <a:ext cx="2870200" cy="287020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345362" cy="1825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3277" name="Group 29"/>
          <p:cNvGraphicFramePr>
            <a:graphicFrameLocks noGrp="1"/>
          </p:cNvGraphicFramePr>
          <p:nvPr/>
        </p:nvGraphicFramePr>
        <p:xfrm>
          <a:off x="971550" y="3357563"/>
          <a:ext cx="1439863" cy="335280"/>
        </p:xfrm>
        <a:graphic>
          <a:graphicData uri="http://schemas.openxmlformats.org/drawingml/2006/table">
            <a:tbl>
              <a:tblPr/>
              <a:tblGrid>
                <a:gridCol w="143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4037013" y="3306763"/>
            <a:ext cx="1841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  <p:graphicFrame>
        <p:nvGraphicFramePr>
          <p:cNvPr id="53281" name="Group 33"/>
          <p:cNvGraphicFramePr>
            <a:graphicFrameLocks noGrp="1"/>
          </p:cNvGraphicFramePr>
          <p:nvPr/>
        </p:nvGraphicFramePr>
        <p:xfrm>
          <a:off x="3276600" y="3213100"/>
          <a:ext cx="1584325" cy="33528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2" name="Rectangle 31"/>
          <p:cNvSpPr>
            <a:spLocks noChangeArrowheads="1"/>
          </p:cNvSpPr>
          <p:nvPr/>
        </p:nvSpPr>
        <p:spPr bwMode="auto">
          <a:xfrm>
            <a:off x="928662" y="3286124"/>
            <a:ext cx="1727200" cy="504825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 b="1" i="1" dirty="0"/>
          </a:p>
          <a:p>
            <a:pPr algn="ctr" eaLnBrk="1" hangingPunct="1">
              <a:defRPr/>
            </a:pPr>
            <a:r>
              <a:rPr lang="en-US" b="1" i="1" dirty="0" err="1" smtClean="0"/>
              <a:t>Filtratsiya</a:t>
            </a:r>
            <a:endParaRPr lang="ru-RU" b="1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1273" name="Rectangle 32"/>
          <p:cNvSpPr>
            <a:spLocks noChangeArrowheads="1"/>
          </p:cNvSpPr>
          <p:nvPr/>
        </p:nvSpPr>
        <p:spPr bwMode="auto">
          <a:xfrm>
            <a:off x="3203575" y="3284538"/>
            <a:ext cx="2665413" cy="720725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dirty="0" err="1" smtClean="0"/>
              <a:t>Osmotik</a:t>
            </a:r>
            <a:r>
              <a:rPr lang="en-US" b="1" i="1" dirty="0" smtClean="0"/>
              <a:t> </a:t>
            </a:r>
            <a:r>
              <a:rPr lang="en-US" b="1" i="1" dirty="0" err="1" smtClean="0"/>
              <a:t>quyuqlashish</a:t>
            </a:r>
            <a:endParaRPr lang="ru-RU" b="1" i="1" dirty="0"/>
          </a:p>
        </p:txBody>
      </p:sp>
      <p:sp>
        <p:nvSpPr>
          <p:cNvPr id="11274" name="Rectangle 34"/>
          <p:cNvSpPr>
            <a:spLocks noChangeArrowheads="1"/>
          </p:cNvSpPr>
          <p:nvPr/>
        </p:nvSpPr>
        <p:spPr bwMode="auto">
          <a:xfrm>
            <a:off x="6156324" y="3284538"/>
            <a:ext cx="2630518" cy="720725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dirty="0" err="1" smtClean="0"/>
              <a:t>Oxirgi</a:t>
            </a:r>
            <a:r>
              <a:rPr lang="en-US" b="1" i="1" dirty="0" smtClean="0"/>
              <a:t> </a:t>
            </a:r>
            <a:r>
              <a:rPr lang="en-US" b="1" i="1" dirty="0" err="1" smtClean="0"/>
              <a:t>konsentratsiyalanish</a:t>
            </a:r>
            <a:endParaRPr lang="ru-RU" b="1" i="1" dirty="0"/>
          </a:p>
        </p:txBody>
      </p:sp>
      <p:sp>
        <p:nvSpPr>
          <p:cNvPr id="10257" name="Line 35"/>
          <p:cNvSpPr>
            <a:spLocks noChangeShapeType="1"/>
          </p:cNvSpPr>
          <p:nvPr/>
        </p:nvSpPr>
        <p:spPr bwMode="auto">
          <a:xfrm>
            <a:off x="1692275" y="28527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36"/>
          <p:cNvSpPr>
            <a:spLocks noChangeShapeType="1"/>
          </p:cNvSpPr>
          <p:nvPr/>
        </p:nvSpPr>
        <p:spPr bwMode="auto">
          <a:xfrm>
            <a:off x="4357688" y="28575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37"/>
          <p:cNvSpPr>
            <a:spLocks noChangeShapeType="1"/>
          </p:cNvSpPr>
          <p:nvPr/>
        </p:nvSpPr>
        <p:spPr bwMode="auto">
          <a:xfrm>
            <a:off x="7667625" y="28527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3297" name="Group 49"/>
          <p:cNvGraphicFramePr>
            <a:graphicFrameLocks noGrp="1"/>
          </p:cNvGraphicFramePr>
          <p:nvPr/>
        </p:nvGraphicFramePr>
        <p:xfrm>
          <a:off x="900113" y="4581525"/>
          <a:ext cx="2027237" cy="685800"/>
        </p:xfrm>
        <a:graphic>
          <a:graphicData uri="http://schemas.openxmlformats.org/drawingml/2006/table">
            <a:tbl>
              <a:tblPr/>
              <a:tblGrid>
                <a:gridCol w="202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Обязательная реабсорбция (проксимальный отдел)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2" name="Rectangle 50"/>
          <p:cNvSpPr>
            <a:spLocks noChangeArrowheads="1"/>
          </p:cNvSpPr>
          <p:nvPr/>
        </p:nvSpPr>
        <p:spPr bwMode="auto">
          <a:xfrm>
            <a:off x="3559175" y="350520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  <p:sp>
        <p:nvSpPr>
          <p:cNvPr id="11281" name="Rectangle 53"/>
          <p:cNvSpPr>
            <a:spLocks noChangeArrowheads="1"/>
          </p:cNvSpPr>
          <p:nvPr/>
        </p:nvSpPr>
        <p:spPr bwMode="auto">
          <a:xfrm>
            <a:off x="323850" y="4652963"/>
            <a:ext cx="3240088" cy="936625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i="1" dirty="0" err="1" smtClean="0"/>
              <a:t>Majburiy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rearbsorbsiya</a:t>
            </a:r>
            <a:endParaRPr lang="en-US" sz="1600" b="1" i="1" dirty="0" smtClean="0"/>
          </a:p>
          <a:p>
            <a:pPr algn="ctr">
              <a:defRPr/>
            </a:pPr>
            <a:r>
              <a:rPr lang="en-US" sz="1600" b="1" i="1" dirty="0" smtClean="0"/>
              <a:t>(</a:t>
            </a:r>
            <a:r>
              <a:rPr lang="en-US" sz="1600" b="1" i="1" dirty="0" err="1" smtClean="0"/>
              <a:t>proksimal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qism</a:t>
            </a:r>
            <a:r>
              <a:rPr lang="en-US" sz="1600" b="1" i="1" dirty="0" smtClean="0"/>
              <a:t>)</a:t>
            </a:r>
            <a:endParaRPr lang="ru-RU" sz="1600" b="1" dirty="0"/>
          </a:p>
        </p:txBody>
      </p:sp>
      <p:sp>
        <p:nvSpPr>
          <p:cNvPr id="11282" name="Rectangle 54"/>
          <p:cNvSpPr>
            <a:spLocks noChangeArrowheads="1"/>
          </p:cNvSpPr>
          <p:nvPr/>
        </p:nvSpPr>
        <p:spPr bwMode="auto">
          <a:xfrm>
            <a:off x="4787900" y="4724400"/>
            <a:ext cx="3744913" cy="792163"/>
          </a:xfrm>
          <a:prstGeom prst="rect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dirty="0" err="1" smtClean="0"/>
              <a:t>Erkin</a:t>
            </a:r>
            <a:r>
              <a:rPr lang="en-US" b="1" i="1" dirty="0" smtClean="0"/>
              <a:t> </a:t>
            </a:r>
            <a:r>
              <a:rPr lang="en-US" b="1" i="1" dirty="0" err="1" smtClean="0"/>
              <a:t>rearbsorbsiya</a:t>
            </a:r>
            <a:endParaRPr lang="ru-RU" b="1" i="1" dirty="0"/>
          </a:p>
          <a:p>
            <a:pPr algn="ctr">
              <a:defRPr/>
            </a:pPr>
            <a:r>
              <a:rPr lang="ru-RU" b="1" i="1" dirty="0" smtClean="0"/>
              <a:t>(</a:t>
            </a:r>
            <a:r>
              <a:rPr lang="en-US" b="1" i="1" dirty="0" smtClean="0"/>
              <a:t>distal </a:t>
            </a:r>
            <a:r>
              <a:rPr lang="en-US" b="1" i="1" dirty="0" err="1" smtClean="0"/>
              <a:t>qism</a:t>
            </a:r>
            <a:r>
              <a:rPr lang="ru-RU" b="1" i="1" dirty="0" smtClean="0"/>
              <a:t>)</a:t>
            </a:r>
            <a:endParaRPr lang="ru-RU" b="1" i="1" dirty="0"/>
          </a:p>
        </p:txBody>
      </p:sp>
      <p:sp>
        <p:nvSpPr>
          <p:cNvPr id="10269" name="Line 55"/>
          <p:cNvSpPr>
            <a:spLocks noChangeShapeType="1"/>
          </p:cNvSpPr>
          <p:nvPr/>
        </p:nvSpPr>
        <p:spPr bwMode="auto">
          <a:xfrm>
            <a:off x="6000750" y="2071688"/>
            <a:ext cx="11113" cy="265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Rectangle 56"/>
          <p:cNvSpPr>
            <a:spLocks noChangeArrowheads="1"/>
          </p:cNvSpPr>
          <p:nvPr/>
        </p:nvSpPr>
        <p:spPr bwMode="auto">
          <a:xfrm>
            <a:off x="250825" y="98425"/>
            <a:ext cx="871378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NEFRONDA BORADIGAN JARAYONLARNING O’RNI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71" name="Line 57"/>
          <p:cNvSpPr>
            <a:spLocks noChangeShapeType="1"/>
          </p:cNvSpPr>
          <p:nvPr/>
        </p:nvSpPr>
        <p:spPr bwMode="auto">
          <a:xfrm>
            <a:off x="284321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58"/>
          <p:cNvSpPr>
            <a:spLocks noChangeShapeType="1"/>
          </p:cNvSpPr>
          <p:nvPr/>
        </p:nvSpPr>
        <p:spPr bwMode="auto">
          <a:xfrm>
            <a:off x="2714625" y="1928813"/>
            <a:ext cx="71438" cy="272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8"/>
          <p:cNvSpPr>
            <a:spLocks noChangeShapeType="1"/>
          </p:cNvSpPr>
          <p:nvPr/>
        </p:nvSpPr>
        <p:spPr bwMode="auto">
          <a:xfrm>
            <a:off x="6223000" y="-9253538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52048" tIns="914112" rIns="7655688" bIns="228528" anchor="ctr">
            <a:spAutoFit/>
          </a:bodyPr>
          <a:lstStyle/>
          <a:p>
            <a:endParaRPr lang="ru-RU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graphicFrame>
        <p:nvGraphicFramePr>
          <p:cNvPr id="28693" name="Group 21"/>
          <p:cNvGraphicFramePr>
            <a:graphicFrameLocks noGrp="1"/>
          </p:cNvGraphicFramePr>
          <p:nvPr/>
        </p:nvGraphicFramePr>
        <p:xfrm>
          <a:off x="0" y="-9253538"/>
          <a:ext cx="208280" cy="654526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2" name="Rectangle 22"/>
          <p:cNvSpPr>
            <a:spLocks noChangeArrowheads="1"/>
          </p:cNvSpPr>
          <p:nvPr/>
        </p:nvSpPr>
        <p:spPr bwMode="auto">
          <a:xfrm>
            <a:off x="0" y="-2708275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273" name="Rectangle 23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705" name="Group 33"/>
          <p:cNvGraphicFramePr>
            <a:graphicFrameLocks noGrp="1"/>
          </p:cNvGraphicFramePr>
          <p:nvPr/>
        </p:nvGraphicFramePr>
        <p:xfrm>
          <a:off x="0" y="-1792288"/>
          <a:ext cx="208280" cy="275907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6" name="Rectangle 34"/>
          <p:cNvSpPr>
            <a:spLocks noChangeArrowheads="1"/>
          </p:cNvSpPr>
          <p:nvPr/>
        </p:nvSpPr>
        <p:spPr bwMode="auto">
          <a:xfrm>
            <a:off x="0" y="966788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277" name="Rectangle 35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717" name="Group 45"/>
          <p:cNvGraphicFramePr>
            <a:graphicFrameLocks noGrp="1"/>
          </p:cNvGraphicFramePr>
          <p:nvPr/>
        </p:nvGraphicFramePr>
        <p:xfrm>
          <a:off x="0" y="1882775"/>
          <a:ext cx="208280" cy="27765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80" name="Rectangle 46"/>
          <p:cNvSpPr>
            <a:spLocks noChangeArrowheads="1"/>
          </p:cNvSpPr>
          <p:nvPr/>
        </p:nvSpPr>
        <p:spPr bwMode="auto">
          <a:xfrm>
            <a:off x="0" y="46593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281" name="Rectangle 47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/>
        </p:nvGraphicFramePr>
        <p:xfrm>
          <a:off x="0" y="5575300"/>
          <a:ext cx="208280" cy="26876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84" name="Rectangle 58"/>
          <p:cNvSpPr>
            <a:spLocks noChangeArrowheads="1"/>
          </p:cNvSpPr>
          <p:nvPr/>
        </p:nvSpPr>
        <p:spPr bwMode="auto">
          <a:xfrm>
            <a:off x="0" y="8262938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285" name="Rectangle 69"/>
          <p:cNvSpPr>
            <a:spLocks noChangeArrowheads="1"/>
          </p:cNvSpPr>
          <p:nvPr/>
        </p:nvSpPr>
        <p:spPr bwMode="auto">
          <a:xfrm>
            <a:off x="0" y="945197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100"/>
              <a:t/>
            </a:r>
            <a:br>
              <a:rPr lang="ru-RU" sz="1100"/>
            </a:br>
            <a:endParaRPr lang="ru-RU"/>
          </a:p>
          <a:p>
            <a:endParaRPr lang="ru-RU"/>
          </a:p>
        </p:txBody>
      </p:sp>
      <p:graphicFrame>
        <p:nvGraphicFramePr>
          <p:cNvPr id="28762" name="Group 90"/>
          <p:cNvGraphicFramePr>
            <a:graphicFrameLocks noGrp="1"/>
          </p:cNvGraphicFramePr>
          <p:nvPr/>
        </p:nvGraphicFramePr>
        <p:xfrm>
          <a:off x="0" y="14270038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88" name="Line 96"/>
          <p:cNvSpPr>
            <a:spLocks noChangeShapeType="1"/>
          </p:cNvSpPr>
          <p:nvPr/>
        </p:nvSpPr>
        <p:spPr bwMode="auto">
          <a:xfrm>
            <a:off x="6223000" y="-9253538"/>
            <a:ext cx="431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Rectangle 97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52048" tIns="914112" rIns="7655688" bIns="228528" anchor="ctr">
            <a:spAutoFit/>
          </a:bodyPr>
          <a:lstStyle/>
          <a:p>
            <a:endParaRPr lang="ru-RU"/>
          </a:p>
        </p:txBody>
      </p:sp>
      <p:sp>
        <p:nvSpPr>
          <p:cNvPr id="11290" name="Rectangle 98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1291" name="Rectangle 99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graphicFrame>
        <p:nvGraphicFramePr>
          <p:cNvPr id="28781" name="Group 109"/>
          <p:cNvGraphicFramePr>
            <a:graphicFrameLocks noGrp="1"/>
          </p:cNvGraphicFramePr>
          <p:nvPr/>
        </p:nvGraphicFramePr>
        <p:xfrm>
          <a:off x="0" y="-9253538"/>
          <a:ext cx="208280" cy="654526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94" name="Rectangle 110"/>
          <p:cNvSpPr>
            <a:spLocks noChangeArrowheads="1"/>
          </p:cNvSpPr>
          <p:nvPr/>
        </p:nvSpPr>
        <p:spPr bwMode="auto">
          <a:xfrm>
            <a:off x="0" y="-2708275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295" name="Rectangle 111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793" name="Group 121"/>
          <p:cNvGraphicFramePr>
            <a:graphicFrameLocks noGrp="1"/>
          </p:cNvGraphicFramePr>
          <p:nvPr/>
        </p:nvGraphicFramePr>
        <p:xfrm>
          <a:off x="0" y="-1792288"/>
          <a:ext cx="208280" cy="275907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98" name="Rectangle 122"/>
          <p:cNvSpPr>
            <a:spLocks noChangeArrowheads="1"/>
          </p:cNvSpPr>
          <p:nvPr/>
        </p:nvSpPr>
        <p:spPr bwMode="auto">
          <a:xfrm>
            <a:off x="0" y="966788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299" name="Rectangle 123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805" name="Group 133"/>
          <p:cNvGraphicFramePr>
            <a:graphicFrameLocks noGrp="1"/>
          </p:cNvGraphicFramePr>
          <p:nvPr/>
        </p:nvGraphicFramePr>
        <p:xfrm>
          <a:off x="0" y="1882775"/>
          <a:ext cx="208280" cy="277653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02" name="Rectangle 134"/>
          <p:cNvSpPr>
            <a:spLocks noChangeArrowheads="1"/>
          </p:cNvSpPr>
          <p:nvPr/>
        </p:nvSpPr>
        <p:spPr bwMode="auto">
          <a:xfrm>
            <a:off x="0" y="465931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303" name="Rectangle 135"/>
          <p:cNvSpPr>
            <a:spLocks noChangeArrowheads="1"/>
          </p:cNvSpPr>
          <p:nvPr/>
        </p:nvSpPr>
        <p:spPr bwMode="auto">
          <a:xfrm>
            <a:off x="0" y="-925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304" name="Rectangle 146"/>
          <p:cNvSpPr>
            <a:spLocks noChangeArrowheads="1"/>
          </p:cNvSpPr>
          <p:nvPr/>
        </p:nvSpPr>
        <p:spPr bwMode="auto">
          <a:xfrm>
            <a:off x="0" y="8262938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/>
              <a:t/>
            </a:r>
            <a:br>
              <a:rPr lang="ru-RU"/>
            </a:br>
            <a:endParaRPr lang="ru-RU"/>
          </a:p>
          <a:p>
            <a:endParaRPr lang="ru-RU"/>
          </a:p>
        </p:txBody>
      </p:sp>
      <p:sp>
        <p:nvSpPr>
          <p:cNvPr id="11305" name="Rectangle 157"/>
          <p:cNvSpPr>
            <a:spLocks noChangeArrowheads="1"/>
          </p:cNvSpPr>
          <p:nvPr/>
        </p:nvSpPr>
        <p:spPr bwMode="auto">
          <a:xfrm>
            <a:off x="0" y="9451975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1100"/>
              <a:t/>
            </a:r>
            <a:br>
              <a:rPr lang="ru-RU" sz="1100"/>
            </a:br>
            <a:endParaRPr lang="ru-RU"/>
          </a:p>
          <a:p>
            <a:endParaRPr lang="ru-RU"/>
          </a:p>
        </p:txBody>
      </p:sp>
      <p:graphicFrame>
        <p:nvGraphicFramePr>
          <p:cNvPr id="28850" name="Group 178"/>
          <p:cNvGraphicFramePr>
            <a:graphicFrameLocks noGrp="1"/>
          </p:cNvGraphicFramePr>
          <p:nvPr/>
        </p:nvGraphicFramePr>
        <p:xfrm>
          <a:off x="0" y="14270038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08" name="Rectangle 181"/>
          <p:cNvSpPr>
            <a:spLocks noChangeArrowheads="1"/>
          </p:cNvSpPr>
          <p:nvPr/>
        </p:nvSpPr>
        <p:spPr bwMode="auto">
          <a:xfrm>
            <a:off x="0" y="150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863" name="Group 191"/>
          <p:cNvGraphicFramePr>
            <a:graphicFrameLocks noGrp="1"/>
          </p:cNvGraphicFramePr>
          <p:nvPr/>
        </p:nvGraphicFramePr>
        <p:xfrm>
          <a:off x="0" y="1508125"/>
          <a:ext cx="208280" cy="275907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11" name="Заголовок 5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6429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Black" pitchFamily="34" charset="0"/>
              </a:rPr>
              <a:t>IKKILAMCHI SIYDIK TARKIBI</a:t>
            </a:r>
            <a:endParaRPr lang="ru-RU" sz="2800" dirty="0" smtClean="0">
              <a:latin typeface="Arial Black" pitchFamily="34" charset="0"/>
            </a:endParaRPr>
          </a:p>
        </p:txBody>
      </p:sp>
      <p:sp>
        <p:nvSpPr>
          <p:cNvPr id="59" name="Подзаголовок 58"/>
          <p:cNvSpPr>
            <a:spLocks noGrp="1"/>
          </p:cNvSpPr>
          <p:nvPr>
            <p:ph type="subTitle" idx="1"/>
          </p:nvPr>
        </p:nvSpPr>
        <p:spPr>
          <a:xfrm>
            <a:off x="428625" y="1000125"/>
            <a:ext cx="8143875" cy="557212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Miqdori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1.5-2.0 L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Rangi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oq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sariq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Tiniqligi-tiniq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Solishtirma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og’irligi-1013-1034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Oqsil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-0,33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/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gacha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yoki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izi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siydik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yo’llaridan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xosil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bo’ladi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</a:t>
            </a: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Glyukoza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-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yo’q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ovqat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qabul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qilganda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1.5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soat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ichida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chiqis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h mumkin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</a:t>
            </a:r>
          </a:p>
          <a:p>
            <a:pPr algn="just" eaLnBrk="1" hangingPunct="1">
              <a:defRPr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Eritro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tsit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-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-2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ko’rish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maydonida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parchalangan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holda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</a:t>
            </a:r>
          </a:p>
          <a:p>
            <a:pPr algn="just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Leykotsit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- 1-2-3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ko’rish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maydonida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(5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tagacha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</a:t>
            </a:r>
          </a:p>
          <a:p>
            <a:pPr algn="just" eaLnBrk="1" hangingPunct="1">
              <a:defRPr/>
            </a:pP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Silindrlar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Gialinli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oqsil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bo’kishidan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kanalcha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yuzasini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egallagan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xolda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xosil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bo’ladi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normada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yo’q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Voksli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silindr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lipidozda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xosil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bo’ladi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normada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yo’q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Epitelial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silindrlar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nefrozda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xosil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bo’ladi-toksik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donadorli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oddiy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normada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yo’q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Tuzlar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Oksalinli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kreps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xalqasi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buzilganda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xsil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bo’ladi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normada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yo’q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Fosfatli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qalqonsimon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bez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oldi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beziningfaoliyati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oshganda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kuzatiladi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normada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yo’q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Eratli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purin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pirimidin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almashinuvining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buzulishida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(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ATF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va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GTF)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–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Ko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’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go’sht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istemol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qilganda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Podagra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kasalligida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xosil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bo’ladi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)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normada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yo’q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SUTKALIK SIYDIK TARKIBI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291" name="Содержимое 3" descr="Глава6 (5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4892" y="2144109"/>
            <a:ext cx="4014216" cy="3438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ORGANIZMDA SUV MIQDORINING O’ZGARISHIGA QARAB DIUREZNI IDORA QILINISHI</a:t>
            </a:r>
            <a:endParaRPr lang="ru-RU" sz="20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5" name="Содержимое 6" descr="Глава6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143000"/>
            <a:ext cx="828675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9"/>
            <a:ext cx="8358246" cy="14287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BUYRAKNING INKRETOR VAZIFASI.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1857364"/>
          <a:ext cx="835824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5729"/>
            <a:ext cx="7772400" cy="107156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ADSEDO-OMONOGENEZ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571612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4786314" y="4357694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углом вверх 20"/>
          <p:cNvSpPr/>
          <p:nvPr/>
        </p:nvSpPr>
        <p:spPr>
          <a:xfrm flipV="1">
            <a:off x="2571736" y="4286256"/>
            <a:ext cx="1214446" cy="1428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BUYRAK FAOLIYATINI IDORA QILINISHI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39" name="Содержимое 3" descr="Глава6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3043" y="1600200"/>
            <a:ext cx="31379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43875" cy="1296987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BUYRAK VA SIYDIK PUFFAGINI IDORA QILINISHI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363" name="Содержимое 3" descr="Глава6 (15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3043" y="1600200"/>
            <a:ext cx="31379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7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ORGANIZMDA SUV MIQDORINING O’ZGARISHIGA NISBATAN REAKTIVLIK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387" name="Содержимое 6" descr="Глава6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3043" y="1600200"/>
            <a:ext cx="31379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1620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AJRATISH A’ZOLARI </a:t>
            </a:r>
            <a:b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FIZIOLOGIYASI</a:t>
            </a:r>
            <a:endParaRPr lang="ru-RU" sz="3600" dirty="0" smtClean="0">
              <a:latin typeface="Arial Black" pitchFamily="34" charset="0"/>
            </a:endParaRPr>
          </a:p>
        </p:txBody>
      </p:sp>
      <p:pic>
        <p:nvPicPr>
          <p:cNvPr id="2052" name="Содержимое 9" descr="Глава6 (1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1" y="1357298"/>
            <a:ext cx="3454017" cy="463122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3" cy="4691063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Reja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ru-RU" sz="1800" dirty="0" smtClean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Buyraklarning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umumiy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vazifalari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haqida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tushuncha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1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2.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Nefron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va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uning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qon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bilan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ta’minlanishi</a:t>
            </a: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3.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Yukstamedulyar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kompleksi</a:t>
            </a: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4.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Koptokchadagi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filtratsiya</a:t>
            </a: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5.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Rearbsorbsiya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mexanizmi</a:t>
            </a: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6.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Ajratish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a’zolarining</a:t>
            </a:r>
            <a:r>
              <a:rPr lang="en-US" sz="1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latin typeface="Arial Black" pitchFamily="34" charset="0"/>
              </a:rPr>
              <a:t>boshqarilishi</a:t>
            </a:r>
            <a:endParaRPr lang="ru-RU" sz="1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358187" cy="142875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latin typeface="Arial Black" pitchFamily="34" charset="0"/>
              </a:rPr>
              <a:t>E’TIBOTINGIZ UCHUN RAXMAT!!!</a:t>
            </a:r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411" name="Содержимое 3" descr="Глава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50899"/>
            <a:ext cx="5715040" cy="44469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296987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AJRATISH TIZIMI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5" name="Содержимое 4" descr="Глава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600200"/>
            <a:ext cx="8358187" cy="482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>
                <a:latin typeface="Arial Black" pitchFamily="34" charset="0"/>
              </a:rPr>
              <a:t>1.Organizm </a:t>
            </a:r>
            <a:r>
              <a:rPr lang="en-US" sz="2000" dirty="0" err="1" smtClean="0">
                <a:latin typeface="Arial Black" pitchFamily="34" charset="0"/>
              </a:rPr>
              <a:t>ichki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muxitini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ta’minlash</a:t>
            </a:r>
            <a:r>
              <a:rPr lang="en-US" sz="2000" dirty="0" smtClean="0">
                <a:latin typeface="Arial Black" pitchFamily="34" charset="0"/>
              </a:rPr>
              <a:t>.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2.Organizmda </a:t>
            </a:r>
            <a:r>
              <a:rPr lang="en-US" sz="2000" dirty="0" err="1" smtClean="0">
                <a:latin typeface="Arial Black" pitchFamily="34" charset="0"/>
              </a:rPr>
              <a:t>osmotik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bosimni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saqlash</a:t>
            </a:r>
            <a:r>
              <a:rPr lang="en-US" sz="2000" dirty="0" smtClean="0">
                <a:latin typeface="Arial Black" pitchFamily="34" charset="0"/>
              </a:rPr>
              <a:t>.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3.Organizmda ion </a:t>
            </a:r>
            <a:r>
              <a:rPr lang="en-US" sz="2000" dirty="0" err="1" smtClean="0">
                <a:latin typeface="Arial Black" pitchFamily="34" charset="0"/>
              </a:rPr>
              <a:t>balansini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saqlash</a:t>
            </a:r>
            <a:r>
              <a:rPr lang="en-US" sz="2000" dirty="0" smtClean="0">
                <a:latin typeface="Arial Black" pitchFamily="34" charset="0"/>
              </a:rPr>
              <a:t>.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4.Kislota </a:t>
            </a:r>
            <a:r>
              <a:rPr lang="en-US" sz="2000" dirty="0" err="1" smtClean="0">
                <a:latin typeface="Arial Black" pitchFamily="34" charset="0"/>
              </a:rPr>
              <a:t>ishqor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tengligini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saqlash</a:t>
            </a:r>
            <a:r>
              <a:rPr lang="ru-RU" sz="2000" dirty="0" smtClean="0">
                <a:latin typeface="Arial Black" pitchFamily="34" charset="0"/>
              </a:rPr>
              <a:t>.</a:t>
            </a:r>
            <a:endParaRPr lang="en-US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5.Oraliq </a:t>
            </a:r>
            <a:r>
              <a:rPr lang="en-US" sz="2000" dirty="0" err="1" smtClean="0">
                <a:latin typeface="Arial Black" pitchFamily="34" charset="0"/>
              </a:rPr>
              <a:t>va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oxirgi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modda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almashinuv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mahsulotlarini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ajratish</a:t>
            </a:r>
            <a:r>
              <a:rPr lang="en-US" sz="2000" dirty="0" smtClean="0">
                <a:latin typeface="Arial Black" pitchFamily="34" charset="0"/>
              </a:rPr>
              <a:t>.</a:t>
            </a:r>
          </a:p>
          <a:p>
            <a:pPr lvl="0"/>
            <a:r>
              <a:rPr lang="en-US" sz="2000" dirty="0" smtClean="0">
                <a:latin typeface="Arial Black" pitchFamily="34" charset="0"/>
              </a:rPr>
              <a:t>6.Oqsil</a:t>
            </a:r>
            <a:r>
              <a:rPr lang="ru-RU" sz="2000" dirty="0" smtClean="0">
                <a:latin typeface="Arial Black" pitchFamily="34" charset="0"/>
              </a:rPr>
              <a:t>, </a:t>
            </a:r>
            <a:r>
              <a:rPr lang="en-US" sz="2000" dirty="0" err="1" smtClean="0">
                <a:latin typeface="Arial Black" pitchFamily="34" charset="0"/>
              </a:rPr>
              <a:t>yog</a:t>
            </a:r>
            <a:r>
              <a:rPr lang="en-US" sz="2000" dirty="0" smtClean="0">
                <a:latin typeface="Arial Black" pitchFamily="34" charset="0"/>
              </a:rPr>
              <a:t>’ </a:t>
            </a:r>
            <a:r>
              <a:rPr lang="en-US" sz="2000" dirty="0" err="1" smtClean="0">
                <a:latin typeface="Arial Black" pitchFamily="34" charset="0"/>
              </a:rPr>
              <a:t>va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karbonsuv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metabolizmini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ta’minlash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7.Arterial </a:t>
            </a:r>
            <a:r>
              <a:rPr lang="en-US" sz="2000" dirty="0" err="1" smtClean="0">
                <a:latin typeface="Arial Black" pitchFamily="34" charset="0"/>
              </a:rPr>
              <a:t>bosimni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ta’minlash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8.Eritro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va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leykopoezni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ta’minlash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9.Qon </a:t>
            </a:r>
            <a:r>
              <a:rPr lang="en-US" sz="2000" dirty="0" err="1" smtClean="0">
                <a:latin typeface="Arial Black" pitchFamily="34" charset="0"/>
              </a:rPr>
              <a:t>ivishini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ta’minlash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en-US" sz="2000" dirty="0" smtClean="0">
                <a:latin typeface="Arial Black" pitchFamily="34" charset="0"/>
              </a:rPr>
              <a:t>10.Ferment </a:t>
            </a:r>
            <a:r>
              <a:rPr lang="en-US" sz="2000" dirty="0" err="1" smtClean="0">
                <a:latin typeface="Arial Black" pitchFamily="34" charset="0"/>
              </a:rPr>
              <a:t>va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garmonlar</a:t>
            </a:r>
            <a:endParaRPr lang="en-US" sz="2000" dirty="0" smtClean="0">
              <a:latin typeface="Arial Black" pitchFamily="34" charset="0"/>
            </a:endParaRPr>
          </a:p>
          <a:p>
            <a:r>
              <a:rPr lang="en-US" sz="2000" dirty="0" smtClean="0">
                <a:latin typeface="Arial Black" pitchFamily="34" charset="0"/>
              </a:rPr>
              <a:t>11.Ekskretsiyani </a:t>
            </a:r>
            <a:r>
              <a:rPr lang="en-US" sz="2000" dirty="0" err="1" smtClean="0">
                <a:latin typeface="Arial Black" pitchFamily="34" charset="0"/>
              </a:rPr>
              <a:t>ta’minlash</a:t>
            </a:r>
            <a:endParaRPr lang="ru-RU" sz="2000" dirty="0" smtClean="0">
              <a:latin typeface="Arial Black" pitchFamily="34" charset="0"/>
            </a:endParaRPr>
          </a:p>
          <a:p>
            <a:pPr lvl="0"/>
            <a:endParaRPr lang="ru-RU" sz="1600" dirty="0" smtClean="0">
              <a:latin typeface="Arial Black" pitchFamily="34" charset="0"/>
            </a:endParaRPr>
          </a:p>
          <a:p>
            <a:pPr lvl="0"/>
            <a:endParaRPr lang="ru-RU" sz="16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BUYRAKNING VAZIFALARI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186738" cy="9413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70C0"/>
                </a:solidFill>
                <a:latin typeface="Arial Black" pitchFamily="34" charset="0"/>
              </a:rPr>
              <a:t>NEFRON VA UNING QON BILAN TA’MINLANISHI.</a:t>
            </a:r>
            <a:endParaRPr lang="ru-RU" sz="40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100" name="Содержимое 7" descr="Глава6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1" y="1285860"/>
            <a:ext cx="3454017" cy="4775818"/>
          </a:xfrm>
        </p:spPr>
      </p:pic>
      <p:sp>
        <p:nvSpPr>
          <p:cNvPr id="4099" name="Текст 5"/>
          <p:cNvSpPr>
            <a:spLocks noGrp="1"/>
          </p:cNvSpPr>
          <p:nvPr>
            <p:ph type="body" sz="half" idx="2"/>
          </p:nvPr>
        </p:nvSpPr>
        <p:spPr>
          <a:xfrm>
            <a:off x="214313" y="1214438"/>
            <a:ext cx="4572000" cy="542925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Buyrakdagi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kapsula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ichiga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kirib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qon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tomirlari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toboro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mayda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tomirlarga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tarmoqlanib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arteriyalarni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xosil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qiladi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z-Cyrl-UZ" dirty="0" smtClean="0">
                <a:solidFill>
                  <a:srgbClr val="FFFF00"/>
                </a:solidFill>
                <a:latin typeface="Arial Black" pitchFamily="34" charset="0"/>
              </a:rPr>
              <a:t> (Vas affеrеns) 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arteriola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Shumlyanskiy-Boumen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kapsulasiga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kirib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yana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50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kapilyar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qovuzloqqa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bo’linadi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bular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esa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Malpigi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kapilyarlarini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xosil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qiladi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z-Cyrl-UZ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Kapilyarlar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birga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qo’shilib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Koptokchadan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chiquvchi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uz-Cyrl-UZ" dirty="0" smtClean="0">
                <a:solidFill>
                  <a:srgbClr val="FFFF00"/>
                </a:solidFill>
                <a:latin typeface="Arial Black" pitchFamily="34" charset="0"/>
              </a:rPr>
              <a:t>(Vas affеrеns)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arteriyalarini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xosil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qiladi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z-Cyrl-UZ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o’z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navbatida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arteriya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buyrakning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parenximasiga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o’tib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nefronni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o’rab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vena ion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tomirlariga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qo’shilib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pastki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kovak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venaga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o’z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qonini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ajratadi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z-Cyrl-UZ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</a:p>
          <a:p>
            <a:pPr algn="just">
              <a:lnSpc>
                <a:spcPct val="80000"/>
              </a:lnSpc>
            </a:pP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Xar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bir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Shumlyanskiy-Boumen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kapsulasining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diametri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taxminan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0,2mm,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kapilyar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devori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teshigi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0,1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mkm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tashkil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etadi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Nefron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kanalchalarining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umumiy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uzunligi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35-50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mmga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teng</a:t>
            </a:r>
            <a:r>
              <a:rPr lang="uz-Cyrl-UZ" dirty="0" smtClean="0"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Burama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kanalchalarning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uzunligi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esa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120-km,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satxi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esa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40m2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ni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tashkil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etadi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uz-Cyrl-UZ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z-Cyrl-UZ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584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NEFRONLAR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НИНГ   ТУРЛАРИ</a:t>
            </a:r>
          </a:p>
        </p:txBody>
      </p:sp>
      <p:pic>
        <p:nvPicPr>
          <p:cNvPr id="5123" name="Содержимое 4" descr="Глава6 (3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8949" y="273050"/>
            <a:ext cx="4063951" cy="5853113"/>
          </a:xfrm>
        </p:spPr>
      </p:pic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1988" cy="513715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</p:spPr>
        <p:txBody>
          <a:bodyPr/>
          <a:lstStyle/>
          <a:p>
            <a:pPr marL="742950" indent="-742950" eaLnBrk="1" hangingPunct="1">
              <a:buFont typeface="Calibri" pitchFamily="34" charset="0"/>
              <a:buAutoNum type="arabicPeriod"/>
            </a:pPr>
            <a:r>
              <a:rPr lang="en-US" sz="4400" dirty="0" err="1" smtClean="0">
                <a:solidFill>
                  <a:srgbClr val="FFFF00"/>
                </a:solidFill>
                <a:latin typeface="Arial Black" pitchFamily="34" charset="0"/>
              </a:rPr>
              <a:t>Kortikal</a:t>
            </a: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Arial Black" pitchFamily="34" charset="0"/>
              </a:rPr>
              <a:t>nefron</a:t>
            </a:r>
            <a:endParaRPr lang="uz-Latn-UZ" sz="4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742950" indent="-742950" eaLnBrk="1" hangingPunct="1">
              <a:buFont typeface="Calibri" pitchFamily="34" charset="0"/>
              <a:buAutoNum type="arabicPeriod"/>
            </a:pPr>
            <a:endParaRPr lang="uz-Latn-UZ" sz="4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742950" indent="-742950" eaLnBrk="1" hangingPunct="1">
              <a:buFont typeface="Calibri" pitchFamily="34" charset="0"/>
              <a:buAutoNum type="arabicPeriod"/>
            </a:pPr>
            <a:r>
              <a:rPr lang="en-US" sz="4400" dirty="0" err="1" smtClean="0">
                <a:solidFill>
                  <a:srgbClr val="FFFF00"/>
                </a:solidFill>
                <a:latin typeface="Arial Black" pitchFamily="34" charset="0"/>
              </a:rPr>
              <a:t>Yukstamedulyar</a:t>
            </a: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Arial Black" pitchFamily="34" charset="0"/>
              </a:rPr>
              <a:t>nefron</a:t>
            </a:r>
            <a:endParaRPr lang="ru-RU" sz="4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742950" indent="-742950" eaLnBrk="1" hangingPunct="1">
              <a:buFont typeface="Calibri" pitchFamily="34" charset="0"/>
              <a:buAutoNum type="arabicPeriod"/>
            </a:pPr>
            <a:endParaRPr lang="ru-RU" sz="44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50" cy="1162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NEFRON KANALCHASINING EPITELIAL XUJAYRALARI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7" name="Содержимое 4" descr="Глава6 (4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8949" y="1500174"/>
            <a:ext cx="4063951" cy="46259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8" cy="513715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I-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Proksimal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egri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kanalcha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xujayrasi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 eaLnBrk="1" hangingPunct="1">
              <a:defRPr/>
            </a:pP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II-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Proksimal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to’gri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kanalcha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xujayrasi</a:t>
            </a:r>
            <a:r>
              <a:rPr lang="ru-RU" sz="18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marL="457200" indent="-457200" eaLnBrk="1" hangingPunct="1">
              <a:defRPr/>
            </a:pP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 eaLnBrk="1" hangingPunct="1"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III-IV</a:t>
            </a:r>
            <a:r>
              <a:rPr lang="ru-RU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genli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qovuzlog’I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xujayrasi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 eaLnBrk="1" hangingPunct="1">
              <a:defRPr/>
            </a:pP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 eaLnBrk="1" hangingPunct="1"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V-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Dilstal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egri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kanalcha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xujayrasi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 eaLnBrk="1" hangingPunct="1">
              <a:defRPr/>
            </a:pPr>
            <a:endParaRPr lang="ru-RU" sz="1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457200" indent="-457200" eaLnBrk="1" hangingPunct="1"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VI-VII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Yig’uvchi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kanalcha</a:t>
            </a:r>
            <a:r>
              <a:rPr lang="en-US" sz="18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 Black" pitchFamily="34" charset="0"/>
              </a:rPr>
              <a:t>xujayrasi</a:t>
            </a:r>
            <a:endParaRPr lang="ru-RU" sz="1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13" cy="7985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FILTRATSIYA MEXANIZMI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1" name="Содержимое 4" descr="Глава6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98949" y="1500174"/>
            <a:ext cx="4063951" cy="46259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686172" cy="2779718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GIDROSTATIK BOSIM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70-80 ММ.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US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Т.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ONKOTIK BOSIM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uz-Latn-UZ" dirty="0" smtClean="0">
                <a:solidFill>
                  <a:srgbClr val="FFFF00"/>
                </a:solidFill>
                <a:latin typeface="Arial Black" pitchFamily="34" charset="0"/>
              </a:rPr>
              <a:t>3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0- ММ.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US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KANALCHALAR ICHIDAGI BOSIM</a:t>
            </a:r>
          </a:p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-</a:t>
            </a:r>
            <a:r>
              <a:rPr lang="uz-Latn-UZ" dirty="0" smtClean="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0 ММ.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US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Т.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FILYA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= 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GB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80-(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OB</a:t>
            </a:r>
            <a:r>
              <a:rPr lang="uz-Latn-UZ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0+К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B</a:t>
            </a:r>
            <a:r>
              <a:rPr lang="uz-Latn-UZ" dirty="0" smtClean="0">
                <a:solidFill>
                  <a:srgbClr val="002060"/>
                </a:solidFill>
                <a:latin typeface="Arial Black" pitchFamily="34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0)- 30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ММ.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М. 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US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Т.</a:t>
            </a:r>
            <a:endParaRPr lang="uz-Latn-UZ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4357694"/>
          <a:ext cx="442915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928662" y="6000768"/>
            <a:ext cx="378621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 Black" pitchFamily="34" charset="0"/>
              </a:rPr>
              <a:t>Ikkilamchi</a:t>
            </a:r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 Black" pitchFamily="34" charset="0"/>
              </a:rPr>
              <a:t>siydikning</a:t>
            </a:r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 Black" pitchFamily="34" charset="0"/>
              </a:rPr>
              <a:t>xosil</a:t>
            </a:r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 Black" pitchFamily="34" charset="0"/>
              </a:rPr>
              <a:t>bo’lishi</a:t>
            </a:r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3925" cy="727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REARBSORBSIYA MEXANIZMI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Содержимое 4" descr="Глава6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9953" y="1484785"/>
            <a:ext cx="3463989" cy="46805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25"/>
            <a:ext cx="4400550" cy="45545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*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Vazopressin-aldosteronni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aktivlab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natriy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ionini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rearbsorbsiyasini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chiqarib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kaliy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sekretsiyasini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chiqarib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organizmga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suvning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qayta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so’rilishini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ta’minlaydi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*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Bo’lmacha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natriy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uritik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faktori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natriy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sekretsiyasini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chiqarib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kaliyning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rearbsorbsiyasini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chiqarib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,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suvning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chiqishini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ta’minlaydi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 algn="just" eaLnBrk="1" hangingPunct="1"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*Insulin.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Tiroksin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Aktiv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xolda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oqsil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glyukozani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qayta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so’rilishini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aktiv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xolda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ta’minlaydi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ru-RU" sz="1600" dirty="0" err="1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608</Words>
  <Application>Microsoft Office PowerPoint</Application>
  <PresentationFormat>Экран (4:3)</PresentationFormat>
  <Paragraphs>143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AJRATISH A’ZOLARI  FIZIOLOGIYASI</vt:lpstr>
      <vt:lpstr>AJRATISH TIZIMI</vt:lpstr>
      <vt:lpstr>BUYRAKNING VAZIFALARI</vt:lpstr>
      <vt:lpstr>NEFRON VA UNING QON BILAN TA’MINLANISHI.</vt:lpstr>
      <vt:lpstr>NEFRONLARНИНГ   ТУРЛАРИ</vt:lpstr>
      <vt:lpstr>NEFRON KANALCHASINING EPITELIAL XUJAYRALARI</vt:lpstr>
      <vt:lpstr>FILTRATSIYA MEXANIZMI</vt:lpstr>
      <vt:lpstr>REARBSORBSIYA MEXANIZMI</vt:lpstr>
      <vt:lpstr>NATRIY VA SUVNING QAYTA SO’RILISHI</vt:lpstr>
      <vt:lpstr>Презентация PowerPoint</vt:lpstr>
      <vt:lpstr>IKKILAMCHI SIYDIK TARKIBI</vt:lpstr>
      <vt:lpstr>SUTKALIK SIYDIK TARKIBI </vt:lpstr>
      <vt:lpstr>ORGANIZMDA SUV MIQDORINING O’ZGARISHIGA QARAB DIUREZNI IDORA QILINISHI</vt:lpstr>
      <vt:lpstr> BUYRAKNING INKRETOR VAZIFASI.</vt:lpstr>
      <vt:lpstr>ADSEDO-OMONOGENEZ</vt:lpstr>
      <vt:lpstr>BUYRAK FAOLIYATINI IDORA QILINISHI</vt:lpstr>
      <vt:lpstr>BUYRAK VA SIYDIK PUFFAGINI IDORA QILINISHI</vt:lpstr>
      <vt:lpstr>ORGANIZMDA SUV MIQDORINING O’ZGARISHIGA NISBATAN REAKTIVLIK</vt:lpstr>
      <vt:lpstr>E’TIBOTINGIZ UCHUN RAXMAT!!!</vt:lpstr>
    </vt:vector>
  </TitlesOfParts>
  <Company>MEDINSTITUT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Mirzoxid</dc:creator>
  <cp:lastModifiedBy>ASUS</cp:lastModifiedBy>
  <cp:revision>77</cp:revision>
  <dcterms:created xsi:type="dcterms:W3CDTF">2011-03-31T04:20:18Z</dcterms:created>
  <dcterms:modified xsi:type="dcterms:W3CDTF">2022-10-29T16:12:06Z</dcterms:modified>
</cp:coreProperties>
</file>