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8" r:id="rId4"/>
    <p:sldId id="283" r:id="rId5"/>
    <p:sldId id="282" r:id="rId6"/>
    <p:sldId id="265" r:id="rId7"/>
    <p:sldId id="276" r:id="rId8"/>
    <p:sldId id="264" r:id="rId9"/>
    <p:sldId id="262" r:id="rId10"/>
    <p:sldId id="269" r:id="rId11"/>
    <p:sldId id="266" r:id="rId12"/>
    <p:sldId id="260" r:id="rId13"/>
    <p:sldId id="261" r:id="rId14"/>
    <p:sldId id="271" r:id="rId15"/>
    <p:sldId id="291" r:id="rId16"/>
    <p:sldId id="292" r:id="rId17"/>
    <p:sldId id="263" r:id="rId18"/>
    <p:sldId id="267" r:id="rId19"/>
    <p:sldId id="272" r:id="rId20"/>
    <p:sldId id="274" r:id="rId21"/>
    <p:sldId id="275" r:id="rId22"/>
    <p:sldId id="288" r:id="rId23"/>
    <p:sldId id="287" r:id="rId24"/>
    <p:sldId id="289" r:id="rId25"/>
    <p:sldId id="290" r:id="rId26"/>
    <p:sldId id="277" r:id="rId27"/>
  </p:sldIdLst>
  <p:sldSz cx="12192000" cy="6858000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59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6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78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06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751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8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9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41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5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9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8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2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30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9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372D-0E9F-401B-9069-A16B4A73564A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062482-C52C-422D-9BB9-D00A64383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2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21"/>
            <a:ext cx="12192000" cy="6888021"/>
          </a:xfrm>
        </p:spPr>
      </p:pic>
    </p:spTree>
    <p:extLst>
      <p:ext uri="{BB962C8B-B14F-4D97-AF65-F5344CB8AC3E}">
        <p14:creationId xmlns="" xmlns:p14="http://schemas.microsoft.com/office/powerpoint/2010/main" val="3044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1850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8011" y="391886"/>
            <a:ext cx="11443063" cy="2690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/>
              <a:t>Volvokslar</a:t>
            </a:r>
            <a:r>
              <a:rPr lang="en-US" sz="5000" dirty="0" smtClean="0"/>
              <a:t> </a:t>
            </a:r>
            <a:r>
              <a:rPr lang="en-US" sz="5000" dirty="0" err="1" smtClean="0"/>
              <a:t>kooloniyasining</a:t>
            </a:r>
            <a:r>
              <a:rPr lang="en-US" sz="5000" dirty="0" smtClean="0"/>
              <a:t> </a:t>
            </a:r>
            <a:r>
              <a:rPr lang="en-US" sz="5000" dirty="0" err="1" smtClean="0"/>
              <a:t>asosiy</a:t>
            </a:r>
            <a:r>
              <a:rPr lang="en-US" sz="5000" dirty="0" smtClean="0"/>
              <a:t> </a:t>
            </a:r>
            <a:r>
              <a:rPr lang="en-US" sz="5000" dirty="0" err="1" smtClean="0"/>
              <a:t>qismini</a:t>
            </a:r>
            <a:r>
              <a:rPr lang="en-US" sz="5000" dirty="0" smtClean="0"/>
              <a:t> </a:t>
            </a:r>
            <a:r>
              <a:rPr lang="en-US" sz="5000" dirty="0" err="1" smtClean="0"/>
              <a:t>o`zi</a:t>
            </a:r>
            <a:r>
              <a:rPr lang="en-US" sz="5000" dirty="0" smtClean="0"/>
              <a:t> </a:t>
            </a:r>
            <a:r>
              <a:rPr lang="en-US" sz="5000" dirty="0" err="1" smtClean="0"/>
              <a:t>ajratib</a:t>
            </a:r>
            <a:r>
              <a:rPr lang="en-US" sz="5000" dirty="0" smtClean="0"/>
              <a:t> </a:t>
            </a:r>
            <a:r>
              <a:rPr lang="en-US" sz="5000" dirty="0" err="1" smtClean="0"/>
              <a:t>chiqaradigan</a:t>
            </a:r>
            <a:r>
              <a:rPr lang="en-US" sz="5000" dirty="0" smtClean="0"/>
              <a:t> </a:t>
            </a:r>
            <a:r>
              <a:rPr lang="en-US" sz="5000" dirty="0" err="1" smtClean="0"/>
              <a:t>quyuq</a:t>
            </a:r>
            <a:r>
              <a:rPr lang="en-US" sz="5000" dirty="0" smtClean="0"/>
              <a:t> </a:t>
            </a:r>
            <a:r>
              <a:rPr lang="en-US" sz="5000" dirty="0" err="1" smtClean="0"/>
              <a:t>massa</a:t>
            </a:r>
            <a:r>
              <a:rPr lang="en-US" sz="5000" dirty="0" smtClean="0"/>
              <a:t> </a:t>
            </a:r>
            <a:r>
              <a:rPr lang="en-US" sz="5000" dirty="0" err="1" smtClean="0"/>
              <a:t>tashkil</a:t>
            </a:r>
            <a:r>
              <a:rPr lang="en-US" sz="5000" dirty="0" smtClean="0"/>
              <a:t> </a:t>
            </a:r>
            <a:r>
              <a:rPr lang="en-US" sz="5000" dirty="0" err="1" smtClean="0"/>
              <a:t>qiladi</a:t>
            </a:r>
            <a:endParaRPr lang="ru-RU" sz="5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9184" y="-3703321"/>
            <a:ext cx="6857999" cy="14264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6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878"/>
          </a:xfrm>
        </p:spPr>
      </p:pic>
    </p:spTree>
    <p:extLst>
      <p:ext uri="{BB962C8B-B14F-4D97-AF65-F5344CB8AC3E}">
        <p14:creationId xmlns="" xmlns:p14="http://schemas.microsoft.com/office/powerpoint/2010/main" val="1208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82"/>
          </a:xfrm>
        </p:spPr>
      </p:pic>
    </p:spTree>
    <p:extLst>
      <p:ext uri="{BB962C8B-B14F-4D97-AF65-F5344CB8AC3E}">
        <p14:creationId xmlns="" xmlns:p14="http://schemas.microsoft.com/office/powerpoint/2010/main" val="13653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154" y="565979"/>
            <a:ext cx="10267406" cy="386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MAVZU: O`SIMLIKSIMON XIFCHINLILAR KENJA SINFI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97" r="2007" b="27742"/>
          <a:stretch>
            <a:fillRect/>
          </a:stretch>
        </p:blipFill>
        <p:spPr>
          <a:xfrm>
            <a:off x="196948" y="0"/>
            <a:ext cx="11479237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273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106" cy="6858000"/>
          </a:xfrm>
        </p:spPr>
      </p:pic>
    </p:spTree>
    <p:extLst>
      <p:ext uri="{BB962C8B-B14F-4D97-AF65-F5344CB8AC3E}">
        <p14:creationId xmlns="" xmlns:p14="http://schemas.microsoft.com/office/powerpoint/2010/main" val="38561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29078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0588"/>
          </a:xfrm>
        </p:spPr>
      </p:pic>
    </p:spTree>
    <p:extLst>
      <p:ext uri="{BB962C8B-B14F-4D97-AF65-F5344CB8AC3E}">
        <p14:creationId xmlns="" xmlns:p14="http://schemas.microsoft.com/office/powerpoint/2010/main" val="41242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"/>
            <a:ext cx="12192000" cy="6897189"/>
          </a:xfrm>
        </p:spPr>
      </p:pic>
    </p:spTree>
    <p:extLst>
      <p:ext uri="{BB962C8B-B14F-4D97-AF65-F5344CB8AC3E}">
        <p14:creationId xmlns="" xmlns:p14="http://schemas.microsoft.com/office/powerpoint/2010/main" val="33009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35601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53590"/>
            <a:ext cx="11197883" cy="6093992"/>
          </a:xfrm>
        </p:spPr>
      </p:pic>
    </p:spTree>
    <p:extLst>
      <p:ext uri="{BB962C8B-B14F-4D97-AF65-F5344CB8AC3E}">
        <p14:creationId xmlns="" xmlns:p14="http://schemas.microsoft.com/office/powerpoint/2010/main" val="3986853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7334" y="609600"/>
            <a:ext cx="10136777" cy="5068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/>
              <a:t>XIVCHINLILARNING ANOTOMIK TUZILISHI.</a:t>
            </a:r>
          </a:p>
          <a:p>
            <a:pPr algn="ctr"/>
            <a:endParaRPr lang="en-US" sz="3500" dirty="0"/>
          </a:p>
          <a:p>
            <a:pPr algn="ctr"/>
            <a:endParaRPr lang="en-US" sz="3500" dirty="0" smtClean="0"/>
          </a:p>
          <a:p>
            <a:pPr algn="ctr"/>
            <a:r>
              <a:rPr lang="en-US" sz="3000" dirty="0" err="1" smtClean="0"/>
              <a:t>Tanasi</a:t>
            </a:r>
            <a:r>
              <a:rPr lang="en-US" sz="3000" dirty="0" smtClean="0"/>
              <a:t> </a:t>
            </a:r>
            <a:r>
              <a:rPr lang="en-US" sz="3000" dirty="0" err="1" smtClean="0"/>
              <a:t>tashqi</a:t>
            </a:r>
            <a:r>
              <a:rPr lang="en-US" sz="3000" dirty="0" smtClean="0"/>
              <a:t> </a:t>
            </a:r>
            <a:r>
              <a:rPr lang="en-US" sz="3000" dirty="0" err="1" smtClean="0"/>
              <a:t>tomondan</a:t>
            </a:r>
            <a:r>
              <a:rPr lang="en-US" sz="3000" dirty="0" smtClean="0"/>
              <a:t> </a:t>
            </a:r>
            <a:r>
              <a:rPr lang="en-US" sz="3000" dirty="0" err="1" smtClean="0"/>
              <a:t>kletchatka</a:t>
            </a:r>
            <a:r>
              <a:rPr lang="en-US" sz="3000" dirty="0" smtClean="0"/>
              <a:t> </a:t>
            </a:r>
            <a:r>
              <a:rPr lang="en-US" sz="3000" dirty="0" err="1" smtClean="0"/>
              <a:t>yoki</a:t>
            </a:r>
            <a:r>
              <a:rPr lang="en-US" sz="3000" dirty="0" smtClean="0"/>
              <a:t> </a:t>
            </a:r>
            <a:r>
              <a:rPr lang="en-US" sz="3000" dirty="0" err="1" smtClean="0"/>
              <a:t>unga</a:t>
            </a:r>
            <a:r>
              <a:rPr lang="en-US" sz="3000" dirty="0" smtClean="0"/>
              <a:t> </a:t>
            </a:r>
            <a:r>
              <a:rPr lang="en-US" sz="3000" dirty="0" err="1" smtClean="0"/>
              <a:t>yaqin</a:t>
            </a:r>
            <a:r>
              <a:rPr lang="en-US" sz="3000" dirty="0" smtClean="0"/>
              <a:t> </a:t>
            </a:r>
            <a:r>
              <a:rPr lang="en-US" sz="3000" dirty="0" err="1" smtClean="0"/>
              <a:t>bo`lgan</a:t>
            </a:r>
            <a:r>
              <a:rPr lang="en-US" sz="3000" dirty="0" smtClean="0"/>
              <a:t> </a:t>
            </a:r>
            <a:r>
              <a:rPr lang="en-US" sz="3000" dirty="0" err="1" smtClean="0"/>
              <a:t>pellikula</a:t>
            </a:r>
            <a:r>
              <a:rPr lang="en-US" sz="3000" dirty="0" smtClean="0"/>
              <a:t> </a:t>
            </a:r>
            <a:r>
              <a:rPr lang="en-US" sz="3000" dirty="0" err="1" smtClean="0"/>
              <a:t>qobiq</a:t>
            </a:r>
            <a:r>
              <a:rPr lang="en-US" sz="3000" dirty="0" smtClean="0"/>
              <a:t> </a:t>
            </a:r>
            <a:r>
              <a:rPr lang="en-US" sz="3000" dirty="0" err="1" smtClean="0"/>
              <a:t>bilan</a:t>
            </a:r>
            <a:r>
              <a:rPr lang="en-US" sz="3000" dirty="0" smtClean="0"/>
              <a:t> </a:t>
            </a:r>
            <a:r>
              <a:rPr lang="en-US" sz="3000" dirty="0" err="1" smtClean="0"/>
              <a:t>qoplangan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4159"/>
            <a:ext cx="11625943" cy="1653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Osmorigulyatsiya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ayirish</a:t>
            </a:r>
            <a:r>
              <a:rPr lang="en-US" sz="4000" dirty="0" smtClean="0"/>
              <a:t> </a:t>
            </a:r>
            <a:r>
              <a:rPr lang="en-US" sz="4000" dirty="0" err="1" smtClean="0"/>
              <a:t>vazifasini</a:t>
            </a:r>
            <a:r>
              <a:rPr lang="en-US" sz="4000" dirty="0" smtClean="0"/>
              <a:t> </a:t>
            </a:r>
            <a:r>
              <a:rPr lang="en-US" sz="4000" dirty="0" err="1" smtClean="0"/>
              <a:t>qisqaruvchi</a:t>
            </a:r>
            <a:r>
              <a:rPr lang="en-US" sz="4000" dirty="0" smtClean="0"/>
              <a:t> </a:t>
            </a:r>
            <a:r>
              <a:rPr lang="en-US" sz="4000" dirty="0" err="1" smtClean="0"/>
              <a:t>vakuola</a:t>
            </a:r>
            <a:r>
              <a:rPr lang="en-US" sz="4000" dirty="0" smtClean="0"/>
              <a:t> </a:t>
            </a:r>
            <a:r>
              <a:rPr lang="en-US" sz="4000" dirty="0" err="1" smtClean="0"/>
              <a:t>bajaradi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936918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29664"/>
            <a:ext cx="11282289" cy="6524355"/>
          </a:xfrm>
        </p:spPr>
      </p:pic>
    </p:spTree>
    <p:extLst>
      <p:ext uri="{BB962C8B-B14F-4D97-AF65-F5344CB8AC3E}">
        <p14:creationId xmlns="" xmlns:p14="http://schemas.microsoft.com/office/powerpoint/2010/main" val="16911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843" y="714103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843" y="2265092"/>
            <a:ext cx="8596668" cy="3880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858129" y="858129"/>
            <a:ext cx="8651632" cy="50181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 smtClean="0"/>
              <a:t>E’tiboringiz</a:t>
            </a:r>
            <a:r>
              <a:rPr lang="en-US" sz="7000" b="1" dirty="0" smtClean="0"/>
              <a:t> </a:t>
            </a:r>
            <a:r>
              <a:rPr lang="en-US" sz="7000" b="1" dirty="0" err="1" smtClean="0"/>
              <a:t>uchun</a:t>
            </a:r>
            <a:r>
              <a:rPr lang="en-US" sz="7000" b="1" dirty="0" smtClean="0"/>
              <a:t> </a:t>
            </a:r>
            <a:r>
              <a:rPr lang="en-US" sz="7000" b="1" dirty="0" err="1" smtClean="0"/>
              <a:t>tashakkur</a:t>
            </a:r>
            <a:endParaRPr lang="ru-RU" sz="7000" b="1" dirty="0"/>
          </a:p>
        </p:txBody>
      </p:sp>
    </p:spTree>
    <p:extLst>
      <p:ext uri="{BB962C8B-B14F-4D97-AF65-F5344CB8AC3E}">
        <p14:creationId xmlns="" xmlns:p14="http://schemas.microsoft.com/office/powerpoint/2010/main" val="42341843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900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User\Desktop\IMG_20190925_0634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88" y="0"/>
            <a:ext cx="122441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 descr="C:\Users\User\Desktop\IMG_20190925_063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1169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="" xmlns:p14="http://schemas.microsoft.com/office/powerpoint/2010/main" val="369368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err="1" smtClean="0"/>
              <a:t>Mikroskopda</a:t>
            </a:r>
            <a:r>
              <a:rPr lang="en-US" sz="5000" dirty="0" smtClean="0"/>
              <a:t> </a:t>
            </a:r>
            <a:r>
              <a:rPr lang="en-US" sz="5000" dirty="0" err="1" smtClean="0"/>
              <a:t>ko`rinishi</a:t>
            </a:r>
            <a:endParaRPr lang="ru-RU" sz="5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291"/>
          </a:xfrm>
        </p:spPr>
      </p:pic>
    </p:spTree>
    <p:extLst>
      <p:ext uri="{BB962C8B-B14F-4D97-AF65-F5344CB8AC3E}">
        <p14:creationId xmlns="" xmlns:p14="http://schemas.microsoft.com/office/powerpoint/2010/main" val="1705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2740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67543" y="1270000"/>
            <a:ext cx="8516983" cy="3997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/>
              <a:t>Hujayralarning</a:t>
            </a:r>
            <a:r>
              <a:rPr lang="en-US" sz="5000" dirty="0" smtClean="0"/>
              <a:t> </a:t>
            </a:r>
            <a:r>
              <a:rPr lang="en-US" sz="5000" dirty="0" err="1" smtClean="0"/>
              <a:t>yeriklashmasdan</a:t>
            </a:r>
            <a:r>
              <a:rPr lang="en-US" sz="5000" dirty="0" smtClean="0"/>
              <a:t> </a:t>
            </a:r>
            <a:r>
              <a:rPr lang="en-US" sz="5000" dirty="0" err="1" smtClean="0"/>
              <a:t>ketma-ket</a:t>
            </a:r>
            <a:r>
              <a:rPr lang="en-US" sz="5000" dirty="0" smtClean="0"/>
              <a:t> </a:t>
            </a:r>
            <a:r>
              <a:rPr lang="en-US" sz="5000" dirty="0" err="1" smtClean="0"/>
              <a:t>bo`linishi</a:t>
            </a:r>
            <a:r>
              <a:rPr lang="en-US" sz="5000" dirty="0" smtClean="0"/>
              <a:t> </a:t>
            </a:r>
            <a:r>
              <a:rPr lang="en-US" sz="5000" dirty="0" err="1" smtClean="0"/>
              <a:t>ya’ni</a:t>
            </a:r>
            <a:r>
              <a:rPr lang="en-US" sz="5000" dirty="0" smtClean="0"/>
              <a:t> </a:t>
            </a:r>
            <a:r>
              <a:rPr lang="en-US" sz="5000" dirty="0" err="1" smtClean="0"/>
              <a:t>palintomiya</a:t>
            </a:r>
            <a:r>
              <a:rPr lang="en-US" sz="5000" dirty="0" smtClean="0"/>
              <a:t> </a:t>
            </a:r>
            <a:r>
              <a:rPr lang="en-US" sz="5000" dirty="0" err="1" smtClean="0"/>
              <a:t>usulida</a:t>
            </a:r>
            <a:r>
              <a:rPr lang="en-US" sz="5000" dirty="0" smtClean="0"/>
              <a:t> </a:t>
            </a:r>
            <a:r>
              <a:rPr lang="en-US" sz="5000" dirty="0" err="1" smtClean="0"/>
              <a:t>ko`payadi</a:t>
            </a:r>
            <a:endParaRPr lang="ru-RU" sz="5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"/>
            <a:ext cx="12192000" cy="6862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2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9ad94af8ee295db1e361164568d3a61dc6b699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53</Words>
  <Application>Microsoft Office PowerPoint</Application>
  <PresentationFormat>Произвольный</PresentationFormat>
  <Paragraphs>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Mikroskopda ko`rinishi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Техно Планет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Mouse</dc:creator>
  <cp:lastModifiedBy>User</cp:lastModifiedBy>
  <cp:revision>14</cp:revision>
  <dcterms:created xsi:type="dcterms:W3CDTF">2018-04-03T09:52:01Z</dcterms:created>
  <dcterms:modified xsi:type="dcterms:W3CDTF">2019-09-25T05:59:58Z</dcterms:modified>
</cp:coreProperties>
</file>