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1"/>
  </p:notesMasterIdLst>
  <p:sldIdLst>
    <p:sldId id="286" r:id="rId2"/>
    <p:sldId id="287" r:id="rId3"/>
    <p:sldId id="294" r:id="rId4"/>
    <p:sldId id="292" r:id="rId5"/>
    <p:sldId id="284" r:id="rId6"/>
    <p:sldId id="262" r:id="rId7"/>
    <p:sldId id="265" r:id="rId8"/>
    <p:sldId id="266" r:id="rId9"/>
    <p:sldId id="293" r:id="rId10"/>
    <p:sldId id="290" r:id="rId11"/>
    <p:sldId id="289" r:id="rId12"/>
    <p:sldId id="263" r:id="rId13"/>
    <p:sldId id="264" r:id="rId14"/>
    <p:sldId id="25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501CF-2A4F-43D5-9875-00B7339466C5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BAD1F-2AC5-43D6-BC75-A9342B349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3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AD1F-2AC5-43D6-BC75-A9342B349F6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033-D3E5-4E1B-95F5-5DC041703AA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8F99-3F30-4962-85B3-BEF342B9D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033-D3E5-4E1B-95F5-5DC041703AA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8F99-3F30-4962-85B3-BEF342B9D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033-D3E5-4E1B-95F5-5DC041703AA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8F99-3F30-4962-85B3-BEF342B9D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033-D3E5-4E1B-95F5-5DC041703AA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8F99-3F30-4962-85B3-BEF342B9D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033-D3E5-4E1B-95F5-5DC041703AA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8F99-3F30-4962-85B3-BEF342B9D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033-D3E5-4E1B-95F5-5DC041703AA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8F99-3F30-4962-85B3-BEF342B9D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033-D3E5-4E1B-95F5-5DC041703AA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8F99-3F30-4962-85B3-BEF342B9D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033-D3E5-4E1B-95F5-5DC041703AA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8F99-3F30-4962-85B3-BEF342B9D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033-D3E5-4E1B-95F5-5DC041703AA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8F99-3F30-4962-85B3-BEF342B9D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033-D3E5-4E1B-95F5-5DC041703AA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8F99-3F30-4962-85B3-BEF342B9D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B033-D3E5-4E1B-95F5-5DC041703AA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8F99-3F30-4962-85B3-BEF342B9D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5D2B033-D3E5-4E1B-95F5-5DC041703AA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E398F99-3F30-4962-85B3-BEF342B9D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KAMOLA ABDSHKROVA\Screenshot_2018-03-12-15-01-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"/>
            <a:ext cx="9649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048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10" descr="Screenshot_2017-05-09-15-05-30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8001000" cy="5840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gh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image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KAMOLA ABDSHKROVA\Screenshot_2018-03-12-14-58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1810"/>
            <a:ext cx="9144000" cy="719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679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KAMOLA ABDSHKROVA\Screenshot_2018-03-12-15-01-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0" y="-469258"/>
            <a:ext cx="9082620" cy="7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31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KAMOLA ABDSHKROVA\Screenshot_2018-03-12-15-01-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243" y="-209818"/>
            <a:ext cx="9513988" cy="715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cer\Desktop\KAMOLA ABDSHKROVA\Screenshot_2018-03-12-15-01-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243" y="-139879"/>
            <a:ext cx="9513987" cy="705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cer\Desktop\KAMOLA ABDSHKROVA\Screenshot_2018-03-12-15-12-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243" y="783326"/>
            <a:ext cx="9513987" cy="57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cer\Desktop\KAMOLA ABDSHKROVA\Screenshot_2018-03-12-15-12-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243" y="0"/>
            <a:ext cx="951398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071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KAMOLA ABDSHKROVA\Screenshot_2018-03-12-15-12-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80" y="0"/>
            <a:ext cx="9070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766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KAMOLA ABDSHKROVA\Screenshot_2018-03-12-15-11-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68" y="17930"/>
            <a:ext cx="8767654" cy="659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065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KAMOLA ABDSHKROVA\Screenshot_2018-03-12-15-12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05" y="148580"/>
            <a:ext cx="8429758" cy="67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491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KAMOLA ABDSHKROVA\Screenshot_2018-03-12-15-12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819472"/>
            <a:ext cx="849694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808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KAMOLA ABDSHKROVA\Screenshot_2018-03-12-15-13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215" y="0"/>
            <a:ext cx="9222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030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KAMOLA ABDSHKROVA\Screenshot_2018-03-12-15-01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540551" cy="700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896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KAMOLA ABDSHKROVA\Screenshot_2018-03-12-15-13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598"/>
            <a:ext cx="8848536" cy="64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236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KAMOLA ABDSHKROVA\Screenshot_2018-03-12-15-13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174" y="116632"/>
            <a:ext cx="8361400" cy="650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419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KAMOLA ABDSHKROVA\Screenshot_2018-03-12-15-14-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777"/>
            <a:ext cx="8898699" cy="63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652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KAMOLA ABDSHKROVA\Screenshot_2018-03-12-15-15-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66" y="260648"/>
            <a:ext cx="869471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35136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KAMOLA ABDSHKROVA\Screenshot_2018-03-12-15-16-38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672"/>
            <a:ext cx="9064893" cy="67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761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KAMOLA ABDSHKROVA\Screenshot_2018-03-12-15-17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8" y="5316"/>
            <a:ext cx="913403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23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KAMOLA ABDSHKROVA\Screenshot_2018-03-12-15-15-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5822"/>
            <a:ext cx="9111588" cy="682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620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esktop\KAMOLA ABDSHKROVA\Screenshot_2018-03-12-15-12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91" y="98658"/>
            <a:ext cx="8937970" cy="67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126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esktop\KAMOLA ABDSHKROVA\Screenshot_2018-03-12-15-11-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0" y="116632"/>
            <a:ext cx="89644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945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6" descr="Screenshot_2017-05-09-15-14-0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714375"/>
            <a:ext cx="8001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4" descr="Screenshot_2017-05-09-15-05-57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8215313" cy="585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9" descr="Screenshot_2017-05-09-15-05-21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600200"/>
            <a:ext cx="757237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KAMOLA ABDSHKROVA\Screenshot_2018-03-12-15-00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50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9645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KAMOLA ABDSHKROVA\Screenshot_2018-03-12-15-01-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319" y="71462"/>
            <a:ext cx="92467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603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KAMOLA ABDSHKROVA\Screenshot_2018-03-12-15-01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023" y="-252087"/>
            <a:ext cx="9479023" cy="71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17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KAMOLA ABDSHKROVA\Screenshot_2018-03-12-15-01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45896"/>
            <a:ext cx="9540552" cy="730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925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7" descr="5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78581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72</TotalTime>
  <Words>1</Words>
  <Application>Microsoft Office PowerPoint</Application>
  <PresentationFormat>Экран (4:3)</PresentationFormat>
  <Paragraphs>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Горизонт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User</cp:lastModifiedBy>
  <cp:revision>8</cp:revision>
  <dcterms:created xsi:type="dcterms:W3CDTF">2018-03-26T09:42:16Z</dcterms:created>
  <dcterms:modified xsi:type="dcterms:W3CDTF">2019-10-02T05:03:15Z</dcterms:modified>
</cp:coreProperties>
</file>