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3" r:id="rId16"/>
    <p:sldId id="274" r:id="rId17"/>
    <p:sldId id="276" r:id="rId18"/>
    <p:sldId id="277" r:id="rId19"/>
    <p:sldId id="278" r:id="rId20"/>
    <p:sldId id="279" r:id="rId21"/>
    <p:sldId id="280" r:id="rId22"/>
    <p:sldId id="281" r:id="rId23"/>
    <p:sldId id="282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FF99"/>
    <a:srgbClr val="CCECFF"/>
    <a:srgbClr val="99CCFF"/>
    <a:srgbClr val="000099"/>
    <a:srgbClr val="00FF99"/>
    <a:srgbClr val="FFCC66"/>
    <a:srgbClr val="00FFCC"/>
    <a:srgbClr val="00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84E9F70-B551-4187-B987-1C49F73E480B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54425C3-4E76-471F-BFED-D97874ECBAB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E9F70-B551-4187-B987-1C49F73E480B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25C3-4E76-471F-BFED-D97874ECBA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E9F70-B551-4187-B987-1C49F73E480B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25C3-4E76-471F-BFED-D97874ECBA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84E9F70-B551-4187-B987-1C49F73E480B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54425C3-4E76-471F-BFED-D97874ECBAB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84E9F70-B551-4187-B987-1C49F73E480B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54425C3-4E76-471F-BFED-D97874ECBAB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E9F70-B551-4187-B987-1C49F73E480B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25C3-4E76-471F-BFED-D97874ECBAB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E9F70-B551-4187-B987-1C49F73E480B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25C3-4E76-471F-BFED-D97874ECBAB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84E9F70-B551-4187-B987-1C49F73E480B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54425C3-4E76-471F-BFED-D97874ECBAB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E9F70-B551-4187-B987-1C49F73E480B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25C3-4E76-471F-BFED-D97874ECBA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84E9F70-B551-4187-B987-1C49F73E480B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54425C3-4E76-471F-BFED-D97874ECBAB8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84E9F70-B551-4187-B987-1C49F73E480B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54425C3-4E76-471F-BFED-D97874ECBAB8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84E9F70-B551-4187-B987-1C49F73E480B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54425C3-4E76-471F-BFED-D97874ECBAB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#_ftn1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#_ftn1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95936" y="2852936"/>
            <a:ext cx="4608512" cy="2448272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/>
              <a:t>Ma’ruzachi</a:t>
            </a:r>
            <a:r>
              <a:rPr lang="en-US" dirty="0" smtClean="0"/>
              <a:t>: </a:t>
            </a:r>
            <a:r>
              <a:rPr lang="en-US" i="1" dirty="0" err="1" smtClean="0">
                <a:solidFill>
                  <a:srgbClr val="FF0000"/>
                </a:solidFill>
              </a:rPr>
              <a:t>Salimova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sarvinoz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farxodovna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764704"/>
            <a:ext cx="8458200" cy="2354560"/>
          </a:xfrm>
        </p:spPr>
        <p:txBody>
          <a:bodyPr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</a:rPr>
              <a:t>BIOLOGIYANI O`QITISHDA TA`LIM – TARBIYANING UZVIYLIGINI TA`MINLASH YO`LLARI</a:t>
            </a:r>
            <a:endParaRPr lang="ru-RU" sz="3200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0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2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O‘quvchilarni</a:t>
            </a:r>
            <a:r>
              <a:rPr lang="en-US" sz="2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vatanparvarlik</a:t>
            </a:r>
            <a:r>
              <a:rPr lang="en-US" sz="2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ruhida</a:t>
            </a:r>
            <a:r>
              <a:rPr lang="en-US" sz="2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tarbiyalashning</a:t>
            </a:r>
            <a:r>
              <a:rPr lang="en-US" sz="2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samaradorligi</a:t>
            </a:r>
            <a:r>
              <a:rPr lang="en-US" sz="2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quyidagilarga</a:t>
            </a:r>
            <a:r>
              <a:rPr lang="en-US" sz="2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bog‘liq</a:t>
            </a:r>
            <a:r>
              <a:rPr lang="en-US" sz="2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836712"/>
            <a:ext cx="7920880" cy="720080"/>
          </a:xfrm>
          <a:prstGeom prst="rect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O‘quvchilarning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hissiyotiga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ta’sir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ko‘rsatadigan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o‘quv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materiallarini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tanlash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700808"/>
            <a:ext cx="7920880" cy="936104"/>
          </a:xfrm>
          <a:prstGeom prst="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Tanlangan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o‘quv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materialining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o‘rganilayotgan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o‘quv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materiali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uzviyligini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ta’minlash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orqali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milliy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g‘ururni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shakllantirish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2708920"/>
            <a:ext cx="7920880" cy="720080"/>
          </a:xfrm>
          <a:prstGeom prst="rect">
            <a:avLst/>
          </a:prstGeom>
          <a:solidFill>
            <a:srgbClr val="00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O‘qituvchi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tomonidan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o‘quv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materiallarini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ehtirosli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bayon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etish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;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3573016"/>
            <a:ext cx="7992888" cy="792088"/>
          </a:xfrm>
          <a:prstGeom prst="rect">
            <a:avLst/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O‘quvchilarning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o‘quv-bilish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faoliyatini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tashkil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etish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va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boshqarishda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samarali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metod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va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vositalardan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foydalanish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;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4509120"/>
            <a:ext cx="7992888" cy="100811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O‘quvchilarni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o‘rganilayotgan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mavzu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mazmuni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bilan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bog‘liq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holda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kasb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tanlashga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Vatanning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ravnaqi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va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mustaqillikning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mustahkamlanishiga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hissa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qo‘shishga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safarbar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etish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;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5661248"/>
            <a:ext cx="7992888" cy="792088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Sharq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ma’naviyati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durdonalari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hadislar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hikmatli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hikoyalar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va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afsonalardan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foydalanish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467600" cy="796950"/>
          </a:xfrm>
        </p:spPr>
        <p:txBody>
          <a:bodyPr/>
          <a:lstStyle/>
          <a:p>
            <a:pPr algn="ctr"/>
            <a:r>
              <a:rPr lang="en-US" b="1" dirty="0" err="1" smtClean="0"/>
              <a:t>Ekologik</a:t>
            </a:r>
            <a:r>
              <a:rPr lang="en-US" b="1" dirty="0" smtClean="0"/>
              <a:t> </a:t>
            </a:r>
            <a:r>
              <a:rPr lang="en-US" b="1" dirty="0" err="1" smtClean="0"/>
              <a:t>tarbiya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075240" cy="534920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/>
              <a:t>«</a:t>
            </a:r>
            <a:r>
              <a:rPr lang="en-US" dirty="0" err="1" smtClean="0"/>
              <a:t>Hozir</a:t>
            </a:r>
            <a:r>
              <a:rPr lang="en-US" dirty="0" smtClean="0"/>
              <a:t> XXI </a:t>
            </a:r>
            <a:r>
              <a:rPr lang="en-US" dirty="0" err="1" smtClean="0"/>
              <a:t>asr</a:t>
            </a:r>
            <a:r>
              <a:rPr lang="en-US" dirty="0" smtClean="0"/>
              <a:t> </a:t>
            </a:r>
            <a:r>
              <a:rPr lang="en-US" dirty="0" err="1" smtClean="0"/>
              <a:t>bo‘sag‘asida</a:t>
            </a:r>
            <a:r>
              <a:rPr lang="en-US" dirty="0" smtClean="0"/>
              <a:t>, fan-</a:t>
            </a:r>
            <a:r>
              <a:rPr lang="en-US" dirty="0" err="1" smtClean="0"/>
              <a:t>texnika</a:t>
            </a:r>
            <a:r>
              <a:rPr lang="en-US" dirty="0" smtClean="0"/>
              <a:t> </a:t>
            </a:r>
            <a:r>
              <a:rPr lang="en-US" dirty="0" err="1" smtClean="0"/>
              <a:t>taraqqiyoti</a:t>
            </a:r>
            <a:r>
              <a:rPr lang="en-US" dirty="0" smtClean="0"/>
              <a:t> </a:t>
            </a:r>
            <a:r>
              <a:rPr lang="en-US" dirty="0" err="1" smtClean="0"/>
              <a:t>jadal</a:t>
            </a:r>
            <a:r>
              <a:rPr lang="en-US" dirty="0" smtClean="0"/>
              <a:t> </a:t>
            </a:r>
            <a:r>
              <a:rPr lang="en-US" dirty="0" err="1" smtClean="0"/>
              <a:t>sur’atlar</a:t>
            </a:r>
            <a:r>
              <a:rPr lang="en-US" dirty="0" smtClean="0"/>
              <a:t> </a:t>
            </a:r>
            <a:r>
              <a:rPr lang="en-US" dirty="0" err="1" smtClean="0"/>
              <a:t>bilan</a:t>
            </a:r>
            <a:r>
              <a:rPr lang="en-US" dirty="0" smtClean="0"/>
              <a:t> </a:t>
            </a:r>
            <a:r>
              <a:rPr lang="en-US" dirty="0" err="1" smtClean="0"/>
              <a:t>rivojlanib</a:t>
            </a:r>
            <a:r>
              <a:rPr lang="en-US" dirty="0" smtClean="0"/>
              <a:t> </a:t>
            </a:r>
            <a:r>
              <a:rPr lang="en-US" dirty="0" err="1" smtClean="0"/>
              <a:t>bormoqda</a:t>
            </a:r>
            <a:r>
              <a:rPr lang="en-US" dirty="0" smtClean="0"/>
              <a:t>. </a:t>
            </a:r>
            <a:r>
              <a:rPr lang="en-US" dirty="0" err="1" smtClean="0"/>
              <a:t>Dunyoning</a:t>
            </a:r>
            <a:r>
              <a:rPr lang="en-US" dirty="0" smtClean="0"/>
              <a:t> </a:t>
            </a:r>
            <a:r>
              <a:rPr lang="en-US" dirty="0" err="1" smtClean="0"/>
              <a:t>jo‘g‘rofiy-siyosiy</a:t>
            </a:r>
            <a:r>
              <a:rPr lang="en-US" dirty="0" smtClean="0"/>
              <a:t> </a:t>
            </a:r>
            <a:r>
              <a:rPr lang="en-US" dirty="0" err="1" smtClean="0"/>
              <a:t>tuzilishi</a:t>
            </a:r>
            <a:r>
              <a:rPr lang="en-US" dirty="0" smtClean="0"/>
              <a:t> </a:t>
            </a:r>
            <a:r>
              <a:rPr lang="en-US" dirty="0" err="1" smtClean="0"/>
              <a:t>o‘zgar­moq­da</a:t>
            </a:r>
            <a:r>
              <a:rPr lang="en-US" dirty="0" smtClean="0"/>
              <a:t>. </a:t>
            </a:r>
            <a:r>
              <a:rPr lang="en-US" dirty="0" err="1" smtClean="0"/>
              <a:t>Bunday</a:t>
            </a:r>
            <a:r>
              <a:rPr lang="en-US" dirty="0" smtClean="0"/>
              <a:t> </a:t>
            </a:r>
            <a:r>
              <a:rPr lang="en-US" dirty="0" err="1" smtClean="0"/>
              <a:t>sharoitda</a:t>
            </a:r>
            <a:r>
              <a:rPr lang="en-US" dirty="0" smtClean="0"/>
              <a:t> </a:t>
            </a:r>
            <a:r>
              <a:rPr lang="en-US" dirty="0" err="1" smtClean="0"/>
              <a:t>inson</a:t>
            </a:r>
            <a:r>
              <a:rPr lang="en-US" dirty="0" smtClean="0"/>
              <a:t> </a:t>
            </a:r>
            <a:r>
              <a:rPr lang="en-US" dirty="0" err="1" smtClean="0"/>
              <a:t>tomonidan</a:t>
            </a:r>
            <a:r>
              <a:rPr lang="en-US" dirty="0" smtClean="0"/>
              <a:t> </a:t>
            </a:r>
            <a:r>
              <a:rPr lang="en-US" dirty="0" err="1" smtClean="0"/>
              <a:t>biosferaga</a:t>
            </a:r>
            <a:r>
              <a:rPr lang="en-US" dirty="0" smtClean="0"/>
              <a:t> </a:t>
            </a:r>
            <a:r>
              <a:rPr lang="en-US" dirty="0" err="1" smtClean="0"/>
              <a:t>ko‘rsatilayotgan</a:t>
            </a:r>
            <a:r>
              <a:rPr lang="en-US" dirty="0" smtClean="0"/>
              <a:t> </a:t>
            </a:r>
            <a:r>
              <a:rPr lang="en-US" dirty="0" err="1" smtClean="0"/>
              <a:t>ta’sirini</a:t>
            </a:r>
            <a:r>
              <a:rPr lang="en-US" dirty="0" smtClean="0"/>
              <a:t> </a:t>
            </a:r>
            <a:r>
              <a:rPr lang="en-US" dirty="0" err="1" smtClean="0"/>
              <a:t>tartibga</a:t>
            </a:r>
            <a:r>
              <a:rPr lang="en-US" dirty="0" smtClean="0"/>
              <a:t> </a:t>
            </a:r>
            <a:r>
              <a:rPr lang="en-US" dirty="0" err="1" smtClean="0"/>
              <a:t>solish</a:t>
            </a:r>
            <a:r>
              <a:rPr lang="en-US" dirty="0" smtClean="0"/>
              <a:t>, </a:t>
            </a:r>
            <a:r>
              <a:rPr lang="en-US" dirty="0" err="1" smtClean="0"/>
              <a:t>ijtimoiy</a:t>
            </a:r>
            <a:r>
              <a:rPr lang="en-US" dirty="0" smtClean="0"/>
              <a:t> </a:t>
            </a:r>
            <a:r>
              <a:rPr lang="en-US" dirty="0" err="1" smtClean="0"/>
              <a:t>taraqqiyot</a:t>
            </a:r>
            <a:r>
              <a:rPr lang="en-US" dirty="0" smtClean="0"/>
              <a:t> </a:t>
            </a:r>
            <a:r>
              <a:rPr lang="en-US" dirty="0" err="1" smtClean="0"/>
              <a:t>bilan</a:t>
            </a:r>
            <a:r>
              <a:rPr lang="en-US" dirty="0" smtClean="0"/>
              <a:t> </a:t>
            </a:r>
            <a:r>
              <a:rPr lang="en-US" dirty="0" err="1" smtClean="0"/>
              <a:t>qulay</a:t>
            </a:r>
            <a:r>
              <a:rPr lang="en-US" dirty="0" smtClean="0"/>
              <a:t> </a:t>
            </a:r>
            <a:r>
              <a:rPr lang="en-US" dirty="0" err="1" smtClean="0"/>
              <a:t>tabiiy</a:t>
            </a:r>
            <a:r>
              <a:rPr lang="en-US" dirty="0" smtClean="0"/>
              <a:t> </a:t>
            </a:r>
            <a:r>
              <a:rPr lang="en-US" dirty="0" err="1" smtClean="0"/>
              <a:t>muhitni</a:t>
            </a:r>
            <a:r>
              <a:rPr lang="en-US" dirty="0" smtClean="0"/>
              <a:t> </a:t>
            </a:r>
            <a:r>
              <a:rPr lang="en-US" dirty="0" err="1" smtClean="0"/>
              <a:t>saqlab</a:t>
            </a:r>
            <a:r>
              <a:rPr lang="en-US" dirty="0" smtClean="0"/>
              <a:t> </a:t>
            </a:r>
            <a:r>
              <a:rPr lang="en-US" dirty="0" err="1" smtClean="0"/>
              <a:t>qolishning</a:t>
            </a:r>
            <a:r>
              <a:rPr lang="en-US" dirty="0" smtClean="0"/>
              <a:t> </a:t>
            </a:r>
            <a:r>
              <a:rPr lang="en-US" dirty="0" err="1" smtClean="0"/>
              <a:t>o‘zaro</a:t>
            </a:r>
            <a:r>
              <a:rPr lang="en-US" dirty="0" smtClean="0"/>
              <a:t> </a:t>
            </a:r>
            <a:r>
              <a:rPr lang="en-US" dirty="0" err="1" smtClean="0"/>
              <a:t>ta’sirini</a:t>
            </a:r>
            <a:r>
              <a:rPr lang="en-US" dirty="0" smtClean="0"/>
              <a:t> </a:t>
            </a:r>
            <a:r>
              <a:rPr lang="en-US" dirty="0" err="1" smtClean="0"/>
              <a:t>uyg‘unlashtirish</a:t>
            </a:r>
            <a:r>
              <a:rPr lang="en-US" dirty="0" smtClean="0"/>
              <a:t>, </a:t>
            </a:r>
            <a:r>
              <a:rPr lang="en-US" dirty="0" err="1" smtClean="0"/>
              <a:t>inson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tabiatning</a:t>
            </a:r>
            <a:r>
              <a:rPr lang="en-US" dirty="0" smtClean="0"/>
              <a:t> </a:t>
            </a:r>
            <a:r>
              <a:rPr lang="en-US" dirty="0" err="1" smtClean="0"/>
              <a:t>o‘zaro</a:t>
            </a:r>
            <a:r>
              <a:rPr lang="en-US" dirty="0" smtClean="0"/>
              <a:t> </a:t>
            </a:r>
            <a:r>
              <a:rPr lang="en-US" dirty="0" err="1" smtClean="0"/>
              <a:t>munosabatlarida</a:t>
            </a:r>
            <a:r>
              <a:rPr lang="en-US" dirty="0" smtClean="0"/>
              <a:t> </a:t>
            </a:r>
            <a:r>
              <a:rPr lang="en-US" dirty="0" err="1" smtClean="0"/>
              <a:t>muvozanatga</a:t>
            </a:r>
            <a:r>
              <a:rPr lang="en-US" dirty="0" smtClean="0"/>
              <a:t> </a:t>
            </a:r>
            <a:r>
              <a:rPr lang="en-US" dirty="0" err="1" smtClean="0"/>
              <a:t>erishish</a:t>
            </a:r>
            <a:r>
              <a:rPr lang="en-US" dirty="0" smtClean="0"/>
              <a:t> </a:t>
            </a:r>
            <a:r>
              <a:rPr lang="en-US" dirty="0" err="1" smtClean="0"/>
              <a:t>muammolari</a:t>
            </a:r>
            <a:r>
              <a:rPr lang="en-US" dirty="0" smtClean="0"/>
              <a:t> </a:t>
            </a:r>
            <a:r>
              <a:rPr lang="en-US" dirty="0" err="1" smtClean="0"/>
              <a:t>borgan</a:t>
            </a:r>
            <a:r>
              <a:rPr lang="en-US" dirty="0" smtClean="0"/>
              <a:t> sari </a:t>
            </a:r>
            <a:r>
              <a:rPr lang="en-US" dirty="0" err="1" smtClean="0"/>
              <a:t>dolzarb</a:t>
            </a:r>
            <a:r>
              <a:rPr lang="en-US" dirty="0" smtClean="0"/>
              <a:t> </a:t>
            </a:r>
            <a:r>
              <a:rPr lang="en-US" dirty="0" err="1" smtClean="0"/>
              <a:t>bo‘lib</a:t>
            </a:r>
            <a:r>
              <a:rPr lang="en-US" dirty="0" smtClean="0"/>
              <a:t> </a:t>
            </a:r>
            <a:r>
              <a:rPr lang="en-US" dirty="0" err="1" smtClean="0"/>
              <a:t>qolmoqda</a:t>
            </a:r>
            <a:r>
              <a:rPr lang="en-US" dirty="0" smtClean="0"/>
              <a:t>»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err="1" smtClean="0"/>
              <a:t>Sayyoramizda</a:t>
            </a:r>
            <a:r>
              <a:rPr lang="en-US" dirty="0" smtClean="0"/>
              <a:t> </a:t>
            </a:r>
            <a:r>
              <a:rPr lang="en-US" dirty="0" err="1" smtClean="0"/>
              <a:t>ekologik</a:t>
            </a:r>
            <a:r>
              <a:rPr lang="en-US" dirty="0" smtClean="0"/>
              <a:t> </a:t>
            </a:r>
            <a:r>
              <a:rPr lang="en-US" dirty="0" err="1" smtClean="0"/>
              <a:t>muammolar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tanglik</a:t>
            </a:r>
            <a:r>
              <a:rPr lang="en-US" dirty="0" smtClean="0"/>
              <a:t> </a:t>
            </a:r>
            <a:r>
              <a:rPr lang="en-US" dirty="0" err="1" smtClean="0"/>
              <a:t>yuz</a:t>
            </a:r>
            <a:r>
              <a:rPr lang="en-US" dirty="0" smtClean="0"/>
              <a:t> </a:t>
            </a:r>
            <a:r>
              <a:rPr lang="en-US" dirty="0" err="1" smtClean="0"/>
              <a:t>berayotgan</a:t>
            </a:r>
            <a:r>
              <a:rPr lang="en-US" dirty="0" smtClean="0"/>
              <a:t> </a:t>
            </a:r>
            <a:r>
              <a:rPr lang="en-US" dirty="0" err="1" smtClean="0"/>
              <a:t>jarayonda</a:t>
            </a:r>
            <a:r>
              <a:rPr lang="en-US" dirty="0" smtClean="0"/>
              <a:t> </a:t>
            </a:r>
            <a:r>
              <a:rPr lang="en-US" dirty="0" err="1" smtClean="0"/>
              <a:t>o‘quvchilarning</a:t>
            </a:r>
            <a:r>
              <a:rPr lang="en-US" dirty="0" smtClean="0"/>
              <a:t> </a:t>
            </a:r>
            <a:r>
              <a:rPr lang="en-US" dirty="0" err="1" smtClean="0"/>
              <a:t>ekologik</a:t>
            </a:r>
            <a:r>
              <a:rPr lang="en-US" dirty="0" smtClean="0"/>
              <a:t> </a:t>
            </a:r>
            <a:r>
              <a:rPr lang="en-US" dirty="0" err="1" smtClean="0"/>
              <a:t>madaniyatini</a:t>
            </a:r>
            <a:r>
              <a:rPr lang="en-US" dirty="0" smtClean="0"/>
              <a:t> </a:t>
            </a:r>
            <a:r>
              <a:rPr lang="en-US" dirty="0" err="1" smtClean="0"/>
              <a:t>shakllantirish</a:t>
            </a:r>
            <a:r>
              <a:rPr lang="en-US" dirty="0" smtClean="0"/>
              <a:t> </a:t>
            </a:r>
            <a:r>
              <a:rPr lang="en-US" dirty="0" err="1" smtClean="0"/>
              <a:t>zarurati</a:t>
            </a:r>
            <a:r>
              <a:rPr lang="en-US" dirty="0" smtClean="0"/>
              <a:t> </a:t>
            </a:r>
            <a:r>
              <a:rPr lang="en-US" dirty="0" err="1" smtClean="0"/>
              <a:t>kelib</a:t>
            </a:r>
            <a:r>
              <a:rPr lang="en-US" dirty="0" smtClean="0"/>
              <a:t> </a:t>
            </a:r>
            <a:r>
              <a:rPr lang="en-US" dirty="0" err="1" smtClean="0"/>
              <a:t>chiqadi</a:t>
            </a:r>
            <a:r>
              <a:rPr lang="en-US" dirty="0" smtClean="0"/>
              <a:t>. </a:t>
            </a:r>
            <a:endParaRPr lang="ru-RU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7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O‘quvchilarda</a:t>
            </a:r>
            <a:r>
              <a:rPr lang="en-US" sz="2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ekologik</a:t>
            </a:r>
            <a:r>
              <a:rPr lang="en-US" sz="2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madaniyatni</a:t>
            </a:r>
            <a:r>
              <a:rPr lang="en-US" sz="2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tarkib</a:t>
            </a:r>
            <a:r>
              <a:rPr lang="en-US" sz="2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toptirishda</a:t>
            </a:r>
            <a:r>
              <a:rPr lang="en-US" sz="2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quyidagi</a:t>
            </a:r>
            <a:r>
              <a:rPr lang="en-US" sz="2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vazifalar</a:t>
            </a:r>
            <a:r>
              <a:rPr lang="en-US" sz="2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amalga</a:t>
            </a:r>
            <a:r>
              <a:rPr lang="en-US" sz="2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oshirilishi</a:t>
            </a:r>
            <a:r>
              <a:rPr lang="en-US" sz="2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lozim</a:t>
            </a:r>
            <a:r>
              <a:rPr lang="en-US" sz="2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23528" y="1268760"/>
            <a:ext cx="8352928" cy="1368152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Tabiat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uning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tarkibiy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qismlarining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keng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ma’nodagi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ahamiyatini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tushunish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tiklanadigan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tiklanmaydigan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boyliklarning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farqiga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etish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51520" y="4653136"/>
            <a:ext cx="8352928" cy="198884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9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O‘quvchilar</a:t>
            </a:r>
            <a:r>
              <a:rPr lang="en-US" sz="19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tomonidan</a:t>
            </a:r>
            <a:r>
              <a:rPr lang="en-US" sz="19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tabiatning</a:t>
            </a:r>
            <a:r>
              <a:rPr lang="en-US" sz="19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yaxlitligi</a:t>
            </a:r>
            <a:r>
              <a:rPr lang="en-US" sz="19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9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jamiyat</a:t>
            </a:r>
            <a:r>
              <a:rPr lang="en-US" sz="19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19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tabiatning</a:t>
            </a:r>
            <a:r>
              <a:rPr lang="en-US" sz="19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o‘zaro</a:t>
            </a:r>
            <a:r>
              <a:rPr lang="en-US" sz="19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aloqadorligi</a:t>
            </a:r>
            <a:r>
              <a:rPr lang="en-US" sz="19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haqidagi</a:t>
            </a:r>
            <a:r>
              <a:rPr lang="en-US" sz="19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ilmiy</a:t>
            </a:r>
            <a:r>
              <a:rPr lang="en-US" sz="19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bilimlarni</a:t>
            </a:r>
            <a:r>
              <a:rPr lang="en-US" sz="19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o‘zlashtirish</a:t>
            </a:r>
            <a:r>
              <a:rPr lang="en-US" sz="19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9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tabiatga</a:t>
            </a:r>
            <a:r>
              <a:rPr lang="en-US" sz="19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nisbatan</a:t>
            </a:r>
            <a:r>
              <a:rPr lang="en-US" sz="19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ongli</a:t>
            </a:r>
            <a:r>
              <a:rPr lang="en-US" sz="19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munosabatni</a:t>
            </a:r>
            <a:r>
              <a:rPr lang="en-US" sz="19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tarkib</a:t>
            </a:r>
            <a:r>
              <a:rPr lang="en-US" sz="19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toptirishga</a:t>
            </a:r>
            <a:r>
              <a:rPr lang="en-US" sz="19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asos</a:t>
            </a:r>
            <a:r>
              <a:rPr lang="en-US" sz="19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bo‘ladigan</a:t>
            </a:r>
            <a:r>
              <a:rPr lang="en-US" sz="19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ekologik</a:t>
            </a:r>
            <a:r>
              <a:rPr lang="en-US" sz="19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bilim</a:t>
            </a:r>
            <a:r>
              <a:rPr lang="en-US" sz="19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9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ko‘nikma</a:t>
            </a:r>
            <a:r>
              <a:rPr lang="en-US" sz="19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19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malakalarni</a:t>
            </a:r>
            <a:r>
              <a:rPr lang="en-US" sz="19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egallashga</a:t>
            </a:r>
            <a:r>
              <a:rPr lang="en-US" sz="19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erishish</a:t>
            </a:r>
            <a:r>
              <a:rPr lang="en-US" sz="19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19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251520" y="2708920"/>
            <a:ext cx="8496944" cy="1800200"/>
          </a:xfrm>
          <a:prstGeom prst="ellipse">
            <a:avLst/>
          </a:prstGeom>
          <a:solidFill>
            <a:srgbClr val="00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Tabiiy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boyliklardan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tejamkorlik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foydalanish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atrof-muhitning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tozaligini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asrash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ko‘kalamzorlashtirish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tabiiy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boyliklarni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ko‘paytirish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amalga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oshiriladigan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tadbirlar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ijtimoiy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foydali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mehnatda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faol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ishtirok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etish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motivlarini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shakllantirish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796950"/>
          </a:xfrm>
        </p:spPr>
        <p:txBody>
          <a:bodyPr/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</a:rPr>
              <a:t>Estetik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tarbiya</a:t>
            </a:r>
            <a:r>
              <a:rPr lang="en-US" dirty="0" smtClean="0">
                <a:solidFill>
                  <a:srgbClr val="C00000"/>
                </a:solidFill>
              </a:rPr>
              <a:t>.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052736"/>
            <a:ext cx="8208912" cy="2952328"/>
          </a:xfrm>
        </p:spPr>
        <p:txBody>
          <a:bodyPr/>
          <a:lstStyle/>
          <a:p>
            <a:pPr algn="ctr">
              <a:buNone/>
            </a:pP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Kadrlar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tayyorlash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milliy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dasturida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ta’lim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oluvchilarda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boy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estetik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dunyoqarashni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hosil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qilish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masalasiga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keng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e’tibor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berilgan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Ma’lumki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estetika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go‘zallik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elementlari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sharoitlari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qonunlari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to‘g‘risidagi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fandir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Estetik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tarbiya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go‘zallik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hissi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tuyg‘ular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badiiy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didni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rivojlantirishga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qaratilgan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23554" name="Picture 2" descr="C:\Program Files (x86)\Microsoft Office\MEDIA\CAGCAT10\j030125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4149080"/>
            <a:ext cx="1829714" cy="15654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>
                <a:solidFill>
                  <a:srgbClr val="C00000"/>
                </a:solidFill>
              </a:rPr>
              <a:t>Estetik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tarbiyaning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vazifasi</a:t>
            </a:r>
            <a:r>
              <a:rPr lang="ru-RU" dirty="0" smtClean="0">
                <a:solidFill>
                  <a:srgbClr val="C00000"/>
                </a:solidFill>
              </a:rPr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003232" cy="5349208"/>
          </a:xfrm>
        </p:spPr>
        <p:txBody>
          <a:bodyPr/>
          <a:lstStyle/>
          <a:p>
            <a:pPr lvl="0">
              <a:buClrTx/>
              <a:buSzPct val="100000"/>
              <a:buFont typeface="Wingdings" pitchFamily="2" charset="2"/>
              <a:buChar char="Ø"/>
            </a:pPr>
            <a:r>
              <a:rPr lang="ru-RU" dirty="0" err="1" smtClean="0"/>
              <a:t>O‘quvchilarni</a:t>
            </a:r>
            <a:r>
              <a:rPr lang="ru-RU" dirty="0" smtClean="0"/>
              <a:t>  </a:t>
            </a:r>
            <a:r>
              <a:rPr lang="ru-RU" dirty="0" err="1" smtClean="0"/>
              <a:t>go‘zallikni</a:t>
            </a:r>
            <a:r>
              <a:rPr lang="ru-RU" dirty="0" smtClean="0"/>
              <a:t> </a:t>
            </a:r>
            <a:r>
              <a:rPr lang="ru-RU" dirty="0" err="1" smtClean="0"/>
              <a:t>ko‘rish</a:t>
            </a:r>
            <a:r>
              <a:rPr lang="ru-RU" dirty="0" smtClean="0"/>
              <a:t> </a:t>
            </a:r>
            <a:r>
              <a:rPr lang="ru-RU" dirty="0" err="1" smtClean="0"/>
              <a:t>va</a:t>
            </a:r>
            <a:r>
              <a:rPr lang="ru-RU" dirty="0" smtClean="0"/>
              <a:t> </a:t>
            </a:r>
            <a:r>
              <a:rPr lang="ru-RU" dirty="0" err="1" smtClean="0"/>
              <a:t>idrok</a:t>
            </a:r>
            <a:r>
              <a:rPr lang="ru-RU" dirty="0" smtClean="0"/>
              <a:t> </a:t>
            </a:r>
            <a:r>
              <a:rPr lang="ru-RU" dirty="0" err="1" smtClean="0"/>
              <a:t>qilishga</a:t>
            </a:r>
            <a:r>
              <a:rPr lang="ru-RU" dirty="0" smtClean="0"/>
              <a:t>, </a:t>
            </a:r>
            <a:r>
              <a:rPr lang="ru-RU" dirty="0" err="1" smtClean="0"/>
              <a:t>chiroylini</a:t>
            </a:r>
            <a:r>
              <a:rPr lang="ru-RU" dirty="0" smtClean="0"/>
              <a:t> </a:t>
            </a:r>
            <a:r>
              <a:rPr lang="ru-RU" dirty="0" err="1" smtClean="0"/>
              <a:t>xunuk­dan</a:t>
            </a:r>
            <a:r>
              <a:rPr lang="ru-RU" dirty="0" smtClean="0"/>
              <a:t> </a:t>
            </a:r>
            <a:r>
              <a:rPr lang="ru-RU" dirty="0" err="1" smtClean="0"/>
              <a:t>farq</a:t>
            </a:r>
            <a:r>
              <a:rPr lang="ru-RU" dirty="0" smtClean="0"/>
              <a:t> </a:t>
            </a:r>
            <a:r>
              <a:rPr lang="ru-RU" dirty="0" err="1" smtClean="0"/>
              <a:t>qilishga</a:t>
            </a:r>
            <a:r>
              <a:rPr lang="ru-RU" dirty="0" smtClean="0"/>
              <a:t> </a:t>
            </a:r>
            <a:r>
              <a:rPr lang="ru-RU" dirty="0" err="1" smtClean="0"/>
              <a:t>o‘rgatish</a:t>
            </a:r>
            <a:r>
              <a:rPr lang="ru-RU" dirty="0" smtClean="0"/>
              <a:t>, </a:t>
            </a:r>
            <a:r>
              <a:rPr lang="ru-RU" dirty="0" err="1" smtClean="0"/>
              <a:t>bu</a:t>
            </a:r>
            <a:r>
              <a:rPr lang="ru-RU" dirty="0" smtClean="0"/>
              <a:t> </a:t>
            </a:r>
            <a:r>
              <a:rPr lang="ru-RU" dirty="0" err="1" smtClean="0"/>
              <a:t>bilan</a:t>
            </a:r>
            <a:r>
              <a:rPr lang="ru-RU" dirty="0" smtClean="0"/>
              <a:t> </a:t>
            </a:r>
            <a:r>
              <a:rPr lang="ru-RU" dirty="0" err="1" smtClean="0"/>
              <a:t>estetikani</a:t>
            </a:r>
            <a:r>
              <a:rPr lang="ru-RU" dirty="0" smtClean="0"/>
              <a:t> </a:t>
            </a:r>
            <a:r>
              <a:rPr lang="ru-RU" dirty="0" err="1" smtClean="0"/>
              <a:t>idrok</a:t>
            </a:r>
            <a:r>
              <a:rPr lang="ru-RU" dirty="0" smtClean="0"/>
              <a:t> </a:t>
            </a:r>
            <a:r>
              <a:rPr lang="ru-RU" dirty="0" err="1" smtClean="0"/>
              <a:t>qilish</a:t>
            </a:r>
            <a:r>
              <a:rPr lang="ru-RU" dirty="0" smtClean="0"/>
              <a:t> </a:t>
            </a:r>
            <a:r>
              <a:rPr lang="ru-RU" dirty="0" err="1" smtClean="0"/>
              <a:t>bilan</a:t>
            </a:r>
            <a:r>
              <a:rPr lang="ru-RU" dirty="0" smtClean="0"/>
              <a:t> </a:t>
            </a:r>
            <a:r>
              <a:rPr lang="ru-RU" dirty="0" err="1" smtClean="0"/>
              <a:t>bog‘lash</a:t>
            </a:r>
            <a:r>
              <a:rPr lang="ru-RU" dirty="0" smtClean="0"/>
              <a:t>;</a:t>
            </a:r>
            <a:endParaRPr lang="en-US" dirty="0" smtClean="0"/>
          </a:p>
          <a:p>
            <a:pPr lvl="0">
              <a:buClrTx/>
              <a:buSzPct val="100000"/>
              <a:buNone/>
            </a:pPr>
            <a:endParaRPr lang="ru-RU" dirty="0" smtClean="0"/>
          </a:p>
          <a:p>
            <a:pPr lvl="0">
              <a:buClrTx/>
              <a:buSzPct val="100000"/>
              <a:buFont typeface="Wingdings" pitchFamily="2" charset="2"/>
              <a:buChar char="Ø"/>
            </a:pPr>
            <a:r>
              <a:rPr lang="ru-RU" dirty="0" err="1" smtClean="0"/>
              <a:t>Tabiatda</a:t>
            </a:r>
            <a:r>
              <a:rPr lang="ru-RU" dirty="0" smtClean="0"/>
              <a:t>, </a:t>
            </a:r>
            <a:r>
              <a:rPr lang="ru-RU" dirty="0" err="1" smtClean="0"/>
              <a:t>mehnat</a:t>
            </a:r>
            <a:r>
              <a:rPr lang="ru-RU" dirty="0" smtClean="0"/>
              <a:t> </a:t>
            </a:r>
            <a:r>
              <a:rPr lang="ru-RU" dirty="0" err="1" smtClean="0"/>
              <a:t>jarayonida</a:t>
            </a:r>
            <a:r>
              <a:rPr lang="ru-RU" dirty="0" smtClean="0"/>
              <a:t>, </a:t>
            </a:r>
            <a:r>
              <a:rPr lang="ru-RU" dirty="0" err="1" smtClean="0"/>
              <a:t>o‘z</a:t>
            </a:r>
            <a:r>
              <a:rPr lang="ru-RU" dirty="0" smtClean="0"/>
              <a:t> </a:t>
            </a:r>
            <a:r>
              <a:rPr lang="ru-RU" dirty="0" err="1" smtClean="0"/>
              <a:t>atrofida</a:t>
            </a:r>
            <a:r>
              <a:rPr lang="ru-RU" dirty="0" smtClean="0"/>
              <a:t>, </a:t>
            </a:r>
            <a:r>
              <a:rPr lang="ru-RU" dirty="0" err="1" smtClean="0"/>
              <a:t>shaxsiy</a:t>
            </a:r>
            <a:r>
              <a:rPr lang="ru-RU" dirty="0" smtClean="0"/>
              <a:t> </a:t>
            </a:r>
            <a:r>
              <a:rPr lang="ru-RU" dirty="0" err="1" smtClean="0"/>
              <a:t>va</a:t>
            </a:r>
            <a:r>
              <a:rPr lang="ru-RU" dirty="0" smtClean="0"/>
              <a:t> </a:t>
            </a:r>
            <a:r>
              <a:rPr lang="ru-RU" dirty="0" err="1" smtClean="0"/>
              <a:t>ijtimoiy</a:t>
            </a:r>
            <a:r>
              <a:rPr lang="ru-RU" dirty="0" smtClean="0"/>
              <a:t> </a:t>
            </a:r>
            <a:r>
              <a:rPr lang="ru-RU" dirty="0" err="1" smtClean="0"/>
              <a:t>hayotda</a:t>
            </a:r>
            <a:r>
              <a:rPr lang="ru-RU" dirty="0" smtClean="0"/>
              <a:t> </a:t>
            </a:r>
            <a:r>
              <a:rPr lang="ru-RU" dirty="0" err="1" smtClean="0"/>
              <a:t>go‘zallikni</a:t>
            </a:r>
            <a:r>
              <a:rPr lang="ru-RU" dirty="0" smtClean="0"/>
              <a:t> </a:t>
            </a:r>
            <a:r>
              <a:rPr lang="ru-RU" dirty="0" err="1" smtClean="0"/>
              <a:t>o‘rnatish</a:t>
            </a:r>
            <a:r>
              <a:rPr lang="ru-RU" dirty="0" smtClean="0"/>
              <a:t> </a:t>
            </a:r>
            <a:r>
              <a:rPr lang="ru-RU" dirty="0" err="1" smtClean="0"/>
              <a:t>va</a:t>
            </a:r>
            <a:r>
              <a:rPr lang="ru-RU" dirty="0" smtClean="0"/>
              <a:t> </a:t>
            </a:r>
            <a:r>
              <a:rPr lang="ru-RU" dirty="0" err="1" smtClean="0"/>
              <a:t>himoya</a:t>
            </a:r>
            <a:r>
              <a:rPr lang="ru-RU" dirty="0" smtClean="0"/>
              <a:t> </a:t>
            </a:r>
            <a:r>
              <a:rPr lang="ru-RU" dirty="0" err="1" smtClean="0"/>
              <a:t>qilishga</a:t>
            </a:r>
            <a:r>
              <a:rPr lang="ru-RU" dirty="0" smtClean="0"/>
              <a:t>, </a:t>
            </a:r>
            <a:r>
              <a:rPr lang="ru-RU" dirty="0" err="1" smtClean="0"/>
              <a:t>estetik</a:t>
            </a:r>
            <a:r>
              <a:rPr lang="ru-RU" dirty="0" smtClean="0"/>
              <a:t> </a:t>
            </a:r>
            <a:r>
              <a:rPr lang="ru-RU" dirty="0" err="1" smtClean="0"/>
              <a:t>didni</a:t>
            </a:r>
            <a:r>
              <a:rPr lang="ru-RU" dirty="0" smtClean="0"/>
              <a:t> </a:t>
            </a:r>
            <a:r>
              <a:rPr lang="ru-RU" dirty="0" err="1" smtClean="0"/>
              <a:t>mehnat</a:t>
            </a:r>
            <a:r>
              <a:rPr lang="ru-RU" dirty="0" smtClean="0"/>
              <a:t> </a:t>
            </a:r>
            <a:r>
              <a:rPr lang="ru-RU" dirty="0" err="1" smtClean="0"/>
              <a:t>va</a:t>
            </a:r>
            <a:r>
              <a:rPr lang="ru-RU" dirty="0" smtClean="0"/>
              <a:t> </a:t>
            </a:r>
            <a:r>
              <a:rPr lang="ru-RU" dirty="0" err="1" smtClean="0"/>
              <a:t>turmush</a:t>
            </a:r>
            <a:r>
              <a:rPr lang="ru-RU" dirty="0" smtClean="0"/>
              <a:t> </a:t>
            </a:r>
            <a:r>
              <a:rPr lang="ru-RU" dirty="0" err="1" smtClean="0"/>
              <a:t>madaniyati</a:t>
            </a:r>
            <a:r>
              <a:rPr lang="ru-RU" dirty="0" smtClean="0"/>
              <a:t> </a:t>
            </a:r>
            <a:r>
              <a:rPr lang="ru-RU" dirty="0" err="1" smtClean="0"/>
              <a:t>bilan</a:t>
            </a:r>
            <a:r>
              <a:rPr lang="ru-RU" dirty="0" smtClean="0"/>
              <a:t> </a:t>
            </a:r>
            <a:r>
              <a:rPr lang="ru-RU" dirty="0" err="1" smtClean="0"/>
              <a:t>bog‘lash</a:t>
            </a:r>
            <a:r>
              <a:rPr lang="ru-RU" dirty="0" smtClean="0"/>
              <a:t>;</a:t>
            </a:r>
            <a:endParaRPr lang="en-US" dirty="0" smtClean="0"/>
          </a:p>
          <a:p>
            <a:pPr lvl="0">
              <a:buClrTx/>
              <a:buSzPct val="100000"/>
              <a:buNone/>
            </a:pPr>
            <a:endParaRPr lang="ru-RU" dirty="0" smtClean="0"/>
          </a:p>
          <a:p>
            <a:pPr lvl="0">
              <a:buClrTx/>
              <a:buSzPct val="100000"/>
              <a:buFont typeface="Wingdings" pitchFamily="2" charset="2"/>
              <a:buChar char="Ø"/>
            </a:pPr>
            <a:r>
              <a:rPr lang="ru-RU" dirty="0" err="1" smtClean="0"/>
              <a:t>Turli</a:t>
            </a:r>
            <a:r>
              <a:rPr lang="ru-RU" dirty="0" smtClean="0"/>
              <a:t> </a:t>
            </a:r>
            <a:r>
              <a:rPr lang="ru-RU" dirty="0" err="1" smtClean="0"/>
              <a:t>hayotiy</a:t>
            </a:r>
            <a:r>
              <a:rPr lang="ru-RU" dirty="0" smtClean="0"/>
              <a:t> </a:t>
            </a:r>
            <a:r>
              <a:rPr lang="ru-RU" dirty="0" err="1" smtClean="0"/>
              <a:t>vaziyatlarda</a:t>
            </a:r>
            <a:r>
              <a:rPr lang="ru-RU" dirty="0" smtClean="0"/>
              <a:t> </a:t>
            </a:r>
            <a:r>
              <a:rPr lang="ru-RU" dirty="0" err="1" smtClean="0"/>
              <a:t>chiroyli</a:t>
            </a:r>
            <a:r>
              <a:rPr lang="ru-RU" dirty="0" smtClean="0"/>
              <a:t> </a:t>
            </a:r>
            <a:r>
              <a:rPr lang="ru-RU" dirty="0" err="1" smtClean="0"/>
              <a:t>ish</a:t>
            </a:r>
            <a:r>
              <a:rPr lang="ru-RU" dirty="0" smtClean="0"/>
              <a:t> </a:t>
            </a:r>
            <a:r>
              <a:rPr lang="ru-RU" dirty="0" err="1" smtClean="0"/>
              <a:t>tutishga</a:t>
            </a:r>
            <a:r>
              <a:rPr lang="ru-RU" dirty="0" smtClean="0"/>
              <a:t>, </a:t>
            </a:r>
            <a:r>
              <a:rPr lang="ru-RU" dirty="0" err="1" smtClean="0"/>
              <a:t>estetikani</a:t>
            </a:r>
            <a:r>
              <a:rPr lang="ru-RU" dirty="0" smtClean="0"/>
              <a:t> </a:t>
            </a:r>
            <a:r>
              <a:rPr lang="ru-RU" dirty="0" err="1" smtClean="0"/>
              <a:t>ma’naviy-ahloqiy</a:t>
            </a:r>
            <a:r>
              <a:rPr lang="ru-RU" dirty="0" smtClean="0"/>
              <a:t> </a:t>
            </a:r>
            <a:r>
              <a:rPr lang="ru-RU" dirty="0" err="1" smtClean="0"/>
              <a:t>qarashlar</a:t>
            </a:r>
            <a:r>
              <a:rPr lang="ru-RU" dirty="0" smtClean="0"/>
              <a:t> </a:t>
            </a:r>
            <a:r>
              <a:rPr lang="ru-RU" dirty="0" err="1" smtClean="0"/>
              <a:t>bilan</a:t>
            </a:r>
            <a:r>
              <a:rPr lang="ru-RU" dirty="0" smtClean="0"/>
              <a:t> </a:t>
            </a:r>
            <a:r>
              <a:rPr lang="ru-RU" dirty="0" err="1" smtClean="0"/>
              <a:t>uyg‘unlashtirishga</a:t>
            </a:r>
            <a:r>
              <a:rPr lang="ru-RU" dirty="0" smtClean="0"/>
              <a:t> </a:t>
            </a:r>
            <a:r>
              <a:rPr lang="ru-RU" dirty="0" err="1" smtClean="0"/>
              <a:t>o‘rgatishdan</a:t>
            </a:r>
            <a:r>
              <a:rPr lang="ru-RU" dirty="0" smtClean="0"/>
              <a:t> </a:t>
            </a:r>
            <a:r>
              <a:rPr lang="ru-RU" dirty="0" err="1" smtClean="0"/>
              <a:t>iborat</a:t>
            </a:r>
            <a:r>
              <a:rPr lang="ru-RU" dirty="0" smtClean="0"/>
              <a:t>. </a:t>
            </a:r>
          </a:p>
          <a:p>
            <a:pPr>
              <a:buClrTx/>
              <a:buSzPct val="100000"/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Iqtisodiy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tarbiya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075240" cy="5421216"/>
          </a:xfrm>
        </p:spPr>
        <p:txBody>
          <a:bodyPr/>
          <a:lstStyle/>
          <a:p>
            <a:pPr>
              <a:buNone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Respublikamiz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bozor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iqtisodiyotiga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o‘tishi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ta’lim-tarbiya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jarayonida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o‘quvchilarga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iqtisodiy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tarbiya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berish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zaruratini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keltirib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chiqaradi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O‘quvchilar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botanika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zoologiya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Biologiya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Sitologiya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genetika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asoslari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Biologiya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Evolyusiya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ekologiya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asoslari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o‘quv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fanlarida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o‘simlik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hayvonlarning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mahsuldorligi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dalalarning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unumdorligini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oshirish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tuproq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erga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nisbatan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munosabatini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tubdan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o‘zgartirish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olinadigan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mahsulotlarni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ham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miqdor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ham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sifat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jihatdan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orttirish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masalalari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tanishadilar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O‘qituvchi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o‘rganilayotgan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mavzu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mazmuniga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bog‘liq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holda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iqtisodiy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tarbiyani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amalga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oshirishi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zarur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</a:rPr>
              <a:t>Jismoniy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tarbiya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363272" cy="520519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har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tomonlama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rivojlangan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shaxsni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shakllanti­rishning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ajralmas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qismi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bo‘lib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o‘quvchilarning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ma’naviy-axloqiy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aqliy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estetik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jihatdan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uyg‘un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rivojlanishini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ta’minlaydi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Jismoniy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tarbiya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o‘quvchilarning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aqliy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ma’naviy-axloqiy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tarbiya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uzviy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holda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amalga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oshirilgandagina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kutilgan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natijalar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jumladan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o‘z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salomatligini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asrash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mustahkamlash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hatti-harakatlarning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gigienik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me’yorlari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harakat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ko‘nikmalarini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tarkib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toptirish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mumkin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</a:rPr>
              <a:t>Gigienik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ta’lim-tarbiya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003232" cy="4104456"/>
          </a:xfrm>
        </p:spPr>
        <p:txBody>
          <a:bodyPr/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o‘quvchilarning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sog‘liqlarini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saqlash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mustahkamlash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shart-sharoitlari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ularni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vujudga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keltirish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haqidagi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bilimlarga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asoslanadi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Biologiyani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o‘qitishda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gigienik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tarbiya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asosiy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o‘rinni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egallaydi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mavzu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mazmuniga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bog‘liq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holda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amalga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oshiriladi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</a:rPr>
              <a:t>Mehnat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tarbiyasi</a:t>
            </a:r>
            <a:r>
              <a:rPr lang="en-US" dirty="0" smtClean="0">
                <a:solidFill>
                  <a:srgbClr val="C00000"/>
                </a:solidFill>
              </a:rPr>
              <a:t>.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931224" cy="5421216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Barkamol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shaxsni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kamolga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etkazishda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mehnat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tarbiyasi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muhim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rol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o‘ynaydi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Shu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sababli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ham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uzluksiz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ta’lim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tizimi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oldiga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qo‘yilgan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muhim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vazifa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fan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texnikaning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hozirgi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bosqichidagi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rivoji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davlat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jamiyat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ehtiyojlari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o‘quvchilarning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qiziqishlari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qobiliyatlariga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muvofiq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holda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kasb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tanlashga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yo‘llash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ularda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mehnat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o‘quv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mehnati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ko‘nikma­larini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shakllantirishga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e’tibor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qaratish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zarurligi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ko‘rsatilgan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Mehnat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tarbiyasi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o‘qitishning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nazariya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amaliyotning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uzviy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bog‘liqligi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prinsipini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amalga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oshirish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o‘quvchilarda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mehnat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faoliyatiga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nisbatan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ijobiy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motivlar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mehnat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vositalari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qurollariga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nisbatan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ehtiyotkorona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munosabatni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shakllantirish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o‘quvchilar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o‘rtasida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o‘zaro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hamkorlikni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vujudga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keltirishga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zamin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tayyorlaydi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00323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Biologiyani</a:t>
            </a:r>
            <a:r>
              <a:rPr lang="en-US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o‘qitishda</a:t>
            </a:r>
            <a:r>
              <a:rPr lang="en-US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o‘quvchilarni</a:t>
            </a:r>
            <a:r>
              <a:rPr lang="en-US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kasbga</a:t>
            </a:r>
            <a:r>
              <a:rPr lang="en-US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yo‘llash</a:t>
            </a:r>
            <a:r>
              <a:rPr lang="en-US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mehnat</a:t>
            </a:r>
            <a:r>
              <a:rPr lang="en-US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tarbiyasini</a:t>
            </a:r>
            <a:r>
              <a:rPr lang="en-US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amalga</a:t>
            </a:r>
            <a:r>
              <a:rPr lang="en-US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oshirishga</a:t>
            </a:r>
            <a:r>
              <a:rPr lang="en-US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imkon</a:t>
            </a:r>
            <a:r>
              <a:rPr lang="en-US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beradigan</a:t>
            </a:r>
            <a:r>
              <a:rPr lang="en-US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bilim</a:t>
            </a:r>
            <a:r>
              <a:rPr lang="en-US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ko‘nikmalarni</a:t>
            </a:r>
            <a:r>
              <a:rPr lang="en-US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quyidagi</a:t>
            </a:r>
            <a:r>
              <a:rPr lang="en-US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guruhlarga</a:t>
            </a:r>
            <a:r>
              <a:rPr lang="en-US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ajratish</a:t>
            </a:r>
            <a:r>
              <a:rPr lang="en-US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mumkin</a:t>
            </a:r>
            <a:r>
              <a:rPr lang="en-US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556792"/>
            <a:ext cx="7560840" cy="136815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Qishloq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xo‘jalik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mikrobiologiya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tabiatni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muhofaza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qilish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inson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mehnati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faoliyatining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ilmiy-nazariy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asoslari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3140968"/>
            <a:ext cx="7560840" cy="1512168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Ishlab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chiqarish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mehnati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samaradorligi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2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o‘simliklar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va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hayvonlarning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mahsuldorligini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oshirishni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ta’minlovchi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texnika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va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texnologiyalarning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asoslari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bilan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tanishtirish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;</a:t>
            </a:r>
            <a:endParaRPr lang="ru-RU" sz="2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4869160"/>
            <a:ext cx="7632848" cy="1368152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Biologik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qonuniyatlar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umumiy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ko‘nikmalardan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amaliy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faoliyat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turmushda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foydalanish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asoslari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tanishtirish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Reja</a:t>
            </a:r>
            <a:r>
              <a:rPr lang="en-US" b="1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Clr>
                <a:srgbClr val="002060"/>
              </a:buClr>
              <a:buAutoNum type="arabicPeriod"/>
            </a:pPr>
            <a:r>
              <a:rPr lang="uz-Cyrl-UZ" dirty="0" smtClean="0"/>
              <a:t>O‘quvchilarda </a:t>
            </a:r>
            <a:r>
              <a:rPr lang="uz-Cyrl-UZ" dirty="0" smtClean="0"/>
              <a:t>ilmiy dunyoqarash va tafakkurni shakllantirish</a:t>
            </a:r>
            <a:r>
              <a:rPr lang="uz-Cyrl-UZ" dirty="0" smtClean="0"/>
              <a:t>.</a:t>
            </a:r>
            <a:endParaRPr lang="en-US" dirty="0" smtClean="0"/>
          </a:p>
          <a:p>
            <a:pPr marL="514350" indent="-514350">
              <a:buClr>
                <a:srgbClr val="002060"/>
              </a:buClr>
              <a:buFont typeface="Wingdings 2"/>
              <a:buAutoNum type="arabicPeriod"/>
            </a:pPr>
            <a:r>
              <a:rPr lang="uz-Cyrl-UZ" dirty="0" smtClean="0"/>
              <a:t>Biologiyani </a:t>
            </a:r>
            <a:r>
              <a:rPr lang="uz-Cyrl-UZ" dirty="0" smtClean="0"/>
              <a:t>o‘qitishda o‘quvchilarni ma’naviy-ahloqiy, vatanpar­var­lik,  ekologik, estetik, iqtisodiy, jismoniy, gigienik, mehnat va baynalminal tarbiyalash masalalari</a:t>
            </a:r>
            <a:r>
              <a:rPr lang="uz-Cyrl-UZ" dirty="0" smtClean="0"/>
              <a:t>.</a:t>
            </a:r>
            <a:endParaRPr lang="en-US" dirty="0" smtClean="0"/>
          </a:p>
          <a:p>
            <a:pPr marL="514350" indent="-514350">
              <a:buClr>
                <a:srgbClr val="002060"/>
              </a:buClr>
              <a:buFont typeface="Wingdings 2"/>
              <a:buAutoNum type="arabicPeriod"/>
            </a:pPr>
            <a:r>
              <a:rPr lang="en-US" dirty="0" smtClean="0"/>
              <a:t>B</a:t>
            </a:r>
            <a:r>
              <a:rPr lang="uz-Cyrl-UZ" dirty="0" smtClean="0"/>
              <a:t>iologiyani </a:t>
            </a:r>
            <a:r>
              <a:rPr lang="uz-Cyrl-UZ" dirty="0" smtClean="0"/>
              <a:t>o‘qitishda ta’lim – tarbiyaning uzviyligini ta’minlash yo‘llari</a:t>
            </a:r>
            <a:endParaRPr lang="ru-RU" dirty="0" smtClean="0"/>
          </a:p>
          <a:p>
            <a:pPr marL="514350" indent="-514350">
              <a:buFont typeface="Wingdings 2"/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8075240" cy="5925272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Mehnat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tarbiyasini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amalga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oshirishda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o‘qituvchi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o‘quvchilarni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mehnat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faoliyatiga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psixologik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jihatdan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tayyorlash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mehnat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madaniyatini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takomillash­tirish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shuningdek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o‘quvchilar­ning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o‘zlashtirgan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nazariy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bilimlaridan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foyda­lan­gan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holda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aqliy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jismoniy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mehnatni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to‘g‘ri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tashkil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etish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ko‘nikmalarini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tarkib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toptirishga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e’tiborni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qaratishi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lozim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</a:rPr>
              <a:t>Baynalminal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tarbiya</a:t>
            </a:r>
            <a:r>
              <a:rPr lang="en-US" dirty="0" smtClean="0">
                <a:solidFill>
                  <a:srgbClr val="C00000"/>
                </a:solidFill>
              </a:rPr>
              <a:t>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075240" cy="5493224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err="1" smtClean="0"/>
              <a:t>Respublikamizda</a:t>
            </a:r>
            <a:r>
              <a:rPr lang="en-US" dirty="0" smtClean="0"/>
              <a:t> </a:t>
            </a:r>
            <a:r>
              <a:rPr lang="en-US" dirty="0" err="1" smtClean="0"/>
              <a:t>qabul</a:t>
            </a:r>
            <a:r>
              <a:rPr lang="en-US" dirty="0" smtClean="0"/>
              <a:t> </a:t>
            </a:r>
            <a:r>
              <a:rPr lang="en-US" dirty="0" err="1" smtClean="0"/>
              <a:t>qilingan</a:t>
            </a:r>
            <a:r>
              <a:rPr lang="en-US" dirty="0" smtClean="0"/>
              <a:t> </a:t>
            </a:r>
            <a:r>
              <a:rPr lang="en-US" dirty="0" err="1" smtClean="0"/>
              <a:t>milliy</a:t>
            </a:r>
            <a:r>
              <a:rPr lang="en-US" dirty="0" smtClean="0"/>
              <a:t> </a:t>
            </a:r>
            <a:r>
              <a:rPr lang="en-US" dirty="0" err="1" smtClean="0"/>
              <a:t>istiqlol</a:t>
            </a:r>
            <a:r>
              <a:rPr lang="en-US" dirty="0" smtClean="0"/>
              <a:t> </a:t>
            </a:r>
            <a:r>
              <a:rPr lang="en-US" dirty="0" err="1" smtClean="0"/>
              <a:t>mafkurasining</a:t>
            </a:r>
            <a:r>
              <a:rPr lang="en-US" dirty="0" smtClean="0"/>
              <a:t> </a:t>
            </a:r>
            <a:r>
              <a:rPr lang="en-US" dirty="0" err="1" smtClean="0"/>
              <a:t>asosiy</a:t>
            </a:r>
            <a:r>
              <a:rPr lang="en-US" dirty="0" smtClean="0"/>
              <a:t> </a:t>
            </a:r>
            <a:r>
              <a:rPr lang="en-US" dirty="0" err="1" smtClean="0"/>
              <a:t>g‘oyalaridan</a:t>
            </a:r>
            <a:r>
              <a:rPr lang="en-US" dirty="0" smtClean="0"/>
              <a:t> </a:t>
            </a:r>
            <a:r>
              <a:rPr lang="en-US" dirty="0" err="1" smtClean="0"/>
              <a:t>biri</a:t>
            </a:r>
            <a:r>
              <a:rPr lang="en-US" dirty="0" smtClean="0"/>
              <a:t> </a:t>
            </a:r>
            <a:r>
              <a:rPr lang="en-US" dirty="0" err="1" smtClean="0"/>
              <a:t>millatlararo</a:t>
            </a:r>
            <a:r>
              <a:rPr lang="en-US" dirty="0" smtClean="0"/>
              <a:t> </a:t>
            </a:r>
            <a:r>
              <a:rPr lang="en-US" dirty="0" err="1" smtClean="0"/>
              <a:t>totuvlik</a:t>
            </a:r>
            <a:r>
              <a:rPr lang="en-US" dirty="0" smtClean="0"/>
              <a:t> </a:t>
            </a:r>
            <a:r>
              <a:rPr lang="en-US" dirty="0" err="1" smtClean="0"/>
              <a:t>hisoblanadi</a:t>
            </a:r>
            <a:r>
              <a:rPr lang="en-US" dirty="0" smtClean="0"/>
              <a:t>. «</a:t>
            </a:r>
            <a:r>
              <a:rPr lang="en-US" dirty="0" err="1" smtClean="0"/>
              <a:t>Millatlararo</a:t>
            </a:r>
            <a:r>
              <a:rPr lang="en-US" dirty="0" smtClean="0"/>
              <a:t> </a:t>
            </a:r>
            <a:r>
              <a:rPr lang="en-US" dirty="0" err="1" smtClean="0"/>
              <a:t>totuvlik</a:t>
            </a:r>
            <a:r>
              <a:rPr lang="en-US" dirty="0" smtClean="0"/>
              <a:t> </a:t>
            </a:r>
            <a:r>
              <a:rPr lang="en-US" dirty="0" err="1" smtClean="0"/>
              <a:t>g‘oyasi-umumbashariy</a:t>
            </a:r>
            <a:r>
              <a:rPr lang="en-US" dirty="0" smtClean="0"/>
              <a:t> </a:t>
            </a:r>
            <a:r>
              <a:rPr lang="en-US" dirty="0" err="1" smtClean="0"/>
              <a:t>qadriyat</a:t>
            </a:r>
            <a:r>
              <a:rPr lang="en-US" dirty="0" smtClean="0"/>
              <a:t> </a:t>
            </a:r>
            <a:r>
              <a:rPr lang="en-US" dirty="0" err="1" smtClean="0"/>
              <a:t>bo‘lib</a:t>
            </a:r>
            <a:r>
              <a:rPr lang="en-US" dirty="0" smtClean="0"/>
              <a:t>, </a:t>
            </a:r>
            <a:r>
              <a:rPr lang="en-US" dirty="0" err="1" smtClean="0"/>
              <a:t>turli</a:t>
            </a:r>
            <a:r>
              <a:rPr lang="en-US" dirty="0" smtClean="0"/>
              <a:t> </a:t>
            </a:r>
            <a:r>
              <a:rPr lang="en-US" dirty="0" err="1" smtClean="0"/>
              <a:t>xil</a:t>
            </a:r>
            <a:r>
              <a:rPr lang="en-US" dirty="0" smtClean="0"/>
              <a:t> </a:t>
            </a:r>
            <a:r>
              <a:rPr lang="en-US" dirty="0" err="1" smtClean="0"/>
              <a:t>xalqlar</a:t>
            </a:r>
            <a:r>
              <a:rPr lang="en-US" dirty="0" smtClean="0"/>
              <a:t> </a:t>
            </a:r>
            <a:r>
              <a:rPr lang="en-US" dirty="0" err="1" smtClean="0"/>
              <a:t>birgalikda</a:t>
            </a:r>
            <a:r>
              <a:rPr lang="en-US" dirty="0" smtClean="0"/>
              <a:t> </a:t>
            </a:r>
            <a:r>
              <a:rPr lang="en-US" dirty="0" err="1" smtClean="0"/>
              <a:t>istiqomat</a:t>
            </a:r>
            <a:r>
              <a:rPr lang="en-US" dirty="0" smtClean="0"/>
              <a:t> </a:t>
            </a:r>
            <a:r>
              <a:rPr lang="en-US" dirty="0" err="1" smtClean="0"/>
              <a:t>qiladigan</a:t>
            </a:r>
            <a:r>
              <a:rPr lang="en-US" dirty="0" smtClean="0"/>
              <a:t> </a:t>
            </a:r>
            <a:r>
              <a:rPr lang="en-US" dirty="0" err="1" smtClean="0"/>
              <a:t>mintaqa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davlatlar</a:t>
            </a:r>
            <a:r>
              <a:rPr lang="en-US" dirty="0" smtClean="0"/>
              <a:t> </a:t>
            </a:r>
            <a:r>
              <a:rPr lang="en-US" dirty="0" err="1" smtClean="0"/>
              <a:t>milliy</a:t>
            </a:r>
            <a:r>
              <a:rPr lang="en-US" dirty="0" smtClean="0"/>
              <a:t> </a:t>
            </a:r>
            <a:r>
              <a:rPr lang="en-US" dirty="0" err="1" smtClean="0"/>
              <a:t>taraqqiyotini</a:t>
            </a:r>
            <a:r>
              <a:rPr lang="en-US" dirty="0" smtClean="0"/>
              <a:t> </a:t>
            </a:r>
            <a:r>
              <a:rPr lang="en-US" dirty="0" err="1" smtClean="0"/>
              <a:t>belgilaydi</a:t>
            </a:r>
            <a:r>
              <a:rPr lang="en-US" dirty="0" smtClean="0"/>
              <a:t>, </a:t>
            </a:r>
            <a:r>
              <a:rPr lang="en-US" dirty="0" err="1" smtClean="0"/>
              <a:t>shu</a:t>
            </a:r>
            <a:r>
              <a:rPr lang="en-US" dirty="0" smtClean="0"/>
              <a:t> </a:t>
            </a:r>
            <a:r>
              <a:rPr lang="en-US" dirty="0" err="1" smtClean="0"/>
              <a:t>joydagi</a:t>
            </a:r>
            <a:r>
              <a:rPr lang="en-US" dirty="0" smtClean="0"/>
              <a:t> </a:t>
            </a:r>
            <a:r>
              <a:rPr lang="en-US" dirty="0" err="1" smtClean="0"/>
              <a:t>tinchlik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barqarorlikning</a:t>
            </a:r>
            <a:r>
              <a:rPr lang="en-US" dirty="0" smtClean="0"/>
              <a:t> </a:t>
            </a:r>
            <a:r>
              <a:rPr lang="en-US" dirty="0" err="1" smtClean="0"/>
              <a:t>kafolati</a:t>
            </a:r>
            <a:r>
              <a:rPr lang="en-US" dirty="0" smtClean="0"/>
              <a:t> </a:t>
            </a:r>
            <a:r>
              <a:rPr lang="en-US" dirty="0" err="1" smtClean="0"/>
              <a:t>bo‘lib</a:t>
            </a:r>
            <a:r>
              <a:rPr lang="en-US" dirty="0" smtClean="0"/>
              <a:t> </a:t>
            </a:r>
            <a:r>
              <a:rPr lang="en-US" dirty="0" err="1" smtClean="0"/>
              <a:t>xizmat</a:t>
            </a:r>
            <a:r>
              <a:rPr lang="en-US" dirty="0" smtClean="0"/>
              <a:t> </a:t>
            </a:r>
            <a:r>
              <a:rPr lang="en-US" dirty="0" err="1" smtClean="0"/>
              <a:t>qiladi</a:t>
            </a:r>
            <a:r>
              <a:rPr lang="en-US" dirty="0" smtClean="0"/>
              <a:t>.</a:t>
            </a:r>
          </a:p>
          <a:p>
            <a:r>
              <a:rPr lang="en-US" dirty="0" smtClean="0"/>
              <a:t>Bu – </a:t>
            </a:r>
            <a:r>
              <a:rPr lang="en-US" dirty="0" err="1" smtClean="0"/>
              <a:t>g‘oya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jamiyatda</a:t>
            </a:r>
            <a:r>
              <a:rPr lang="en-US" dirty="0" smtClean="0"/>
              <a:t> </a:t>
            </a:r>
            <a:r>
              <a:rPr lang="en-US" dirty="0" err="1" smtClean="0"/>
              <a:t>yashab</a:t>
            </a:r>
            <a:r>
              <a:rPr lang="en-US" dirty="0" smtClean="0"/>
              <a:t>, </a:t>
            </a:r>
            <a:r>
              <a:rPr lang="en-US" dirty="0" err="1" smtClean="0"/>
              <a:t>yagona</a:t>
            </a:r>
            <a:r>
              <a:rPr lang="en-US" dirty="0" smtClean="0"/>
              <a:t> </a:t>
            </a:r>
            <a:r>
              <a:rPr lang="en-US" dirty="0" err="1" smtClean="0"/>
              <a:t>maqsad</a:t>
            </a:r>
            <a:r>
              <a:rPr lang="en-US" dirty="0" smtClean="0"/>
              <a:t> </a:t>
            </a:r>
            <a:r>
              <a:rPr lang="en-US" dirty="0" err="1" smtClean="0"/>
              <a:t>yo‘lida</a:t>
            </a:r>
            <a:r>
              <a:rPr lang="en-US" dirty="0" smtClean="0"/>
              <a:t> </a:t>
            </a:r>
            <a:r>
              <a:rPr lang="en-US" dirty="0" err="1" smtClean="0"/>
              <a:t>mehnat</a:t>
            </a:r>
            <a:r>
              <a:rPr lang="en-US" dirty="0" smtClean="0"/>
              <a:t> </a:t>
            </a:r>
            <a:r>
              <a:rPr lang="en-US" dirty="0" err="1" smtClean="0"/>
              <a:t>qilayotgan</a:t>
            </a:r>
            <a:r>
              <a:rPr lang="en-US" dirty="0" smtClean="0"/>
              <a:t> </a:t>
            </a:r>
            <a:r>
              <a:rPr lang="en-US" dirty="0" err="1" smtClean="0"/>
              <a:t>turli</a:t>
            </a:r>
            <a:r>
              <a:rPr lang="en-US" dirty="0" smtClean="0"/>
              <a:t> </a:t>
            </a:r>
            <a:r>
              <a:rPr lang="en-US" dirty="0" err="1" smtClean="0"/>
              <a:t>millat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elatlarga</a:t>
            </a:r>
            <a:r>
              <a:rPr lang="en-US" dirty="0" smtClean="0"/>
              <a:t> </a:t>
            </a:r>
            <a:r>
              <a:rPr lang="en-US" dirty="0" err="1" smtClean="0"/>
              <a:t>mansub</a:t>
            </a:r>
            <a:r>
              <a:rPr lang="en-US" dirty="0" smtClean="0"/>
              <a:t> </a:t>
            </a:r>
            <a:r>
              <a:rPr lang="en-US" dirty="0" err="1" smtClean="0"/>
              <a:t>kishilar</a:t>
            </a:r>
            <a:r>
              <a:rPr lang="en-US" dirty="0" smtClean="0"/>
              <a:t> </a:t>
            </a:r>
            <a:r>
              <a:rPr lang="en-US" dirty="0" err="1" smtClean="0"/>
              <a:t>o‘rtasidagi</a:t>
            </a:r>
            <a:r>
              <a:rPr lang="en-US" dirty="0" smtClean="0"/>
              <a:t> </a:t>
            </a:r>
            <a:r>
              <a:rPr lang="en-US" dirty="0" err="1" smtClean="0"/>
              <a:t>o‘zaro</a:t>
            </a:r>
            <a:r>
              <a:rPr lang="en-US" dirty="0" smtClean="0"/>
              <a:t> </a:t>
            </a:r>
            <a:r>
              <a:rPr lang="en-US" dirty="0" err="1" smtClean="0"/>
              <a:t>hurmat</a:t>
            </a:r>
            <a:r>
              <a:rPr lang="en-US" dirty="0" smtClean="0"/>
              <a:t>, </a:t>
            </a:r>
            <a:r>
              <a:rPr lang="en-US" dirty="0" err="1" smtClean="0"/>
              <a:t>do‘stlik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hamjihatlikning</a:t>
            </a:r>
            <a:r>
              <a:rPr lang="en-US" dirty="0" smtClean="0"/>
              <a:t> </a:t>
            </a:r>
            <a:r>
              <a:rPr lang="en-US" dirty="0" err="1" smtClean="0"/>
              <a:t>ma’naviy</a:t>
            </a:r>
            <a:r>
              <a:rPr lang="en-US" dirty="0" smtClean="0"/>
              <a:t> asosidir»</a:t>
            </a:r>
            <a:r>
              <a:rPr lang="en-US" baseline="30000" dirty="0" smtClean="0">
                <a:hlinkClick r:id="rId2" action="ppaction://hlinkfile"/>
              </a:rPr>
              <a:t>1</a:t>
            </a:r>
            <a:r>
              <a:rPr lang="en-US" dirty="0" smtClean="0"/>
              <a:t>. «</a:t>
            </a:r>
            <a:r>
              <a:rPr lang="en-US" dirty="0" err="1" smtClean="0"/>
              <a:t>Shu</a:t>
            </a:r>
            <a:r>
              <a:rPr lang="en-US" dirty="0" smtClean="0"/>
              <a:t> </a:t>
            </a:r>
            <a:r>
              <a:rPr lang="en-US" dirty="0" smtClean="0"/>
              <a:t>bois, </a:t>
            </a:r>
            <a:r>
              <a:rPr lang="en-US" dirty="0" err="1" smtClean="0"/>
              <a:t>bugungi</a:t>
            </a:r>
            <a:r>
              <a:rPr lang="en-US" dirty="0" smtClean="0"/>
              <a:t> </a:t>
            </a:r>
            <a:r>
              <a:rPr lang="en-US" dirty="0" err="1" smtClean="0"/>
              <a:t>kunda</a:t>
            </a:r>
            <a:r>
              <a:rPr lang="en-US" dirty="0" smtClean="0"/>
              <a:t> </a:t>
            </a:r>
            <a:r>
              <a:rPr lang="en-US" dirty="0" err="1" smtClean="0"/>
              <a:t>mamlakatimizda</a:t>
            </a:r>
            <a:r>
              <a:rPr lang="en-US" dirty="0" smtClean="0"/>
              <a:t> </a:t>
            </a:r>
            <a:r>
              <a:rPr lang="en-US" dirty="0" err="1" smtClean="0"/>
              <a:t>yashab</a:t>
            </a:r>
            <a:r>
              <a:rPr lang="en-US" dirty="0" smtClean="0"/>
              <a:t> </a:t>
            </a:r>
            <a:r>
              <a:rPr lang="en-US" dirty="0" err="1" smtClean="0"/>
              <a:t>kelayotgan</a:t>
            </a:r>
            <a:r>
              <a:rPr lang="en-US" dirty="0" smtClean="0"/>
              <a:t> </a:t>
            </a:r>
            <a:r>
              <a:rPr lang="en-US" dirty="0" err="1" smtClean="0"/>
              <a:t>millatlarni</a:t>
            </a:r>
            <a:r>
              <a:rPr lang="en-US" dirty="0" smtClean="0"/>
              <a:t> </a:t>
            </a:r>
            <a:r>
              <a:rPr lang="en-US" dirty="0" err="1" smtClean="0"/>
              <a:t>o‘zaro</a:t>
            </a:r>
            <a:r>
              <a:rPr lang="en-US" dirty="0" smtClean="0"/>
              <a:t> </a:t>
            </a:r>
            <a:r>
              <a:rPr lang="en-US" dirty="0" err="1" smtClean="0"/>
              <a:t>hamjihatlik</a:t>
            </a:r>
            <a:r>
              <a:rPr lang="en-US" dirty="0" smtClean="0"/>
              <a:t> </a:t>
            </a:r>
            <a:r>
              <a:rPr lang="en-US" dirty="0" err="1" smtClean="0"/>
              <a:t>ruhida</a:t>
            </a:r>
            <a:r>
              <a:rPr lang="en-US" dirty="0" smtClean="0"/>
              <a:t> </a:t>
            </a:r>
            <a:r>
              <a:rPr lang="en-US" dirty="0" err="1" smtClean="0"/>
              <a:t>tarbiyalash</a:t>
            </a:r>
            <a:r>
              <a:rPr lang="en-US" dirty="0" smtClean="0"/>
              <a:t> </a:t>
            </a:r>
            <a:r>
              <a:rPr lang="en-US" dirty="0" err="1" smtClean="0"/>
              <a:t>istiqlol</a:t>
            </a:r>
            <a:r>
              <a:rPr lang="en-US" dirty="0" smtClean="0"/>
              <a:t> </a:t>
            </a:r>
            <a:r>
              <a:rPr lang="en-US" dirty="0" err="1" smtClean="0"/>
              <a:t>mafkursining</a:t>
            </a:r>
            <a:r>
              <a:rPr lang="en-US" dirty="0" smtClean="0"/>
              <a:t> </a:t>
            </a:r>
            <a:r>
              <a:rPr lang="en-US" dirty="0" err="1" smtClean="0"/>
              <a:t>asosiy</a:t>
            </a:r>
            <a:r>
              <a:rPr lang="en-US" dirty="0" smtClean="0"/>
              <a:t> </a:t>
            </a:r>
            <a:r>
              <a:rPr lang="en-US" dirty="0" err="1" smtClean="0"/>
              <a:t>maqsadlaridan</a:t>
            </a:r>
            <a:r>
              <a:rPr lang="en-US" dirty="0" smtClean="0"/>
              <a:t> </a:t>
            </a:r>
            <a:r>
              <a:rPr lang="en-US" dirty="0" err="1" smtClean="0"/>
              <a:t>biridir</a:t>
            </a:r>
            <a:r>
              <a:rPr lang="en-US" dirty="0" smtClean="0"/>
              <a:t>. U </a:t>
            </a:r>
            <a:r>
              <a:rPr lang="en-US" dirty="0" err="1" smtClean="0"/>
              <a:t>halqimizga</a:t>
            </a:r>
            <a:r>
              <a:rPr lang="en-US" dirty="0" smtClean="0"/>
              <a:t> </a:t>
            </a:r>
            <a:r>
              <a:rPr lang="en-US" dirty="0" err="1" smtClean="0"/>
              <a:t>xos</a:t>
            </a:r>
            <a:r>
              <a:rPr lang="en-US" dirty="0" smtClean="0"/>
              <a:t> </a:t>
            </a:r>
            <a:r>
              <a:rPr lang="en-US" dirty="0" err="1" smtClean="0"/>
              <a:t>bo‘lgan</a:t>
            </a:r>
            <a:r>
              <a:rPr lang="en-US" dirty="0" smtClean="0"/>
              <a:t> </a:t>
            </a:r>
            <a:r>
              <a:rPr lang="en-US" dirty="0" err="1" smtClean="0"/>
              <a:t>olijanoblik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insonparvarlik</a:t>
            </a:r>
            <a:r>
              <a:rPr lang="en-US" dirty="0" smtClean="0"/>
              <a:t> </a:t>
            </a:r>
            <a:r>
              <a:rPr lang="en-US" dirty="0" err="1" smtClean="0"/>
              <a:t>fazilatlariga</a:t>
            </a:r>
            <a:r>
              <a:rPr lang="en-US" dirty="0" smtClean="0"/>
              <a:t> </a:t>
            </a:r>
            <a:r>
              <a:rPr lang="en-US" dirty="0" err="1" smtClean="0"/>
              <a:t>asoslanadi</a:t>
            </a:r>
            <a:r>
              <a:rPr lang="en-US" dirty="0" smtClean="0"/>
              <a:t>»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7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Biologiyani</a:t>
            </a:r>
            <a:r>
              <a:rPr lang="en-US" sz="2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o‘qitishda</a:t>
            </a:r>
            <a:r>
              <a:rPr lang="en-US" sz="2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ta’lim</a:t>
            </a:r>
            <a:r>
              <a:rPr lang="en-US" sz="2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tarbiyaning</a:t>
            </a:r>
            <a:r>
              <a:rPr lang="en-US" sz="2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uzviyligini</a:t>
            </a:r>
            <a:r>
              <a:rPr lang="en-US" sz="2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amalga</a:t>
            </a:r>
            <a:r>
              <a:rPr lang="en-US" sz="2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oshirish</a:t>
            </a:r>
            <a:r>
              <a:rPr lang="en-US" sz="2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en-US" sz="2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quyidagilarni</a:t>
            </a:r>
            <a:r>
              <a:rPr lang="en-US" sz="2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nazarda</a:t>
            </a:r>
            <a:r>
              <a:rPr lang="en-US" sz="2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tutish</a:t>
            </a:r>
            <a:r>
              <a:rPr lang="en-US" sz="2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lozim</a:t>
            </a:r>
            <a:r>
              <a:rPr lang="en-US" sz="2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124744"/>
            <a:ext cx="7992888" cy="1368152"/>
          </a:xfrm>
          <a:prstGeom prst="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O‘quvchilarda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ilmiy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dunyoqarashni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shakllantirish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shaxsning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rivoj­lani­shida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muhim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ahamiyat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kasb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etadi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Ilmiy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dunyoqarashni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shakllantirish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o‘quvchi­lar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tomonidan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fan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asoslarini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chuqur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o‘rganishi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uzviy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bog‘langan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2636912"/>
            <a:ext cx="7992888" cy="1296144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Mehnat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tarbiyasi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o‘quvchilarni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ta’lim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kasbga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yo‘naltirish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uzviy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bog‘langan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O‘quvchilarda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mehnat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ko‘nikmalarini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shakllanti­rish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mehnat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faoliyatiga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tayyorlash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shaxsning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ilmiy-nazariy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bilim­­larni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o‘zlashtirganlik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darajasi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vatanparvarligi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jismoniy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rivojlanishiga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asoslanadi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4077072"/>
            <a:ext cx="7992888" cy="108012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Estetik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tarbiya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ma’naviy-axloqiy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aqliy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mehnat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gigienik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jismoniy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tarbiya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uzviy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bog‘liq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holda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amalga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oshiriladi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5373216"/>
            <a:ext cx="7992888" cy="1080120"/>
          </a:xfrm>
          <a:prstGeom prst="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O‘quvchilarning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jismoniy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rivojlanishini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ularning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aqliy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ma’naviy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axloqiy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ekologik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estetik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va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gigienik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tarbiya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bilan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uyg‘un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holda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vujudga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keladi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7467600" cy="5925272"/>
          </a:xfrm>
        </p:spPr>
        <p:txBody>
          <a:bodyPr/>
          <a:lstStyle/>
          <a:p>
            <a:pPr algn="ctr">
              <a:buNone/>
            </a:pPr>
            <a:r>
              <a:rPr lang="uz-Cyrl-UZ" sz="4000" dirty="0" smtClean="0"/>
              <a:t>Xulosa qilib aytganda biologiyani o‘qitishda ta’lim-tarbiyaning uzviyligini amalga oshirish o‘qituvchining diqqat markazida bo‘lmog‘i lozim</a:t>
            </a:r>
            <a:r>
              <a:rPr lang="uz-Cyrl-UZ" sz="4000" dirty="0" smtClean="0"/>
              <a:t>.</a:t>
            </a:r>
            <a:endParaRPr lang="en-US" sz="4000" dirty="0" smtClean="0"/>
          </a:p>
          <a:p>
            <a:pPr algn="ctr">
              <a:buNone/>
            </a:pPr>
            <a:endParaRPr lang="ru-RU" sz="4000" dirty="0" smtClean="0"/>
          </a:p>
          <a:p>
            <a:endParaRPr lang="ru-RU" dirty="0"/>
          </a:p>
        </p:txBody>
      </p:sp>
      <p:pic>
        <p:nvPicPr>
          <p:cNvPr id="4" name="Рисунок 3" descr="C:\Program Files (x86)\Microsoft Office\MEDIA\CAGCAT10\j0195384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3861048"/>
            <a:ext cx="4536504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0"/>
            <a:ext cx="7467600" cy="810344"/>
          </a:xfrm>
        </p:spPr>
        <p:txBody>
          <a:bodyPr/>
          <a:lstStyle/>
          <a:p>
            <a:pPr algn="ctr"/>
            <a:r>
              <a:rPr lang="en-US" b="1" dirty="0" err="1" smtClean="0"/>
              <a:t>Atamalar</a:t>
            </a:r>
            <a:r>
              <a:rPr lang="en-US" b="1" dirty="0" smtClean="0"/>
              <a:t>  </a:t>
            </a:r>
            <a:r>
              <a:rPr lang="en-US" b="1" dirty="0" err="1" smtClean="0"/>
              <a:t>lug’ati</a:t>
            </a:r>
            <a:endParaRPr lang="ru-RU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43609" y="1124744"/>
          <a:ext cx="6840759" cy="41476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0253"/>
                <a:gridCol w="2280253"/>
                <a:gridCol w="2280253"/>
              </a:tblGrid>
              <a:tr h="460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O’zbekcha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Ruscha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Inglizcha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60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Ta’lim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Образование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Education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60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Tarbiya</a:t>
                      </a:r>
                      <a:endParaRPr lang="ru-RU" sz="18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Биография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Good manners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60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Ma’naviy-axloq</a:t>
                      </a:r>
                      <a:endParaRPr lang="ru-RU" sz="18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Духовно-нравственный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Spiritual-morality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60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Estetika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Эстетика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Aesthetics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60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Gigiyenik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tarbiya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Гигиеническое воспитание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Hygienic education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60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Mehnat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Труд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Toil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60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Dunyoqarash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Мировоззрение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Worldly-minded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60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Tafakkur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Тафаккур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Thought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417638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Biologiya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o‘qitishda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o‘quvchilarning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ilmiy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dunyoqarashini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shakllantirish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quyidagi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shart-sharoitlarni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vujudga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keltirish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zarur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859216" cy="5133184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 err="1" smtClean="0"/>
              <a:t>O‘qituvchilar</a:t>
            </a:r>
            <a:r>
              <a:rPr lang="en-US" dirty="0" smtClean="0"/>
              <a:t> </a:t>
            </a:r>
            <a:r>
              <a:rPr lang="en-US" dirty="0" err="1" smtClean="0"/>
              <a:t>tomonidan</a:t>
            </a:r>
            <a:r>
              <a:rPr lang="en-US" dirty="0" smtClean="0"/>
              <a:t> </a:t>
            </a:r>
            <a:r>
              <a:rPr lang="en-US" dirty="0" err="1" smtClean="0"/>
              <a:t>o‘quvchilarning</a:t>
            </a:r>
            <a:r>
              <a:rPr lang="en-US" dirty="0" smtClean="0"/>
              <a:t> </a:t>
            </a:r>
            <a:r>
              <a:rPr lang="en-US" dirty="0" err="1" smtClean="0"/>
              <a:t>ilmiy</a:t>
            </a:r>
            <a:r>
              <a:rPr lang="en-US" dirty="0" smtClean="0"/>
              <a:t> </a:t>
            </a:r>
            <a:r>
              <a:rPr lang="en-US" dirty="0" err="1" smtClean="0"/>
              <a:t>dunyoqarashini</a:t>
            </a:r>
            <a:r>
              <a:rPr lang="en-US" dirty="0" smtClean="0"/>
              <a:t> </a:t>
            </a:r>
            <a:r>
              <a:rPr lang="en-US" dirty="0" err="1" smtClean="0"/>
              <a:t>shakllantirishda</a:t>
            </a:r>
            <a:r>
              <a:rPr lang="en-US" dirty="0" smtClean="0"/>
              <a:t> </a:t>
            </a:r>
            <a:r>
              <a:rPr lang="en-US" dirty="0" err="1" smtClean="0"/>
              <a:t>ahamiyatga</a:t>
            </a:r>
            <a:r>
              <a:rPr lang="en-US" dirty="0" smtClean="0"/>
              <a:t> </a:t>
            </a:r>
            <a:r>
              <a:rPr lang="en-US" dirty="0" err="1" smtClean="0"/>
              <a:t>molik</a:t>
            </a:r>
            <a:r>
              <a:rPr lang="en-US" dirty="0" smtClean="0"/>
              <a:t> </a:t>
            </a:r>
            <a:r>
              <a:rPr lang="en-US" dirty="0" err="1" smtClean="0"/>
              <a:t>biologik</a:t>
            </a:r>
            <a:r>
              <a:rPr lang="en-US" dirty="0" smtClean="0"/>
              <a:t> </a:t>
            </a:r>
            <a:r>
              <a:rPr lang="en-US" dirty="0" err="1" smtClean="0"/>
              <a:t>g‘oya</a:t>
            </a:r>
            <a:r>
              <a:rPr lang="en-US" dirty="0" smtClean="0"/>
              <a:t>, </a:t>
            </a:r>
            <a:r>
              <a:rPr lang="en-US" dirty="0" err="1" smtClean="0"/>
              <a:t>nazariya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tushunchalarni</a:t>
            </a:r>
            <a:r>
              <a:rPr lang="en-US" dirty="0" smtClean="0"/>
              <a:t> </a:t>
            </a:r>
            <a:r>
              <a:rPr lang="en-US" dirty="0" err="1" smtClean="0"/>
              <a:t>chuqur</a:t>
            </a:r>
            <a:r>
              <a:rPr lang="en-US" dirty="0" smtClean="0"/>
              <a:t> </a:t>
            </a:r>
            <a:r>
              <a:rPr lang="en-US" dirty="0" err="1" smtClean="0"/>
              <a:t>ilmiy-falsafiy</a:t>
            </a:r>
            <a:r>
              <a:rPr lang="en-US" dirty="0" smtClean="0"/>
              <a:t> </a:t>
            </a:r>
            <a:r>
              <a:rPr lang="en-US" dirty="0" err="1" smtClean="0"/>
              <a:t>nuqtai</a:t>
            </a:r>
            <a:r>
              <a:rPr lang="en-US" dirty="0" smtClean="0"/>
              <a:t> </a:t>
            </a:r>
            <a:r>
              <a:rPr lang="en-US" dirty="0" err="1" smtClean="0"/>
              <a:t>nazardan</a:t>
            </a:r>
            <a:r>
              <a:rPr lang="en-US" dirty="0" smtClean="0"/>
              <a:t> </a:t>
            </a:r>
            <a:r>
              <a:rPr lang="en-US" dirty="0" err="1" smtClean="0"/>
              <a:t>tushunishi</a:t>
            </a:r>
            <a:r>
              <a:rPr lang="en-US" dirty="0" smtClean="0"/>
              <a:t>.</a:t>
            </a:r>
            <a:endParaRPr lang="ru-RU" dirty="0" smtClean="0"/>
          </a:p>
          <a:p>
            <a:pPr lvl="0"/>
            <a:r>
              <a:rPr lang="en-US" dirty="0" err="1" smtClean="0"/>
              <a:t>O‘qitish</a:t>
            </a:r>
            <a:r>
              <a:rPr lang="en-US" dirty="0" smtClean="0"/>
              <a:t> </a:t>
            </a:r>
            <a:r>
              <a:rPr lang="en-US" dirty="0" err="1" smtClean="0"/>
              <a:t>jarayoni</a:t>
            </a:r>
            <a:r>
              <a:rPr lang="en-US" dirty="0" smtClean="0"/>
              <a:t> (</a:t>
            </a:r>
            <a:r>
              <a:rPr lang="en-US" dirty="0" err="1" smtClean="0"/>
              <a:t>mavzu</a:t>
            </a:r>
            <a:r>
              <a:rPr lang="en-US" dirty="0" smtClean="0"/>
              <a:t>, </a:t>
            </a:r>
            <a:r>
              <a:rPr lang="en-US" dirty="0" err="1" smtClean="0"/>
              <a:t>o‘quvchilarning</a:t>
            </a:r>
            <a:r>
              <a:rPr lang="en-US" dirty="0" smtClean="0"/>
              <a:t> </a:t>
            </a:r>
            <a:r>
              <a:rPr lang="en-US" dirty="0" err="1" smtClean="0"/>
              <a:t>o‘quv-bilish</a:t>
            </a:r>
            <a:r>
              <a:rPr lang="en-US" dirty="0" smtClean="0"/>
              <a:t> </a:t>
            </a:r>
            <a:r>
              <a:rPr lang="en-US" dirty="0" err="1" smtClean="0"/>
              <a:t>faoliyati</a:t>
            </a:r>
            <a:r>
              <a:rPr lang="en-US" dirty="0" smtClean="0"/>
              <a:t>)</a:t>
            </a:r>
            <a:r>
              <a:rPr lang="en-US" dirty="0" err="1" smtClean="0"/>
              <a:t>ning</a:t>
            </a:r>
            <a:r>
              <a:rPr lang="en-US" dirty="0" smtClean="0"/>
              <a:t> </a:t>
            </a:r>
            <a:r>
              <a:rPr lang="en-US" dirty="0" err="1" smtClean="0"/>
              <a:t>har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bosqichida</a:t>
            </a:r>
            <a:r>
              <a:rPr lang="en-US" dirty="0" smtClean="0"/>
              <a:t> </a:t>
            </a:r>
            <a:r>
              <a:rPr lang="en-US" dirty="0" err="1" smtClean="0"/>
              <a:t>o‘quvchilarning</a:t>
            </a:r>
            <a:r>
              <a:rPr lang="en-US" dirty="0" smtClean="0"/>
              <a:t> </a:t>
            </a:r>
            <a:r>
              <a:rPr lang="en-US" dirty="0" err="1" smtClean="0"/>
              <a:t>ilmiy</a:t>
            </a:r>
            <a:r>
              <a:rPr lang="en-US" dirty="0" smtClean="0"/>
              <a:t> </a:t>
            </a:r>
            <a:r>
              <a:rPr lang="en-US" dirty="0" err="1" smtClean="0"/>
              <a:t>dunyoqarashini</a:t>
            </a:r>
            <a:r>
              <a:rPr lang="en-US" dirty="0" smtClean="0"/>
              <a:t> </a:t>
            </a:r>
            <a:r>
              <a:rPr lang="en-US" dirty="0" err="1" smtClean="0"/>
              <a:t>shakllantirishda</a:t>
            </a:r>
            <a:r>
              <a:rPr lang="en-US" dirty="0" smtClean="0"/>
              <a:t> </a:t>
            </a:r>
            <a:r>
              <a:rPr lang="en-US" dirty="0" err="1" smtClean="0"/>
              <a:t>tutgan</a:t>
            </a:r>
            <a:r>
              <a:rPr lang="en-US" dirty="0" smtClean="0"/>
              <a:t> </a:t>
            </a:r>
            <a:r>
              <a:rPr lang="en-US" dirty="0" err="1" smtClean="0"/>
              <a:t>o‘rnini</a:t>
            </a:r>
            <a:r>
              <a:rPr lang="en-US" dirty="0" smtClean="0"/>
              <a:t> </a:t>
            </a:r>
            <a:r>
              <a:rPr lang="en-US" dirty="0" err="1" smtClean="0"/>
              <a:t>tahlil</a:t>
            </a:r>
            <a:r>
              <a:rPr lang="en-US" dirty="0" smtClean="0"/>
              <a:t> </a:t>
            </a:r>
            <a:r>
              <a:rPr lang="en-US" dirty="0" err="1" smtClean="0"/>
              <a:t>qilish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aniqlash</a:t>
            </a:r>
            <a:r>
              <a:rPr lang="en-US" dirty="0" smtClean="0"/>
              <a:t>.</a:t>
            </a:r>
            <a:endParaRPr lang="ru-RU" dirty="0" smtClean="0"/>
          </a:p>
          <a:p>
            <a:pPr lvl="0"/>
            <a:r>
              <a:rPr lang="en-US" dirty="0" err="1" smtClean="0"/>
              <a:t>Biologiya</a:t>
            </a:r>
            <a:r>
              <a:rPr lang="en-US" dirty="0" smtClean="0"/>
              <a:t> </a:t>
            </a:r>
            <a:r>
              <a:rPr lang="en-US" dirty="0" err="1" smtClean="0"/>
              <a:t>o‘qitishda</a:t>
            </a:r>
            <a:r>
              <a:rPr lang="en-US" dirty="0" smtClean="0"/>
              <a:t> </a:t>
            </a:r>
            <a:r>
              <a:rPr lang="en-US" dirty="0" err="1" smtClean="0"/>
              <a:t>o‘quvchilarning</a:t>
            </a:r>
            <a:r>
              <a:rPr lang="en-US" dirty="0" smtClean="0"/>
              <a:t> </a:t>
            </a:r>
            <a:r>
              <a:rPr lang="en-US" dirty="0" err="1" smtClean="0"/>
              <a:t>ilmiy</a:t>
            </a:r>
            <a:r>
              <a:rPr lang="en-US" dirty="0" smtClean="0"/>
              <a:t> </a:t>
            </a:r>
            <a:r>
              <a:rPr lang="en-US" dirty="0" err="1" smtClean="0"/>
              <a:t>dunyoqarashiga</a:t>
            </a:r>
            <a:r>
              <a:rPr lang="en-US" dirty="0" smtClean="0"/>
              <a:t> </a:t>
            </a:r>
            <a:r>
              <a:rPr lang="en-US" dirty="0" err="1" smtClean="0"/>
              <a:t>asos</a:t>
            </a:r>
            <a:r>
              <a:rPr lang="en-US" dirty="0" smtClean="0"/>
              <a:t> </a:t>
            </a:r>
            <a:r>
              <a:rPr lang="en-US" dirty="0" err="1" smtClean="0"/>
              <a:t>bo‘ladigan</a:t>
            </a:r>
            <a:r>
              <a:rPr lang="en-US" dirty="0" smtClean="0"/>
              <a:t> </a:t>
            </a:r>
            <a:r>
              <a:rPr lang="en-US" dirty="0" err="1" smtClean="0"/>
              <a:t>tushunchalarning</a:t>
            </a:r>
            <a:r>
              <a:rPr lang="en-US" dirty="0" smtClean="0"/>
              <a:t> </a:t>
            </a:r>
            <a:r>
              <a:rPr lang="en-US" dirty="0" err="1" smtClean="0"/>
              <a:t>mazmuni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mohiyatini</a:t>
            </a:r>
            <a:r>
              <a:rPr lang="en-US" dirty="0" smtClean="0"/>
              <a:t> </a:t>
            </a:r>
            <a:r>
              <a:rPr lang="en-US" dirty="0" err="1" smtClean="0"/>
              <a:t>anglashlari</a:t>
            </a:r>
            <a:r>
              <a:rPr lang="en-US" dirty="0" smtClean="0"/>
              <a:t>, </a:t>
            </a:r>
            <a:r>
              <a:rPr lang="en-US" dirty="0" err="1" smtClean="0"/>
              <a:t>tabiiy</a:t>
            </a:r>
            <a:r>
              <a:rPr lang="en-US" dirty="0" smtClean="0"/>
              <a:t> </a:t>
            </a:r>
            <a:r>
              <a:rPr lang="en-US" dirty="0" err="1" smtClean="0"/>
              <a:t>hodisalar­ning</a:t>
            </a:r>
            <a:r>
              <a:rPr lang="en-US" dirty="0" smtClean="0"/>
              <a:t> </a:t>
            </a:r>
            <a:r>
              <a:rPr lang="en-US" dirty="0" err="1" smtClean="0"/>
              <a:t>sabablarini</a:t>
            </a:r>
            <a:r>
              <a:rPr lang="en-US" dirty="0" smtClean="0"/>
              <a:t> </a:t>
            </a:r>
            <a:r>
              <a:rPr lang="en-US" dirty="0" err="1" smtClean="0"/>
              <a:t>aniqlash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dalillashda</a:t>
            </a:r>
            <a:r>
              <a:rPr lang="en-US" dirty="0" smtClean="0"/>
              <a:t>, </a:t>
            </a:r>
            <a:r>
              <a:rPr lang="en-US" dirty="0" err="1" smtClean="0"/>
              <a:t>o‘quv</a:t>
            </a:r>
            <a:r>
              <a:rPr lang="en-US" dirty="0" smtClean="0"/>
              <a:t> </a:t>
            </a:r>
            <a:r>
              <a:rPr lang="en-US" dirty="0" err="1" smtClean="0"/>
              <a:t>muammolarini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etishda</a:t>
            </a:r>
            <a:r>
              <a:rPr lang="en-US" dirty="0" smtClean="0"/>
              <a:t> </a:t>
            </a:r>
            <a:r>
              <a:rPr lang="en-US" dirty="0" err="1" smtClean="0"/>
              <a:t>boshqa</a:t>
            </a:r>
            <a:r>
              <a:rPr lang="en-US" dirty="0" smtClean="0"/>
              <a:t> </a:t>
            </a:r>
            <a:r>
              <a:rPr lang="en-US" dirty="0" err="1" smtClean="0"/>
              <a:t>o‘quv</a:t>
            </a:r>
            <a:r>
              <a:rPr lang="en-US" dirty="0" smtClean="0"/>
              <a:t> </a:t>
            </a:r>
            <a:r>
              <a:rPr lang="en-US" dirty="0" err="1" smtClean="0"/>
              <a:t>fanlaridan</a:t>
            </a:r>
            <a:r>
              <a:rPr lang="en-US" dirty="0" smtClean="0"/>
              <a:t> </a:t>
            </a:r>
            <a:r>
              <a:rPr lang="en-US" dirty="0" err="1" smtClean="0"/>
              <a:t>o‘zlashtirgan</a:t>
            </a:r>
            <a:r>
              <a:rPr lang="en-US" dirty="0" smtClean="0"/>
              <a:t> </a:t>
            </a:r>
            <a:r>
              <a:rPr lang="en-US" dirty="0" err="1" smtClean="0"/>
              <a:t>bilimlariga</a:t>
            </a:r>
            <a:r>
              <a:rPr lang="en-US" dirty="0" smtClean="0"/>
              <a:t> </a:t>
            </a:r>
            <a:r>
              <a:rPr lang="en-US" dirty="0" err="1" smtClean="0"/>
              <a:t>asoslanishi</a:t>
            </a:r>
            <a:r>
              <a:rPr lang="en-US" dirty="0" smtClean="0"/>
              <a:t>, </a:t>
            </a:r>
            <a:r>
              <a:rPr lang="en-US" dirty="0" err="1" smtClean="0"/>
              <a:t>ya’ni</a:t>
            </a:r>
            <a:r>
              <a:rPr lang="en-US" dirty="0" smtClean="0"/>
              <a:t> </a:t>
            </a:r>
            <a:r>
              <a:rPr lang="en-US" dirty="0" err="1" smtClean="0"/>
              <a:t>nafaqat</a:t>
            </a:r>
            <a:r>
              <a:rPr lang="en-US" dirty="0" smtClean="0"/>
              <a:t> </a:t>
            </a:r>
            <a:r>
              <a:rPr lang="en-US" dirty="0" err="1" smtClean="0"/>
              <a:t>tabiiy-matematik</a:t>
            </a:r>
            <a:r>
              <a:rPr lang="en-US" dirty="0" smtClean="0"/>
              <a:t>, </a:t>
            </a:r>
            <a:r>
              <a:rPr lang="en-US" dirty="0" err="1" smtClean="0"/>
              <a:t>balki</a:t>
            </a:r>
            <a:r>
              <a:rPr lang="en-US" dirty="0" smtClean="0"/>
              <a:t> </a:t>
            </a:r>
            <a:r>
              <a:rPr lang="en-US" dirty="0" err="1" smtClean="0"/>
              <a:t>ijtimoiy-gumanitar</a:t>
            </a:r>
            <a:r>
              <a:rPr lang="en-US" dirty="0" smtClean="0"/>
              <a:t> </a:t>
            </a:r>
            <a:r>
              <a:rPr lang="en-US" dirty="0" err="1" smtClean="0"/>
              <a:t>o‘quv</a:t>
            </a:r>
            <a:r>
              <a:rPr lang="en-US" dirty="0" smtClean="0"/>
              <a:t> </a:t>
            </a:r>
            <a:r>
              <a:rPr lang="en-US" dirty="0" err="1" smtClean="0"/>
              <a:t>fanlari</a:t>
            </a:r>
            <a:r>
              <a:rPr lang="en-US" dirty="0" smtClean="0"/>
              <a:t> </a:t>
            </a:r>
            <a:r>
              <a:rPr lang="en-US" dirty="0" err="1" smtClean="0"/>
              <a:t>bilan</a:t>
            </a:r>
            <a:r>
              <a:rPr lang="en-US" dirty="0" smtClean="0"/>
              <a:t> </a:t>
            </a:r>
            <a:r>
              <a:rPr lang="en-US" dirty="0" err="1" smtClean="0"/>
              <a:t>fanlararo</a:t>
            </a:r>
            <a:r>
              <a:rPr lang="en-US" dirty="0" smtClean="0"/>
              <a:t> </a:t>
            </a:r>
            <a:r>
              <a:rPr lang="en-US" dirty="0" err="1" smtClean="0"/>
              <a:t>bog‘lanishlarni</a:t>
            </a:r>
            <a:r>
              <a:rPr lang="en-US" dirty="0" smtClean="0"/>
              <a:t> </a:t>
            </a:r>
            <a:r>
              <a:rPr lang="en-US" dirty="0" err="1" smtClean="0"/>
              <a:t>amalga</a:t>
            </a:r>
            <a:r>
              <a:rPr lang="en-US" dirty="0" smtClean="0"/>
              <a:t> </a:t>
            </a:r>
            <a:r>
              <a:rPr lang="en-US" dirty="0" err="1" smtClean="0"/>
              <a:t>oshirish</a:t>
            </a:r>
            <a:r>
              <a:rPr lang="en-US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8075240" cy="6069288"/>
          </a:xfrm>
        </p:spPr>
        <p:txBody>
          <a:bodyPr>
            <a:normAutofit/>
          </a:bodyPr>
          <a:lstStyle/>
          <a:p>
            <a:pPr lvl="0"/>
            <a:r>
              <a:rPr lang="en-US" dirty="0" err="1" smtClean="0"/>
              <a:t>Biologik</a:t>
            </a:r>
            <a:r>
              <a:rPr lang="en-US" dirty="0" smtClean="0"/>
              <a:t> </a:t>
            </a:r>
            <a:r>
              <a:rPr lang="en-US" dirty="0" err="1" smtClean="0"/>
              <a:t>qonuniyat</a:t>
            </a:r>
            <a:r>
              <a:rPr lang="en-US" dirty="0" smtClean="0"/>
              <a:t>, </a:t>
            </a:r>
            <a:r>
              <a:rPr lang="en-US" dirty="0" err="1" smtClean="0"/>
              <a:t>xulosa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umumlashmalarni</a:t>
            </a:r>
            <a:r>
              <a:rPr lang="en-US" dirty="0" smtClean="0"/>
              <a:t> </a:t>
            </a:r>
            <a:r>
              <a:rPr lang="en-US" dirty="0" err="1" smtClean="0"/>
              <a:t>biologiyaning</a:t>
            </a:r>
            <a:r>
              <a:rPr lang="en-US" dirty="0" smtClean="0"/>
              <a:t> </a:t>
            </a:r>
            <a:r>
              <a:rPr lang="en-US" dirty="0" err="1" smtClean="0"/>
              <a:t>ilmiy-tadqiqot</a:t>
            </a:r>
            <a:r>
              <a:rPr lang="en-US" dirty="0" smtClean="0"/>
              <a:t> </a:t>
            </a:r>
            <a:r>
              <a:rPr lang="en-US" dirty="0" err="1" smtClean="0"/>
              <a:t>metodlari</a:t>
            </a:r>
            <a:r>
              <a:rPr lang="en-US" dirty="0" smtClean="0"/>
              <a:t> </a:t>
            </a:r>
            <a:r>
              <a:rPr lang="en-US" dirty="0" err="1" smtClean="0"/>
              <a:t>yordamida</a:t>
            </a:r>
            <a:r>
              <a:rPr lang="en-US" dirty="0" smtClean="0"/>
              <a:t> </a:t>
            </a:r>
            <a:r>
              <a:rPr lang="en-US" dirty="0" err="1" smtClean="0"/>
              <a:t>olingan</a:t>
            </a:r>
            <a:r>
              <a:rPr lang="en-US" dirty="0" smtClean="0"/>
              <a:t> </a:t>
            </a:r>
            <a:r>
              <a:rPr lang="en-US" dirty="0" err="1" smtClean="0"/>
              <a:t>natijalar</a:t>
            </a:r>
            <a:r>
              <a:rPr lang="en-US" dirty="0" smtClean="0"/>
              <a:t>, </a:t>
            </a:r>
            <a:r>
              <a:rPr lang="en-US" dirty="0" err="1" smtClean="0"/>
              <a:t>faktlar</a:t>
            </a:r>
            <a:r>
              <a:rPr lang="en-US" dirty="0" smtClean="0"/>
              <a:t> </a:t>
            </a:r>
            <a:r>
              <a:rPr lang="en-US" dirty="0" err="1" smtClean="0"/>
              <a:t>yordamida</a:t>
            </a:r>
            <a:r>
              <a:rPr lang="en-US" dirty="0" smtClean="0"/>
              <a:t> </a:t>
            </a:r>
            <a:r>
              <a:rPr lang="en-US" dirty="0" err="1" smtClean="0"/>
              <a:t>asoslash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dalillash</a:t>
            </a:r>
            <a:r>
              <a:rPr lang="en-US" dirty="0" smtClean="0"/>
              <a:t>.</a:t>
            </a:r>
            <a:endParaRPr lang="ru-RU" dirty="0" smtClean="0"/>
          </a:p>
          <a:p>
            <a:pPr lvl="0"/>
            <a:r>
              <a:rPr lang="en-US" dirty="0" err="1" smtClean="0"/>
              <a:t>O‘quvchilarning</a:t>
            </a:r>
            <a:r>
              <a:rPr lang="en-US" dirty="0" smtClean="0"/>
              <a:t> </a:t>
            </a:r>
            <a:r>
              <a:rPr lang="en-US" dirty="0" err="1" smtClean="0"/>
              <a:t>tirik</a:t>
            </a:r>
            <a:r>
              <a:rPr lang="en-US" dirty="0" smtClean="0"/>
              <a:t> </a:t>
            </a:r>
            <a:r>
              <a:rPr lang="en-US" dirty="0" err="1" smtClean="0"/>
              <a:t>tabiatning</a:t>
            </a:r>
            <a:r>
              <a:rPr lang="en-US" dirty="0" smtClean="0"/>
              <a:t> </a:t>
            </a:r>
            <a:r>
              <a:rPr lang="en-US" dirty="0" err="1" smtClean="0"/>
              <a:t>umumiy</a:t>
            </a:r>
            <a:r>
              <a:rPr lang="en-US" dirty="0" smtClean="0"/>
              <a:t> </a:t>
            </a:r>
            <a:r>
              <a:rPr lang="en-US" dirty="0" err="1" smtClean="0"/>
              <a:t>qonuniyatlarini</a:t>
            </a:r>
            <a:r>
              <a:rPr lang="en-US" dirty="0" smtClean="0"/>
              <a:t> </a:t>
            </a:r>
            <a:r>
              <a:rPr lang="en-US" dirty="0" err="1" smtClean="0"/>
              <a:t>o‘rganishning</a:t>
            </a:r>
            <a:r>
              <a:rPr lang="en-US" dirty="0" smtClean="0"/>
              <a:t> </a:t>
            </a:r>
            <a:r>
              <a:rPr lang="en-US" dirty="0" err="1" smtClean="0"/>
              <a:t>muhimligi</a:t>
            </a:r>
            <a:r>
              <a:rPr lang="en-US" dirty="0" smtClean="0"/>
              <a:t>, </a:t>
            </a:r>
            <a:r>
              <a:rPr lang="en-US" dirty="0" err="1" smtClean="0"/>
              <a:t>asosiy</a:t>
            </a:r>
            <a:r>
              <a:rPr lang="en-US" dirty="0" smtClean="0"/>
              <a:t> </a:t>
            </a:r>
            <a:r>
              <a:rPr lang="en-US" dirty="0" err="1" smtClean="0"/>
              <a:t>g‘oya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tushunchalarning</a:t>
            </a:r>
            <a:r>
              <a:rPr lang="en-US" dirty="0" smtClean="0"/>
              <a:t> </a:t>
            </a:r>
            <a:r>
              <a:rPr lang="en-US" dirty="0" err="1" smtClean="0"/>
              <a:t>rivojlanishini</a:t>
            </a:r>
            <a:r>
              <a:rPr lang="en-US" dirty="0" smtClean="0"/>
              <a:t> </a:t>
            </a:r>
            <a:r>
              <a:rPr lang="en-US" dirty="0" err="1" smtClean="0"/>
              <a:t>anglash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tushunishga</a:t>
            </a:r>
            <a:r>
              <a:rPr lang="en-US" dirty="0" smtClean="0"/>
              <a:t> </a:t>
            </a:r>
            <a:r>
              <a:rPr lang="en-US" dirty="0" err="1" smtClean="0"/>
              <a:t>yo‘naltirish</a:t>
            </a:r>
            <a:r>
              <a:rPr lang="en-US" dirty="0" smtClean="0"/>
              <a:t> </a:t>
            </a:r>
            <a:r>
              <a:rPr lang="en-US" dirty="0" err="1" smtClean="0"/>
              <a:t>asosida</a:t>
            </a:r>
            <a:r>
              <a:rPr lang="en-US" dirty="0" smtClean="0"/>
              <a:t> </a:t>
            </a:r>
            <a:r>
              <a:rPr lang="en-US" dirty="0" err="1" smtClean="0"/>
              <a:t>o‘quvchilarning</a:t>
            </a:r>
            <a:r>
              <a:rPr lang="en-US" dirty="0" smtClean="0"/>
              <a:t> </a:t>
            </a:r>
            <a:r>
              <a:rPr lang="en-US" dirty="0" err="1" smtClean="0"/>
              <a:t>bilish</a:t>
            </a:r>
            <a:r>
              <a:rPr lang="en-US" dirty="0" smtClean="0"/>
              <a:t> </a:t>
            </a:r>
            <a:r>
              <a:rPr lang="en-US" dirty="0" err="1" smtClean="0"/>
              <a:t>faoliyatini</a:t>
            </a:r>
            <a:r>
              <a:rPr lang="en-US" dirty="0" smtClean="0"/>
              <a:t> </a:t>
            </a:r>
            <a:r>
              <a:rPr lang="en-US" dirty="0" err="1" smtClean="0"/>
              <a:t>faollashtirish</a:t>
            </a:r>
            <a:r>
              <a:rPr lang="en-US" dirty="0" smtClean="0"/>
              <a:t>. </a:t>
            </a:r>
            <a:r>
              <a:rPr lang="en-US" dirty="0" err="1" smtClean="0"/>
              <a:t>Bunda</a:t>
            </a:r>
            <a:r>
              <a:rPr lang="en-US" dirty="0" smtClean="0"/>
              <a:t> </a:t>
            </a:r>
            <a:r>
              <a:rPr lang="en-US" dirty="0" err="1" smtClean="0"/>
              <a:t>o‘quvchilarning</a:t>
            </a:r>
            <a:r>
              <a:rPr lang="en-US" dirty="0" smtClean="0"/>
              <a:t> </a:t>
            </a:r>
            <a:r>
              <a:rPr lang="en-US" dirty="0" err="1" smtClean="0"/>
              <a:t>ijodiy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mustaqil</a:t>
            </a:r>
            <a:r>
              <a:rPr lang="en-US" dirty="0" smtClean="0"/>
              <a:t> </a:t>
            </a:r>
            <a:r>
              <a:rPr lang="en-US" dirty="0" err="1" smtClean="0"/>
              <a:t>ishlari</a:t>
            </a:r>
            <a:r>
              <a:rPr lang="en-US" dirty="0" smtClean="0"/>
              <a:t>, </a:t>
            </a:r>
            <a:r>
              <a:rPr lang="en-US" dirty="0" err="1" smtClean="0"/>
              <a:t>muammoli</a:t>
            </a:r>
            <a:r>
              <a:rPr lang="en-US" dirty="0" smtClean="0"/>
              <a:t> </a:t>
            </a:r>
            <a:r>
              <a:rPr lang="en-US" dirty="0" err="1" smtClean="0"/>
              <a:t>vaziyatlarni</a:t>
            </a:r>
            <a:r>
              <a:rPr lang="en-US" dirty="0" smtClean="0"/>
              <a:t> </a:t>
            </a:r>
            <a:r>
              <a:rPr lang="en-US" dirty="0" err="1" smtClean="0"/>
              <a:t>vujudga</a:t>
            </a:r>
            <a:r>
              <a:rPr lang="en-US" dirty="0" smtClean="0"/>
              <a:t> </a:t>
            </a:r>
            <a:r>
              <a:rPr lang="en-US" dirty="0" err="1" smtClean="0"/>
              <a:t>keltirish</a:t>
            </a:r>
            <a:r>
              <a:rPr lang="en-US" dirty="0" smtClean="0"/>
              <a:t>, </a:t>
            </a:r>
            <a:r>
              <a:rPr lang="en-US" dirty="0" err="1" smtClean="0"/>
              <a:t>nazariy</a:t>
            </a:r>
            <a:r>
              <a:rPr lang="en-US" dirty="0" smtClean="0"/>
              <a:t> </a:t>
            </a:r>
            <a:r>
              <a:rPr lang="en-US" dirty="0" err="1" smtClean="0"/>
              <a:t>mazmunga</a:t>
            </a:r>
            <a:r>
              <a:rPr lang="en-US" dirty="0" smtClean="0"/>
              <a:t> </a:t>
            </a:r>
            <a:r>
              <a:rPr lang="en-US" dirty="0" err="1" smtClean="0"/>
              <a:t>ega</a:t>
            </a:r>
            <a:r>
              <a:rPr lang="en-US" dirty="0" smtClean="0"/>
              <a:t> </a:t>
            </a:r>
            <a:r>
              <a:rPr lang="en-US" dirty="0" err="1" smtClean="0"/>
              <a:t>o‘quv</a:t>
            </a:r>
            <a:r>
              <a:rPr lang="en-US" dirty="0" smtClean="0"/>
              <a:t> </a:t>
            </a:r>
            <a:r>
              <a:rPr lang="en-US" dirty="0" err="1" smtClean="0"/>
              <a:t>topshiriqlarini</a:t>
            </a:r>
            <a:r>
              <a:rPr lang="en-US" dirty="0" smtClean="0"/>
              <a:t> </a:t>
            </a:r>
            <a:r>
              <a:rPr lang="en-US" dirty="0" err="1" smtClean="0"/>
              <a:t>tayyorlash</a:t>
            </a:r>
            <a:r>
              <a:rPr lang="en-US" dirty="0" smtClean="0"/>
              <a:t> </a:t>
            </a:r>
            <a:r>
              <a:rPr lang="en-US" dirty="0" err="1" smtClean="0"/>
              <a:t>lozim</a:t>
            </a:r>
            <a:r>
              <a:rPr lang="en-US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219256" cy="6213304"/>
          </a:xfrm>
        </p:spPr>
        <p:txBody>
          <a:bodyPr>
            <a:normAutofit/>
          </a:bodyPr>
          <a:lstStyle/>
          <a:p>
            <a:pPr lvl="0"/>
            <a:r>
              <a:rPr lang="en-US" dirty="0" err="1" smtClean="0"/>
              <a:t>O‘quvchilar</a:t>
            </a:r>
            <a:r>
              <a:rPr lang="en-US" dirty="0" smtClean="0"/>
              <a:t> </a:t>
            </a:r>
            <a:r>
              <a:rPr lang="en-US" dirty="0" err="1" smtClean="0"/>
              <a:t>tomonidan</a:t>
            </a:r>
            <a:r>
              <a:rPr lang="en-US" dirty="0" smtClean="0"/>
              <a:t> </a:t>
            </a:r>
            <a:r>
              <a:rPr lang="en-US" dirty="0" err="1" smtClean="0"/>
              <a:t>ilmiy</a:t>
            </a:r>
            <a:r>
              <a:rPr lang="en-US" dirty="0" smtClean="0"/>
              <a:t> </a:t>
            </a:r>
            <a:r>
              <a:rPr lang="en-US" dirty="0" err="1" smtClean="0"/>
              <a:t>dunyoqarash</a:t>
            </a:r>
            <a:r>
              <a:rPr lang="en-US" dirty="0" smtClean="0"/>
              <a:t> </a:t>
            </a:r>
            <a:r>
              <a:rPr lang="en-US" dirty="0" err="1" smtClean="0"/>
              <a:t>masalalariga</a:t>
            </a:r>
            <a:r>
              <a:rPr lang="en-US" dirty="0" smtClean="0"/>
              <a:t> </a:t>
            </a:r>
            <a:r>
              <a:rPr lang="en-US" dirty="0" err="1" smtClean="0"/>
              <a:t>bog‘liq</a:t>
            </a:r>
            <a:r>
              <a:rPr lang="en-US" dirty="0" smtClean="0"/>
              <a:t> </a:t>
            </a:r>
            <a:r>
              <a:rPr lang="en-US" dirty="0" err="1" smtClean="0"/>
              <a:t>tushunchalarni</a:t>
            </a:r>
            <a:r>
              <a:rPr lang="en-US" dirty="0" smtClean="0"/>
              <a:t> </a:t>
            </a:r>
            <a:r>
              <a:rPr lang="en-US" dirty="0" err="1" smtClean="0"/>
              <a:t>o‘zlashtirish</a:t>
            </a:r>
            <a:r>
              <a:rPr lang="en-US" dirty="0" smtClean="0"/>
              <a:t> </a:t>
            </a:r>
            <a:r>
              <a:rPr lang="en-US" dirty="0" err="1" smtClean="0"/>
              <a:t>darajasi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sifati</a:t>
            </a:r>
            <a:r>
              <a:rPr lang="en-US" dirty="0" smtClean="0"/>
              <a:t>, </a:t>
            </a:r>
            <a:r>
              <a:rPr lang="en-US" dirty="0" err="1" smtClean="0"/>
              <a:t>o‘zlashtirilgan</a:t>
            </a:r>
            <a:r>
              <a:rPr lang="en-US" dirty="0" smtClean="0"/>
              <a:t> </a:t>
            </a:r>
            <a:r>
              <a:rPr lang="en-US" dirty="0" err="1" smtClean="0"/>
              <a:t>bilimlarni</a:t>
            </a:r>
            <a:r>
              <a:rPr lang="en-US" dirty="0" smtClean="0"/>
              <a:t> </a:t>
            </a:r>
            <a:r>
              <a:rPr lang="en-US" dirty="0" err="1" smtClean="0"/>
              <a:t>o‘quv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amaliy</a:t>
            </a:r>
            <a:r>
              <a:rPr lang="en-US" dirty="0" smtClean="0"/>
              <a:t> </a:t>
            </a:r>
            <a:r>
              <a:rPr lang="en-US" dirty="0" err="1" smtClean="0"/>
              <a:t>faoliyatga</a:t>
            </a:r>
            <a:r>
              <a:rPr lang="en-US" dirty="0" smtClean="0"/>
              <a:t> </a:t>
            </a:r>
            <a:r>
              <a:rPr lang="en-US" dirty="0" err="1" smtClean="0"/>
              <a:t>qo‘llashni</a:t>
            </a:r>
            <a:r>
              <a:rPr lang="en-US" dirty="0" smtClean="0"/>
              <a:t> </a:t>
            </a:r>
            <a:r>
              <a:rPr lang="en-US" dirty="0" err="1" smtClean="0"/>
              <a:t>muntazam</a:t>
            </a:r>
            <a:r>
              <a:rPr lang="en-US" dirty="0" smtClean="0"/>
              <a:t> </a:t>
            </a:r>
            <a:r>
              <a:rPr lang="en-US" dirty="0" err="1" smtClean="0"/>
              <a:t>ravishda</a:t>
            </a:r>
            <a:r>
              <a:rPr lang="en-US" dirty="0" smtClean="0"/>
              <a:t> </a:t>
            </a:r>
            <a:r>
              <a:rPr lang="en-US" dirty="0" err="1" smtClean="0"/>
              <a:t>aniqlash</a:t>
            </a:r>
            <a:r>
              <a:rPr lang="en-US" dirty="0" smtClean="0"/>
              <a:t>, </a:t>
            </a:r>
            <a:r>
              <a:rPr lang="en-US" dirty="0" err="1" smtClean="0"/>
              <a:t>olingan</a:t>
            </a:r>
            <a:r>
              <a:rPr lang="en-US" dirty="0" smtClean="0"/>
              <a:t> </a:t>
            </a:r>
            <a:r>
              <a:rPr lang="en-US" dirty="0" err="1" smtClean="0"/>
              <a:t>natijalarga</a:t>
            </a:r>
            <a:r>
              <a:rPr lang="en-US" dirty="0" smtClean="0"/>
              <a:t> </a:t>
            </a:r>
            <a:r>
              <a:rPr lang="en-US" dirty="0" err="1" smtClean="0"/>
              <a:t>muvofiq</a:t>
            </a:r>
            <a:r>
              <a:rPr lang="en-US" dirty="0" smtClean="0"/>
              <a:t> </a:t>
            </a:r>
            <a:r>
              <a:rPr lang="en-US" dirty="0" err="1" smtClean="0"/>
              <a:t>o‘qitish</a:t>
            </a:r>
            <a:r>
              <a:rPr lang="en-US" dirty="0" smtClean="0"/>
              <a:t> </a:t>
            </a:r>
            <a:r>
              <a:rPr lang="en-US" dirty="0" err="1" smtClean="0"/>
              <a:t>jarayonining</a:t>
            </a:r>
            <a:r>
              <a:rPr lang="en-US" dirty="0" smtClean="0"/>
              <a:t> </a:t>
            </a:r>
            <a:r>
              <a:rPr lang="en-US" dirty="0" err="1" smtClean="0"/>
              <a:t>mazmuni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borishiga</a:t>
            </a:r>
            <a:r>
              <a:rPr lang="en-US" dirty="0" smtClean="0"/>
              <a:t> </a:t>
            </a:r>
            <a:r>
              <a:rPr lang="en-US" dirty="0" err="1" smtClean="0"/>
              <a:t>tegishli</a:t>
            </a:r>
            <a:r>
              <a:rPr lang="en-US" dirty="0" smtClean="0"/>
              <a:t> </a:t>
            </a:r>
            <a:r>
              <a:rPr lang="en-US" dirty="0" err="1" smtClean="0"/>
              <a:t>o‘zgartirishlar</a:t>
            </a:r>
            <a:r>
              <a:rPr lang="en-US" dirty="0" smtClean="0"/>
              <a:t> </a:t>
            </a:r>
            <a:r>
              <a:rPr lang="en-US" dirty="0" err="1" smtClean="0"/>
              <a:t>kiritishi</a:t>
            </a:r>
            <a:r>
              <a:rPr lang="en-US" dirty="0" smtClean="0"/>
              <a:t> </a:t>
            </a:r>
            <a:r>
              <a:rPr lang="en-US" dirty="0" err="1" smtClean="0"/>
              <a:t>lozim</a:t>
            </a:r>
            <a:r>
              <a:rPr lang="en-US" dirty="0" smtClean="0"/>
              <a:t>.</a:t>
            </a:r>
          </a:p>
          <a:p>
            <a:pPr lvl="0">
              <a:buNone/>
            </a:pPr>
            <a:endParaRPr lang="ru-RU" dirty="0" smtClean="0"/>
          </a:p>
          <a:p>
            <a:pPr lvl="0"/>
            <a:r>
              <a:rPr lang="en-US" dirty="0" err="1" smtClean="0"/>
              <a:t>Turli</a:t>
            </a:r>
            <a:r>
              <a:rPr lang="en-US" dirty="0" smtClean="0"/>
              <a:t> </a:t>
            </a:r>
            <a:r>
              <a:rPr lang="en-US" dirty="0" err="1" smtClean="0"/>
              <a:t>hayotiy</a:t>
            </a:r>
            <a:r>
              <a:rPr lang="en-US" dirty="0" smtClean="0"/>
              <a:t> </a:t>
            </a:r>
            <a:r>
              <a:rPr lang="en-US" dirty="0" err="1" smtClean="0"/>
              <a:t>vaziyatlarda</a:t>
            </a:r>
            <a:r>
              <a:rPr lang="en-US" dirty="0" smtClean="0"/>
              <a:t> </a:t>
            </a:r>
            <a:r>
              <a:rPr lang="en-US" dirty="0" err="1" smtClean="0"/>
              <a:t>o‘quvchilarning</a:t>
            </a:r>
            <a:r>
              <a:rPr lang="en-US" dirty="0" smtClean="0"/>
              <a:t> </a:t>
            </a:r>
            <a:r>
              <a:rPr lang="en-US" dirty="0" err="1" smtClean="0"/>
              <a:t>nuqtai</a:t>
            </a:r>
            <a:r>
              <a:rPr lang="en-US" dirty="0" smtClean="0"/>
              <a:t> </a:t>
            </a:r>
            <a:r>
              <a:rPr lang="en-US" dirty="0" err="1" smtClean="0"/>
              <a:t>nazari</a:t>
            </a:r>
            <a:r>
              <a:rPr lang="en-US" dirty="0" smtClean="0"/>
              <a:t>, </a:t>
            </a:r>
            <a:r>
              <a:rPr lang="en-US" dirty="0" err="1" smtClean="0"/>
              <a:t>e’tiqodining</a:t>
            </a:r>
            <a:r>
              <a:rPr lang="en-US" dirty="0" smtClean="0"/>
              <a:t> </a:t>
            </a:r>
            <a:r>
              <a:rPr lang="en-US" dirty="0" err="1" smtClean="0"/>
              <a:t>mustaqilligi</a:t>
            </a:r>
            <a:r>
              <a:rPr lang="en-US" dirty="0" smtClean="0"/>
              <a:t>, </a:t>
            </a:r>
            <a:r>
              <a:rPr lang="en-US" dirty="0" err="1" smtClean="0"/>
              <a:t>hatti-harakati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xulq-atvorining</a:t>
            </a:r>
            <a:r>
              <a:rPr lang="en-US" dirty="0" smtClean="0"/>
              <a:t> </a:t>
            </a:r>
            <a:r>
              <a:rPr lang="en-US" dirty="0" err="1" smtClean="0"/>
              <a:t>to‘g‘riligini</a:t>
            </a:r>
            <a:r>
              <a:rPr lang="en-US" dirty="0" smtClean="0"/>
              <a:t> </a:t>
            </a:r>
            <a:r>
              <a:rPr lang="en-US" dirty="0" err="1" smtClean="0"/>
              <a:t>dalillovchi</a:t>
            </a:r>
            <a:r>
              <a:rPr lang="en-US" dirty="0" smtClean="0"/>
              <a:t> </a:t>
            </a:r>
            <a:r>
              <a:rPr lang="en-US" dirty="0" err="1" smtClean="0"/>
              <a:t>xususiyatlarga</a:t>
            </a:r>
            <a:r>
              <a:rPr lang="en-US" dirty="0" smtClean="0"/>
              <a:t> </a:t>
            </a:r>
            <a:r>
              <a:rPr lang="en-US" dirty="0" err="1" smtClean="0"/>
              <a:t>ega</a:t>
            </a:r>
            <a:r>
              <a:rPr lang="en-US" dirty="0" smtClean="0"/>
              <a:t> </a:t>
            </a:r>
            <a:r>
              <a:rPr lang="en-US" dirty="0" err="1" smtClean="0"/>
              <a:t>bo‘lgan</a:t>
            </a:r>
            <a:r>
              <a:rPr lang="en-US" dirty="0" smtClean="0"/>
              <a:t> </a:t>
            </a:r>
            <a:r>
              <a:rPr lang="en-US" dirty="0" err="1" smtClean="0"/>
              <a:t>umumiy</a:t>
            </a:r>
            <a:r>
              <a:rPr lang="en-US" dirty="0" smtClean="0"/>
              <a:t> </a:t>
            </a:r>
            <a:r>
              <a:rPr lang="en-US" dirty="0" err="1" smtClean="0"/>
              <a:t>biologik</a:t>
            </a:r>
            <a:r>
              <a:rPr lang="en-US" dirty="0" smtClean="0"/>
              <a:t> </a:t>
            </a:r>
            <a:r>
              <a:rPr lang="en-US" dirty="0" err="1" smtClean="0"/>
              <a:t>tushunchalarni</a:t>
            </a:r>
            <a:r>
              <a:rPr lang="en-US" dirty="0" smtClean="0"/>
              <a:t> </a:t>
            </a:r>
            <a:r>
              <a:rPr lang="en-US" dirty="0" err="1" smtClean="0"/>
              <a:t>o‘quv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amaliy</a:t>
            </a:r>
            <a:r>
              <a:rPr lang="en-US" dirty="0" smtClean="0"/>
              <a:t> </a:t>
            </a:r>
            <a:r>
              <a:rPr lang="en-US" dirty="0" err="1" smtClean="0"/>
              <a:t>faoliyatga</a:t>
            </a:r>
            <a:r>
              <a:rPr lang="en-US" dirty="0" smtClean="0"/>
              <a:t> </a:t>
            </a:r>
            <a:r>
              <a:rPr lang="en-US" dirty="0" err="1" smtClean="0"/>
              <a:t>qo‘llash</a:t>
            </a:r>
            <a:r>
              <a:rPr lang="en-US" dirty="0" smtClean="0"/>
              <a:t> </a:t>
            </a:r>
            <a:r>
              <a:rPr lang="en-US" dirty="0" err="1" smtClean="0"/>
              <a:t>ehtiyojini</a:t>
            </a:r>
            <a:r>
              <a:rPr lang="en-US" dirty="0" smtClean="0"/>
              <a:t> </a:t>
            </a:r>
            <a:r>
              <a:rPr lang="en-US" dirty="0" err="1" smtClean="0"/>
              <a:t>rivojlantirish</a:t>
            </a:r>
            <a:r>
              <a:rPr lang="en-US" dirty="0" smtClean="0"/>
              <a:t> </a:t>
            </a:r>
            <a:r>
              <a:rPr lang="en-US" dirty="0" err="1" smtClean="0"/>
              <a:t>zarur</a:t>
            </a:r>
            <a:r>
              <a:rPr lang="en-US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Ilmiy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dunyoqarashni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shakllantirishda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dirty="0" err="1" smtClean="0"/>
              <a:t>o‘quvchilar</a:t>
            </a:r>
            <a:r>
              <a:rPr lang="en-US" dirty="0" smtClean="0"/>
              <a:t> </a:t>
            </a:r>
            <a:r>
              <a:rPr lang="en-US" dirty="0" err="1" smtClean="0"/>
              <a:t>tafakkurining</a:t>
            </a:r>
            <a:r>
              <a:rPr lang="en-US" dirty="0" smtClean="0"/>
              <a:t> </a:t>
            </a:r>
            <a:r>
              <a:rPr lang="en-US" dirty="0" err="1" smtClean="0"/>
              <a:t>rivojlanishi</a:t>
            </a:r>
            <a:r>
              <a:rPr lang="en-US" dirty="0" smtClean="0"/>
              <a:t> </a:t>
            </a:r>
            <a:r>
              <a:rPr lang="en-US" dirty="0" err="1" smtClean="0"/>
              <a:t>muhim</a:t>
            </a:r>
            <a:r>
              <a:rPr lang="en-US" dirty="0" smtClean="0"/>
              <a:t> </a:t>
            </a:r>
            <a:r>
              <a:rPr lang="en-US" dirty="0" err="1" smtClean="0"/>
              <a:t>ahamiyat</a:t>
            </a:r>
            <a:r>
              <a:rPr lang="en-US" dirty="0" smtClean="0"/>
              <a:t> </a:t>
            </a:r>
            <a:r>
              <a:rPr lang="en-US" dirty="0" err="1" smtClean="0"/>
              <a:t>kasb</a:t>
            </a:r>
            <a:r>
              <a:rPr lang="en-US" dirty="0" smtClean="0"/>
              <a:t> </a:t>
            </a:r>
            <a:r>
              <a:rPr lang="en-US" dirty="0" err="1" smtClean="0"/>
              <a:t>etadi</a:t>
            </a:r>
            <a:r>
              <a:rPr lang="en-US" dirty="0" smtClean="0"/>
              <a:t>. </a:t>
            </a:r>
            <a:endParaRPr lang="en-US" dirty="0" smtClean="0"/>
          </a:p>
          <a:p>
            <a:pPr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dirty="0" err="1" smtClean="0"/>
              <a:t>Biologiya</a:t>
            </a:r>
            <a:r>
              <a:rPr lang="en-US" dirty="0" smtClean="0"/>
              <a:t> </a:t>
            </a:r>
            <a:r>
              <a:rPr lang="en-US" dirty="0" err="1" smtClean="0"/>
              <a:t>o‘quv</a:t>
            </a:r>
            <a:r>
              <a:rPr lang="en-US" dirty="0" smtClean="0"/>
              <a:t> </a:t>
            </a:r>
            <a:r>
              <a:rPr lang="en-US" dirty="0" err="1" smtClean="0"/>
              <a:t>fanlarining</a:t>
            </a:r>
            <a:r>
              <a:rPr lang="en-US" dirty="0" smtClean="0"/>
              <a:t> </a:t>
            </a:r>
            <a:r>
              <a:rPr lang="en-US" dirty="0" err="1" smtClean="0"/>
              <a:t>mazmuni</a:t>
            </a:r>
            <a:r>
              <a:rPr lang="en-US" dirty="0" smtClean="0"/>
              <a:t> </a:t>
            </a:r>
            <a:r>
              <a:rPr lang="en-US" dirty="0" err="1" smtClean="0"/>
              <a:t>dialektik-materialistik</a:t>
            </a:r>
            <a:r>
              <a:rPr lang="en-US" dirty="0" smtClean="0"/>
              <a:t> </a:t>
            </a:r>
            <a:r>
              <a:rPr lang="en-US" dirty="0" err="1" smtClean="0"/>
              <a:t>nuqtai</a:t>
            </a:r>
            <a:r>
              <a:rPr lang="en-US" dirty="0" smtClean="0"/>
              <a:t> </a:t>
            </a:r>
            <a:r>
              <a:rPr lang="en-US" dirty="0" err="1" smtClean="0"/>
              <a:t>nazardan</a:t>
            </a:r>
            <a:r>
              <a:rPr lang="en-US" dirty="0" smtClean="0"/>
              <a:t> </a:t>
            </a:r>
            <a:r>
              <a:rPr lang="en-US" dirty="0" err="1" smtClean="0"/>
              <a:t>yoritilishi</a:t>
            </a:r>
            <a:r>
              <a:rPr lang="en-US" dirty="0" smtClean="0"/>
              <a:t>, </a:t>
            </a:r>
            <a:endParaRPr lang="en-US" dirty="0" smtClean="0"/>
          </a:p>
          <a:p>
            <a:pPr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dirty="0" err="1" smtClean="0"/>
              <a:t>o‘quvchilar</a:t>
            </a:r>
            <a:r>
              <a:rPr lang="en-US" dirty="0" smtClean="0"/>
              <a:t> </a:t>
            </a:r>
            <a:r>
              <a:rPr lang="en-US" dirty="0" err="1" smtClean="0"/>
              <a:t>tomoni­dan</a:t>
            </a:r>
            <a:r>
              <a:rPr lang="en-US" dirty="0" smtClean="0"/>
              <a:t> </a:t>
            </a:r>
            <a:r>
              <a:rPr lang="en-US" dirty="0" err="1" smtClean="0"/>
              <a:t>organik</a:t>
            </a:r>
            <a:r>
              <a:rPr lang="en-US" dirty="0" smtClean="0"/>
              <a:t> </a:t>
            </a:r>
            <a:r>
              <a:rPr lang="en-US" dirty="0" err="1" smtClean="0"/>
              <a:t>olam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unda</a:t>
            </a:r>
            <a:r>
              <a:rPr lang="en-US" dirty="0" smtClean="0"/>
              <a:t> </a:t>
            </a:r>
            <a:r>
              <a:rPr lang="en-US" dirty="0" err="1" smtClean="0"/>
              <a:t>sodir</a:t>
            </a:r>
            <a:r>
              <a:rPr lang="en-US" dirty="0" smtClean="0"/>
              <a:t> </a:t>
            </a:r>
            <a:r>
              <a:rPr lang="en-US" dirty="0" err="1" smtClean="0"/>
              <a:t>bo‘ladigan</a:t>
            </a:r>
            <a:r>
              <a:rPr lang="en-US" dirty="0" smtClean="0"/>
              <a:t> </a:t>
            </a:r>
            <a:r>
              <a:rPr lang="en-US" dirty="0" err="1" smtClean="0"/>
              <a:t>o‘zgarishlarni</a:t>
            </a:r>
            <a:r>
              <a:rPr lang="en-US" dirty="0" smtClean="0"/>
              <a:t> </a:t>
            </a:r>
            <a:r>
              <a:rPr lang="en-US" dirty="0" err="1" smtClean="0"/>
              <a:t>tushunibgina</a:t>
            </a:r>
            <a:r>
              <a:rPr lang="en-US" dirty="0" smtClean="0"/>
              <a:t> </a:t>
            </a:r>
            <a:r>
              <a:rPr lang="en-US" dirty="0" err="1" smtClean="0"/>
              <a:t>qolmasdan</a:t>
            </a:r>
            <a:r>
              <a:rPr lang="en-US" dirty="0" smtClean="0"/>
              <a:t>, </a:t>
            </a:r>
            <a:r>
              <a:rPr lang="en-US" dirty="0" err="1" smtClean="0"/>
              <a:t>balki</a:t>
            </a:r>
            <a:r>
              <a:rPr lang="en-US" dirty="0" smtClean="0"/>
              <a:t> </a:t>
            </a:r>
            <a:r>
              <a:rPr lang="en-US" dirty="0" err="1" smtClean="0"/>
              <a:t>tirik</a:t>
            </a:r>
            <a:r>
              <a:rPr lang="en-US" dirty="0" smtClean="0"/>
              <a:t> </a:t>
            </a:r>
            <a:r>
              <a:rPr lang="en-US" dirty="0" err="1" smtClean="0"/>
              <a:t>organizmlarda</a:t>
            </a:r>
            <a:r>
              <a:rPr lang="en-US" dirty="0" smtClean="0"/>
              <a:t> </a:t>
            </a:r>
            <a:r>
              <a:rPr lang="en-US" dirty="0" err="1" smtClean="0"/>
              <a:t>boradigan</a:t>
            </a:r>
            <a:r>
              <a:rPr lang="en-US" dirty="0" smtClean="0"/>
              <a:t> </a:t>
            </a:r>
            <a:r>
              <a:rPr lang="en-US" dirty="0" err="1" smtClean="0"/>
              <a:t>hayotiy</a:t>
            </a:r>
            <a:r>
              <a:rPr lang="en-US" dirty="0" smtClean="0"/>
              <a:t> </a:t>
            </a:r>
            <a:r>
              <a:rPr lang="en-US" dirty="0" err="1" smtClean="0"/>
              <a:t>jarayonlarning</a:t>
            </a:r>
            <a:r>
              <a:rPr lang="en-US" dirty="0" smtClean="0"/>
              <a:t> </a:t>
            </a:r>
            <a:r>
              <a:rPr lang="en-US" dirty="0" err="1" smtClean="0"/>
              <a:t>mohiyati</a:t>
            </a:r>
            <a:r>
              <a:rPr lang="en-US" dirty="0" smtClean="0"/>
              <a:t>, </a:t>
            </a:r>
            <a:r>
              <a:rPr lang="en-US" dirty="0" err="1" smtClean="0"/>
              <a:t>mazkur</a:t>
            </a:r>
            <a:r>
              <a:rPr lang="en-US" dirty="0" smtClean="0"/>
              <a:t> </a:t>
            </a:r>
            <a:r>
              <a:rPr lang="en-US" dirty="0" err="1" smtClean="0"/>
              <a:t>jarayonlarga</a:t>
            </a:r>
            <a:r>
              <a:rPr lang="en-US" dirty="0" smtClean="0"/>
              <a:t> </a:t>
            </a:r>
            <a:r>
              <a:rPr lang="en-US" dirty="0" err="1" smtClean="0"/>
              <a:t>ta’sir</a:t>
            </a:r>
            <a:r>
              <a:rPr lang="en-US" dirty="0" smtClean="0"/>
              <a:t> </a:t>
            </a:r>
            <a:r>
              <a:rPr lang="en-US" dirty="0" err="1" smtClean="0"/>
              <a:t>ko‘rsatadigan</a:t>
            </a:r>
            <a:r>
              <a:rPr lang="en-US" dirty="0" smtClean="0"/>
              <a:t> </a:t>
            </a:r>
            <a:r>
              <a:rPr lang="en-US" dirty="0" err="1" smtClean="0"/>
              <a:t>omillar</a:t>
            </a:r>
            <a:r>
              <a:rPr lang="en-US" dirty="0" smtClean="0"/>
              <a:t>, </a:t>
            </a:r>
            <a:r>
              <a:rPr lang="en-US" dirty="0" err="1" smtClean="0"/>
              <a:t>tirik</a:t>
            </a:r>
            <a:r>
              <a:rPr lang="en-US" dirty="0" smtClean="0"/>
              <a:t> </a:t>
            </a:r>
            <a:r>
              <a:rPr lang="en-US" dirty="0" err="1" smtClean="0"/>
              <a:t>organizmlarning</a:t>
            </a:r>
            <a:r>
              <a:rPr lang="en-US" dirty="0" smtClean="0"/>
              <a:t> </a:t>
            </a:r>
            <a:r>
              <a:rPr lang="en-US" dirty="0" err="1" smtClean="0"/>
              <a:t>yashash</a:t>
            </a:r>
            <a:r>
              <a:rPr lang="en-US" dirty="0" smtClean="0"/>
              <a:t> </a:t>
            </a:r>
            <a:r>
              <a:rPr lang="en-US" dirty="0" err="1" smtClean="0"/>
              <a:t>muhitiga</a:t>
            </a:r>
            <a:r>
              <a:rPr lang="en-US" dirty="0" smtClean="0"/>
              <a:t> </a:t>
            </a:r>
            <a:r>
              <a:rPr lang="en-US" dirty="0" err="1" smtClean="0"/>
              <a:t>moslashishi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xilma-xilligining</a:t>
            </a:r>
            <a:r>
              <a:rPr lang="en-US" dirty="0" smtClean="0"/>
              <a:t> </a:t>
            </a:r>
            <a:r>
              <a:rPr lang="en-US" dirty="0" err="1" smtClean="0"/>
              <a:t>sabablarini</a:t>
            </a:r>
            <a:r>
              <a:rPr lang="en-US" dirty="0" smtClean="0"/>
              <a:t> </a:t>
            </a:r>
            <a:r>
              <a:rPr lang="en-US" dirty="0" err="1" smtClean="0"/>
              <a:t>anglaydilar</a:t>
            </a:r>
            <a:r>
              <a:rPr lang="en-US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467600" cy="810344"/>
          </a:xfrm>
        </p:spPr>
        <p:txBody>
          <a:bodyPr/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</a:rPr>
              <a:t>Ma’naviy-ahloqiy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tarbiya</a:t>
            </a:r>
            <a:r>
              <a:rPr lang="en-US" dirty="0" smtClean="0">
                <a:solidFill>
                  <a:srgbClr val="C00000"/>
                </a:solidFill>
              </a:rPr>
              <a:t>.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075240" cy="5421216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Insonning</a:t>
            </a:r>
            <a:r>
              <a:rPr lang="en-US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ma’naviyati</a:t>
            </a:r>
            <a:r>
              <a:rPr lang="en-US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uning</a:t>
            </a:r>
            <a:r>
              <a:rPr lang="en-US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ongida</a:t>
            </a:r>
            <a:r>
              <a:rPr lang="en-US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aks</a:t>
            </a:r>
            <a:r>
              <a:rPr lang="en-US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etgan</a:t>
            </a:r>
            <a:r>
              <a:rPr lang="en-US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barcha</a:t>
            </a:r>
            <a:r>
              <a:rPr lang="en-US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ijobiy</a:t>
            </a:r>
            <a:r>
              <a:rPr lang="en-US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ruhiy</a:t>
            </a:r>
            <a:r>
              <a:rPr lang="en-US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intellektual</a:t>
            </a:r>
            <a:r>
              <a:rPr lang="en-US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fazilatlar</a:t>
            </a:r>
            <a:r>
              <a:rPr lang="en-US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axloq</a:t>
            </a:r>
            <a:r>
              <a:rPr lang="en-US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esa</a:t>
            </a:r>
            <a:r>
              <a:rPr lang="en-US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umuminso­niy</a:t>
            </a:r>
            <a:r>
              <a:rPr lang="en-US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millatning</a:t>
            </a:r>
            <a:r>
              <a:rPr lang="en-US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milliy</a:t>
            </a:r>
            <a:r>
              <a:rPr lang="en-US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qadriyatlari</a:t>
            </a:r>
            <a:r>
              <a:rPr lang="en-US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asosida</a:t>
            </a:r>
            <a:r>
              <a:rPr lang="en-US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jamiyatda</a:t>
            </a:r>
            <a:r>
              <a:rPr lang="en-US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qabul</a:t>
            </a:r>
            <a:r>
              <a:rPr lang="en-US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qilingan</a:t>
            </a:r>
            <a:r>
              <a:rPr lang="en-US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jamoatchilik</a:t>
            </a:r>
            <a:r>
              <a:rPr lang="en-US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fikri</a:t>
            </a:r>
            <a:r>
              <a:rPr lang="en-US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ma’qullangan</a:t>
            </a:r>
            <a:r>
              <a:rPr lang="en-US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xulq-atvor</a:t>
            </a:r>
            <a:r>
              <a:rPr lang="en-US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me’yorlari</a:t>
            </a:r>
            <a:r>
              <a:rPr lang="en-US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majmuasi</a:t>
            </a:r>
            <a:r>
              <a:rPr lang="en-US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sanaladi</a:t>
            </a:r>
            <a:r>
              <a:rPr lang="en-US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Barkamol</a:t>
            </a:r>
            <a:r>
              <a:rPr lang="en-US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shaxsni</a:t>
            </a:r>
            <a:r>
              <a:rPr lang="en-US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kamolga</a:t>
            </a:r>
            <a:r>
              <a:rPr lang="en-US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etkazishda</a:t>
            </a:r>
            <a:r>
              <a:rPr lang="en-US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ma’naviy-axloqiy</a:t>
            </a:r>
            <a:r>
              <a:rPr lang="en-US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etuklik</a:t>
            </a:r>
            <a:r>
              <a:rPr lang="en-US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muhim</a:t>
            </a:r>
            <a:r>
              <a:rPr lang="en-US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ahamiyat</a:t>
            </a:r>
            <a:r>
              <a:rPr lang="en-US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kasb</a:t>
            </a:r>
            <a:r>
              <a:rPr lang="en-US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etadi</a:t>
            </a:r>
            <a:r>
              <a:rPr lang="en-US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Shu</a:t>
            </a:r>
            <a:r>
              <a:rPr lang="en-US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sababli</a:t>
            </a:r>
            <a:r>
              <a:rPr lang="en-US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Kadrlar</a:t>
            </a:r>
            <a:r>
              <a:rPr lang="en-US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tayyorlash</a:t>
            </a:r>
            <a:r>
              <a:rPr lang="en-US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milliy</a:t>
            </a:r>
            <a:r>
              <a:rPr lang="en-US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dasturida</a:t>
            </a:r>
            <a:r>
              <a:rPr lang="en-US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uzluksiz</a:t>
            </a:r>
            <a:r>
              <a:rPr lang="en-US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ta’limni</a:t>
            </a:r>
            <a:r>
              <a:rPr lang="en-US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isloh</a:t>
            </a:r>
            <a:r>
              <a:rPr lang="en-US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qilish</a:t>
            </a:r>
            <a:r>
              <a:rPr lang="en-US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yo‘nalishlaridan</a:t>
            </a:r>
            <a:r>
              <a:rPr lang="en-US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biri</a:t>
            </a:r>
            <a:r>
              <a:rPr lang="en-US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en-US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milliy</a:t>
            </a:r>
            <a:r>
              <a:rPr lang="en-US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mustaqillik</a:t>
            </a:r>
            <a:r>
              <a:rPr lang="en-US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prinsiplari</a:t>
            </a:r>
            <a:r>
              <a:rPr lang="en-US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halqning</a:t>
            </a:r>
            <a:r>
              <a:rPr lang="en-US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boy </a:t>
            </a:r>
            <a:r>
              <a:rPr lang="en-US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intellektual</a:t>
            </a:r>
            <a:r>
              <a:rPr lang="en-US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merosi</a:t>
            </a:r>
            <a:r>
              <a:rPr lang="en-US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hamda</a:t>
            </a:r>
            <a:r>
              <a:rPr lang="en-US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umumbashariy</a:t>
            </a:r>
            <a:r>
              <a:rPr lang="en-US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qadriyatlarning</a:t>
            </a:r>
            <a:r>
              <a:rPr lang="en-US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ustuvorligi</a:t>
            </a:r>
            <a:r>
              <a:rPr lang="en-US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asosida</a:t>
            </a:r>
            <a:r>
              <a:rPr lang="en-US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ta’limning</a:t>
            </a:r>
            <a:r>
              <a:rPr lang="en-US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barcha</a:t>
            </a:r>
            <a:r>
              <a:rPr lang="en-US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darajalari</a:t>
            </a:r>
            <a:r>
              <a:rPr lang="en-US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bo‘g‘inlarida</a:t>
            </a:r>
            <a:r>
              <a:rPr lang="en-US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ta’lim</a:t>
            </a:r>
            <a:r>
              <a:rPr lang="en-US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oluvchilarning</a:t>
            </a:r>
            <a:r>
              <a:rPr lang="en-US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ma’naviy</a:t>
            </a:r>
            <a:r>
              <a:rPr lang="en-US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axloqiy</a:t>
            </a:r>
            <a:r>
              <a:rPr lang="en-US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fazilatlarini</a:t>
            </a:r>
            <a:r>
              <a:rPr lang="en-US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rivojlantirish»</a:t>
            </a:r>
            <a:r>
              <a:rPr lang="en-US" baseline="30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1</a:t>
            </a:r>
            <a:r>
              <a:rPr lang="en-US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deb</a:t>
            </a:r>
            <a:r>
              <a:rPr lang="en-US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belgilangan</a:t>
            </a:r>
            <a:r>
              <a:rPr lang="en-US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467600" cy="782960"/>
          </a:xfrm>
        </p:spPr>
        <p:txBody>
          <a:bodyPr/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</a:rPr>
              <a:t>Vatanparvarlik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tarbiyasi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5240" cy="4873752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n-US" dirty="0" err="1" smtClean="0"/>
              <a:t>Kadrlar</a:t>
            </a:r>
            <a:r>
              <a:rPr lang="en-US" dirty="0" smtClean="0"/>
              <a:t> </a:t>
            </a:r>
            <a:r>
              <a:rPr lang="en-US" dirty="0" err="1" smtClean="0"/>
              <a:t>tayyorlash</a:t>
            </a:r>
            <a:r>
              <a:rPr lang="en-US" dirty="0" smtClean="0"/>
              <a:t> </a:t>
            </a:r>
            <a:r>
              <a:rPr lang="en-US" dirty="0" err="1" smtClean="0"/>
              <a:t>milliy</a:t>
            </a:r>
            <a:r>
              <a:rPr lang="en-US" dirty="0" smtClean="0"/>
              <a:t> </a:t>
            </a:r>
            <a:r>
              <a:rPr lang="en-US" dirty="0" err="1" smtClean="0"/>
              <a:t>dasturida</a:t>
            </a:r>
            <a:r>
              <a:rPr lang="en-US" dirty="0" smtClean="0"/>
              <a:t> </a:t>
            </a:r>
            <a:r>
              <a:rPr lang="en-US" dirty="0" err="1" smtClean="0"/>
              <a:t>uzluksiz</a:t>
            </a:r>
            <a:r>
              <a:rPr lang="en-US" dirty="0" smtClean="0"/>
              <a:t> </a:t>
            </a:r>
            <a:r>
              <a:rPr lang="en-US" dirty="0" err="1" smtClean="0"/>
              <a:t>ta’lim</a:t>
            </a:r>
            <a:r>
              <a:rPr lang="en-US" dirty="0" smtClean="0"/>
              <a:t> </a:t>
            </a:r>
            <a:r>
              <a:rPr lang="en-US" dirty="0" err="1" smtClean="0"/>
              <a:t>tizimi</a:t>
            </a:r>
            <a:r>
              <a:rPr lang="en-US" dirty="0" smtClean="0"/>
              <a:t> </a:t>
            </a:r>
            <a:r>
              <a:rPr lang="en-US" dirty="0" err="1" smtClean="0"/>
              <a:t>orqali</a:t>
            </a:r>
            <a:r>
              <a:rPr lang="en-US" dirty="0" smtClean="0"/>
              <a:t> </a:t>
            </a:r>
            <a:r>
              <a:rPr lang="en-US" dirty="0" err="1" smtClean="0"/>
              <a:t>ijodkor</a:t>
            </a:r>
            <a:r>
              <a:rPr lang="en-US" dirty="0" smtClean="0"/>
              <a:t>, </a:t>
            </a:r>
            <a:r>
              <a:rPr lang="en-US" dirty="0" err="1" smtClean="0"/>
              <a:t>ijtimoiy</a:t>
            </a:r>
            <a:r>
              <a:rPr lang="en-US" dirty="0" smtClean="0"/>
              <a:t> </a:t>
            </a:r>
            <a:r>
              <a:rPr lang="en-US" dirty="0" err="1" smtClean="0"/>
              <a:t>faol</a:t>
            </a:r>
            <a:r>
              <a:rPr lang="en-US" dirty="0" smtClean="0"/>
              <a:t>, </a:t>
            </a:r>
            <a:r>
              <a:rPr lang="en-US" dirty="0" err="1" smtClean="0"/>
              <a:t>ma’naviy</a:t>
            </a:r>
            <a:r>
              <a:rPr lang="en-US" dirty="0" smtClean="0"/>
              <a:t> boy </a:t>
            </a:r>
            <a:r>
              <a:rPr lang="en-US" dirty="0" err="1" smtClean="0"/>
              <a:t>shaxs</a:t>
            </a:r>
            <a:r>
              <a:rPr lang="en-US" dirty="0" smtClean="0"/>
              <a:t> </a:t>
            </a:r>
            <a:r>
              <a:rPr lang="en-US" dirty="0" err="1" smtClean="0"/>
              <a:t>shakl­lanishi</a:t>
            </a:r>
            <a:r>
              <a:rPr lang="en-US" dirty="0" smtClean="0"/>
              <a:t> </a:t>
            </a:r>
            <a:r>
              <a:rPr lang="en-US" dirty="0" err="1" smtClean="0"/>
              <a:t>nazarda</a:t>
            </a:r>
            <a:r>
              <a:rPr lang="en-US" dirty="0" smtClean="0"/>
              <a:t> </a:t>
            </a:r>
            <a:r>
              <a:rPr lang="en-US" dirty="0" err="1" smtClean="0"/>
              <a:t>tutilgan</a:t>
            </a:r>
            <a:r>
              <a:rPr lang="en-US" dirty="0" smtClean="0"/>
              <a:t>. </a:t>
            </a:r>
            <a:r>
              <a:rPr lang="en-US" dirty="0" err="1" smtClean="0"/>
              <a:t>Shaxsning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xususiyatlari</a:t>
            </a:r>
            <a:r>
              <a:rPr lang="en-US" dirty="0" smtClean="0"/>
              <a:t> </a:t>
            </a:r>
            <a:r>
              <a:rPr lang="en-US" dirty="0" err="1" smtClean="0"/>
              <a:t>o‘quv-bilish</a:t>
            </a:r>
            <a:r>
              <a:rPr lang="en-US" dirty="0" smtClean="0"/>
              <a:t>, </a:t>
            </a:r>
            <a:r>
              <a:rPr lang="en-US" dirty="0" err="1" smtClean="0"/>
              <a:t>ijtimoiy-foydali</a:t>
            </a:r>
            <a:r>
              <a:rPr lang="en-US" dirty="0" smtClean="0"/>
              <a:t> </a:t>
            </a:r>
            <a:r>
              <a:rPr lang="en-US" dirty="0" err="1" smtClean="0"/>
              <a:t>mehnat</a:t>
            </a:r>
            <a:r>
              <a:rPr lang="en-US" dirty="0" smtClean="0"/>
              <a:t> </a:t>
            </a:r>
            <a:r>
              <a:rPr lang="en-US" dirty="0" err="1" smtClean="0"/>
              <a:t>jarayonida</a:t>
            </a:r>
            <a:r>
              <a:rPr lang="en-US" dirty="0" smtClean="0"/>
              <a:t> </a:t>
            </a:r>
            <a:r>
              <a:rPr lang="en-US" dirty="0" err="1" smtClean="0"/>
              <a:t>ko‘zga</a:t>
            </a:r>
            <a:r>
              <a:rPr lang="en-US" dirty="0" smtClean="0"/>
              <a:t> </a:t>
            </a:r>
            <a:r>
              <a:rPr lang="en-US" dirty="0" err="1" smtClean="0"/>
              <a:t>tashlanadi</a:t>
            </a:r>
            <a:r>
              <a:rPr lang="en-US" dirty="0" smtClean="0"/>
              <a:t>. </a:t>
            </a:r>
            <a:r>
              <a:rPr lang="en-US" dirty="0" err="1" smtClean="0"/>
              <a:t>Maktab</a:t>
            </a:r>
            <a:r>
              <a:rPr lang="en-US" dirty="0" smtClean="0"/>
              <a:t> </a:t>
            </a:r>
            <a:r>
              <a:rPr lang="en-US" dirty="0" err="1" smtClean="0"/>
              <a:t>biologiya</a:t>
            </a:r>
            <a:r>
              <a:rPr lang="en-US" dirty="0" smtClean="0"/>
              <a:t> </a:t>
            </a:r>
            <a:r>
              <a:rPr lang="en-US" dirty="0" err="1" smtClean="0"/>
              <a:t>o‘quv</a:t>
            </a:r>
            <a:r>
              <a:rPr lang="en-US" dirty="0" smtClean="0"/>
              <a:t> </a:t>
            </a:r>
            <a:r>
              <a:rPr lang="en-US" dirty="0" err="1" smtClean="0"/>
              <a:t>fanlari</a:t>
            </a:r>
            <a:r>
              <a:rPr lang="en-US" dirty="0" smtClean="0"/>
              <a:t> </a:t>
            </a:r>
            <a:r>
              <a:rPr lang="en-US" dirty="0" err="1" smtClean="0"/>
              <a:t>o‘quvchilarda</a:t>
            </a:r>
            <a:r>
              <a:rPr lang="en-US" dirty="0" smtClean="0"/>
              <a:t> </a:t>
            </a:r>
            <a:r>
              <a:rPr lang="en-US" dirty="0" err="1" smtClean="0"/>
              <a:t>vatanparvarlik</a:t>
            </a:r>
            <a:r>
              <a:rPr lang="en-US" dirty="0" smtClean="0"/>
              <a:t> </a:t>
            </a:r>
            <a:r>
              <a:rPr lang="en-US" dirty="0" err="1" smtClean="0"/>
              <a:t>tuyg‘usini</a:t>
            </a:r>
            <a:r>
              <a:rPr lang="en-US" dirty="0" smtClean="0"/>
              <a:t> </a:t>
            </a:r>
            <a:r>
              <a:rPr lang="en-US" dirty="0" err="1" smtClean="0"/>
              <a:t>shakllantirishda</a:t>
            </a:r>
            <a:r>
              <a:rPr lang="en-US" dirty="0" smtClean="0"/>
              <a:t> </a:t>
            </a:r>
            <a:r>
              <a:rPr lang="en-US" dirty="0" err="1" smtClean="0"/>
              <a:t>muhim</a:t>
            </a:r>
            <a:r>
              <a:rPr lang="en-US" dirty="0" smtClean="0"/>
              <a:t> </a:t>
            </a:r>
            <a:r>
              <a:rPr lang="en-US" dirty="0" err="1" smtClean="0"/>
              <a:t>o‘rin</a:t>
            </a:r>
            <a:r>
              <a:rPr lang="en-US" dirty="0" smtClean="0"/>
              <a:t> </a:t>
            </a:r>
            <a:r>
              <a:rPr lang="en-US" dirty="0" err="1" smtClean="0"/>
              <a:t>tutadi</a:t>
            </a:r>
            <a:r>
              <a:rPr lang="en-US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87</TotalTime>
  <Words>1385</Words>
  <Application>Microsoft Office PowerPoint</Application>
  <PresentationFormat>Экран (4:3)</PresentationFormat>
  <Paragraphs>99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Эркер</vt:lpstr>
      <vt:lpstr>Ma’ruzachi: Salimova sarvinoz farxodovna</vt:lpstr>
      <vt:lpstr>Reja:</vt:lpstr>
      <vt:lpstr>Atamalar  lug’ati</vt:lpstr>
      <vt:lpstr>Biologiya o‘qitishda o‘quvchilarning ilmiy dunyoqarashini shakllantirish uchun quyidagi shart-sharoitlarni vujudga keltirish zarur: </vt:lpstr>
      <vt:lpstr>Слайд 5</vt:lpstr>
      <vt:lpstr>Слайд 6</vt:lpstr>
      <vt:lpstr>Ilmiy dunyoqarashni  shakllantirishda </vt:lpstr>
      <vt:lpstr>Ma’naviy-ahloqiy tarbiya. </vt:lpstr>
      <vt:lpstr>Vatanparvarlik tarbiyasi</vt:lpstr>
      <vt:lpstr>O‘quvchilarni vatanparvarlik ruhida tarbiyalashning samaradorligi quyidagilarga bog‘liq: </vt:lpstr>
      <vt:lpstr>Ekologik tarbiya</vt:lpstr>
      <vt:lpstr>O‘quvchilarda ekologik madaniyatni tarkib toptirishda quyidagi vazifalar amalga oshirilishi lozim: </vt:lpstr>
      <vt:lpstr>Estetik tarbiya. </vt:lpstr>
      <vt:lpstr>Estetik tarbiyaning vazifasi: </vt:lpstr>
      <vt:lpstr>Iqtisodiy tarbiya.</vt:lpstr>
      <vt:lpstr>Jismoniy tarbiya</vt:lpstr>
      <vt:lpstr>Gigienik ta’lim-tarbiya</vt:lpstr>
      <vt:lpstr>Mehnat tarbiyasi. </vt:lpstr>
      <vt:lpstr>Biologiyani o‘qitishda o‘quvchilarni kasbga yo‘llash, mehnat tarbiyasini amalga oshirishga imkon beradigan bilim va ko‘nikmalarni quyidagi guruhlarga ajratish mumkin: </vt:lpstr>
      <vt:lpstr>Слайд 20</vt:lpstr>
      <vt:lpstr>Baynalminal tarbiya.</vt:lpstr>
      <vt:lpstr>Biologiyani o‘qitishda ta’lim va tarbiyaning uzviyligini amalga oshirish uchun quyidagilarni nazarda tutish lozim: 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Ma’ruzachi: Salimova sarvinoz farxodovna</dc:title>
  <dc:creator>Uuser</dc:creator>
  <cp:lastModifiedBy>Uuser</cp:lastModifiedBy>
  <cp:revision>12</cp:revision>
  <dcterms:created xsi:type="dcterms:W3CDTF">2020-10-21T05:37:08Z</dcterms:created>
  <dcterms:modified xsi:type="dcterms:W3CDTF">2020-10-21T07:04:11Z</dcterms:modified>
</cp:coreProperties>
</file>