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274" r:id="rId2"/>
    <p:sldId id="321" r:id="rId3"/>
    <p:sldId id="322" r:id="rId4"/>
    <p:sldId id="275" r:id="rId5"/>
    <p:sldId id="298" r:id="rId6"/>
    <p:sldId id="278" r:id="rId7"/>
    <p:sldId id="315" r:id="rId8"/>
    <p:sldId id="295" r:id="rId9"/>
    <p:sldId id="314" r:id="rId10"/>
    <p:sldId id="316" r:id="rId11"/>
    <p:sldId id="288" r:id="rId12"/>
    <p:sldId id="279" r:id="rId13"/>
    <p:sldId id="306" r:id="rId14"/>
    <p:sldId id="280" r:id="rId15"/>
    <p:sldId id="282" r:id="rId16"/>
    <p:sldId id="287" r:id="rId17"/>
    <p:sldId id="307" r:id="rId18"/>
    <p:sldId id="308" r:id="rId19"/>
    <p:sldId id="309" r:id="rId20"/>
    <p:sldId id="310" r:id="rId21"/>
    <p:sldId id="311" r:id="rId22"/>
    <p:sldId id="313" r:id="rId23"/>
    <p:sldId id="317" r:id="rId24"/>
    <p:sldId id="319" r:id="rId25"/>
    <p:sldId id="320" r:id="rId26"/>
    <p:sldId id="30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5FF97"/>
    <a:srgbClr val="FFFF66"/>
    <a:srgbClr val="FF254F"/>
    <a:srgbClr val="99CCFF"/>
    <a:srgbClr val="FF33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660"/>
  </p:normalViewPr>
  <p:slideViewPr>
    <p:cSldViewPr>
      <p:cViewPr varScale="1">
        <p:scale>
          <a:sx n="69" d="100"/>
          <a:sy n="69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89BC18-34FD-4B90-94B4-452123F2429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8BA816-41A2-4F21-8F49-4A2A103DF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BA816-41A2-4F21-8F49-4A2A103DF5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82CEF6-6E8A-4409-ABB8-5748779E9858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1382-ED7A-4E45-947B-CD5DDA691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44130-895B-418F-BA69-F9EF10873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E94A-4001-4E02-872C-27CFA68072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DB099-55C7-4C70-9ADA-7651CABF9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C472-7D29-4FDC-94E6-01FAF1E9B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B182F-BF7B-4E3E-9021-4E5729E58F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422C-80FF-465B-B8AF-8E8D935604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0BB3-D78E-469E-8602-B5FB35A73A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1A1B-C834-4411-A4F0-7786C6D0B8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4B0E-9EDC-4E23-9C9D-71493D6AA4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1D53-5C3B-4A61-A190-B9912AC97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AC07-2A52-4531-A199-6D0C9ED95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419456-E5C6-400C-B74E-0EEC61F88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Documents and Settings\User\Рабочий стол\ФОТО   УОУ\SAM_925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8900" y="0"/>
            <a:ext cx="27051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Documents and Settings\User\Рабочий стол\ФОТО   УОУ\DSC06107.JPG"/>
          <p:cNvPicPr/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4114800"/>
            <a:ext cx="3200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Documents and Settings\User\Рабочий стол\ФОТО   УОУ\DSC06163.JPG"/>
          <p:cNvPicPr/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6324600" y="4267200"/>
            <a:ext cx="28194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O’QUV TAJRIBA UCHASTKASI VA UNDA O’TKAZILADIGAN ISHLAR.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sz="6000" b="1" dirty="0" smtClean="0"/>
              <a:t> </a:t>
            </a:r>
            <a:endParaRPr lang="ru-RU" sz="6000" dirty="0"/>
          </a:p>
        </p:txBody>
      </p:sp>
      <p:pic>
        <p:nvPicPr>
          <p:cNvPr id="16" name="Рисунок 15" descr="C:\Documents and Settings\User\Рабочий стол\ФОТО   УОУ\SAM_79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152400"/>
            <a:ext cx="2895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 bwMode="auto">
          <a:xfrm>
            <a:off x="2819400" y="3505200"/>
            <a:ext cx="3810000" cy="1600200"/>
          </a:xfrm>
          <a:prstGeom prst="rect">
            <a:avLst/>
          </a:prstGeom>
          <a:noFill/>
          <a:ln w="50800" cap="rnd" cmpd="dbl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MA’RUZACHI: SALIMOVA SARVINOZ FARXODOVNA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ТО   УОУ\IMG_079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81000" y="1295400"/>
            <a:ext cx="3429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G:\ФОТО   УОУ\IMG_0804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81000" y="4267200"/>
            <a:ext cx="4419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G:\ФОТО   УОУ\IMG_0792.JPG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4724400" y="2133600"/>
            <a:ext cx="3429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G:\ФОТО   УОУ\DSC06097.JPG"/>
          <p:cNvPicPr>
            <a:picLocks noChangeAspect="1" noChangeArrowheads="1"/>
          </p:cNvPicPr>
          <p:nvPr/>
        </p:nvPicPr>
        <p:blipFill>
          <a:blip r:embed="rId6" cstate="email">
            <a:lum bright="-20000"/>
          </a:blip>
          <a:srcRect/>
          <a:stretch>
            <a:fillRect/>
          </a:stretch>
        </p:blipFill>
        <p:spPr bwMode="auto">
          <a:xfrm>
            <a:off x="5029200" y="4191000"/>
            <a:ext cx="3733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4" name="Picture 6" descr="C:\Users\Юля\Desktop\презентация\DSC_0076.jpg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 b="-1696"/>
          <a:stretch>
            <a:fillRect/>
          </a:stretch>
        </p:blipFill>
        <p:spPr bwMode="auto">
          <a:xfrm rot="6465489">
            <a:off x="6280403" y="-80470"/>
            <a:ext cx="1066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Прямоугольник 2"/>
          <p:cNvSpPr>
            <a:spLocks noChangeArrowheads="1"/>
          </p:cNvSpPr>
          <p:nvPr/>
        </p:nvSpPr>
        <p:spPr bwMode="auto">
          <a:xfrm>
            <a:off x="2607535" y="228600"/>
            <a:ext cx="4549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Gul</a:t>
            </a:r>
            <a:r>
              <a:rPr lang="en-US" sz="32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va</a:t>
            </a:r>
            <a:r>
              <a:rPr lang="en-US" sz="32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bezak</a:t>
            </a:r>
            <a:r>
              <a:rPr lang="en-US" sz="32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bo'limi</a:t>
            </a:r>
            <a:endParaRPr lang="ru-RU" sz="3200" dirty="0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066800" y="3581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Aralash</a:t>
            </a:r>
            <a:endParaRPr lang="ru-RU" dirty="0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724400" y="3276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Рабатка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1524000" y="5943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CC0000"/>
                </a:solidFill>
              </a:rPr>
              <a:t>Belarus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5181600" y="59436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Gul</a:t>
            </a:r>
            <a:r>
              <a:rPr lang="en-US" dirty="0" smtClean="0"/>
              <a:t> </a:t>
            </a:r>
            <a:r>
              <a:rPr lang="en-US" dirty="0" err="1" smtClean="0"/>
              <a:t>gullari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:\Users\Юля\Desktop\презентация\Фото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68713"/>
            <a:ext cx="25908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Dorivor</a:t>
            </a:r>
            <a:r>
              <a:rPr lang="en-US" sz="42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42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o'simliklar</a:t>
            </a:r>
            <a:endParaRPr lang="ru-RU" sz="4200" b="1" i="1" u="sng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10245" name="Picture 6" descr="CIMG0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38600"/>
            <a:ext cx="3162300" cy="2209800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</p:pic>
      <p:pic>
        <p:nvPicPr>
          <p:cNvPr id="10246" name="Picture 8" descr="CIMG0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19200"/>
            <a:ext cx="3124200" cy="2322513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81000" y="5722938"/>
            <a:ext cx="2362200" cy="830262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CC"/>
                </a:solidFill>
                <a:latin typeface="Bookman Old Style" pitchFamily="18" charset="0"/>
              </a:rPr>
              <a:t>Limon Melissa</a:t>
            </a:r>
            <a:endParaRPr lang="ru-RU" dirty="0">
              <a:solidFill>
                <a:srgbClr val="FFFFCC"/>
              </a:solidFill>
              <a:latin typeface="Bookman Old Style" pitchFamily="18" charset="0"/>
            </a:endParaRP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6324600" y="3048000"/>
            <a:ext cx="1752600" cy="457200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FFFFCC"/>
                </a:solidFill>
                <a:latin typeface="Bookman Old Style" pitchFamily="18" charset="0"/>
              </a:rPr>
              <a:t>kashnich</a:t>
            </a:r>
            <a:endParaRPr lang="ru-RU" dirty="0">
              <a:solidFill>
                <a:srgbClr val="FFFFCC"/>
              </a:solidFill>
              <a:latin typeface="Bookman Old Style" pitchFamily="18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6705600" y="5715000"/>
            <a:ext cx="1752600" cy="457200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FFFFCC"/>
                </a:solidFill>
                <a:latin typeface="Bookman Old Style" pitchFamily="18" charset="0"/>
              </a:rPr>
              <a:t>Yalpiz</a:t>
            </a:r>
            <a:endParaRPr lang="ru-RU" dirty="0">
              <a:solidFill>
                <a:srgbClr val="FFFFCC"/>
              </a:solidFill>
              <a:latin typeface="Bookman Old Style" pitchFamily="18" charset="0"/>
            </a:endParaRPr>
          </a:p>
        </p:txBody>
      </p:sp>
      <p:pic>
        <p:nvPicPr>
          <p:cNvPr id="10251" name="Picture 4" descr="C:\Users\Юля\Desktop\презентация\Фото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286000"/>
            <a:ext cx="2305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228600" y="1196974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Tibbiyotda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ko'plab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dorivor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o'simliklar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ishlatiladi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Ularning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ba'zilari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bizning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shou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o'sadi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.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Ular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bir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qator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funktsiyalarni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bajaradilar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terapevtik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estetik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va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10000"/>
                  </a:schemeClr>
                </a:solidFill>
              </a:rPr>
              <a:t>kognitiv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3352800" y="3729038"/>
            <a:ext cx="2362200" cy="461962"/>
          </a:xfrm>
          <a:prstGeom prst="rect">
            <a:avLst/>
          </a:prstGeom>
          <a:noFill/>
          <a:ln w="50800" cap="rnd" cmpd="dbl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FFFFCC"/>
                </a:solidFill>
                <a:latin typeface="Bookman Old Style" pitchFamily="18" charset="0"/>
              </a:rPr>
              <a:t>Kalendula</a:t>
            </a:r>
            <a:endParaRPr lang="ru-RU" dirty="0">
              <a:solidFill>
                <a:srgbClr val="FFFF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0" descr="MCj04079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00600"/>
            <a:ext cx="1447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indent="361950" algn="l" eaLnBrk="1" hangingPunct="1">
              <a:defRPr/>
            </a:pP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Bog’da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quyidagilar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amaliyoti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hovlisining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hududini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axlatdan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qordan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tozalash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atrofidagi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hududlar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ennobled.</a:t>
            </a:r>
            <a:b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Bu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nafaqat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o'quvchilarimiz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kuchlari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o'qituvchilar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texnik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xodimlar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en-US" sz="32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600" b="1" i="1" u="sng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5715000"/>
          </a:xfrm>
        </p:spPr>
        <p:txBody>
          <a:bodyPr anchor="t"/>
          <a:lstStyle/>
          <a:p>
            <a:pPr indent="441325" algn="l">
              <a:defRPr/>
            </a:pP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O'quv-tajriba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uchastkasida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ishlar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bahor-kuz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davri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mobaynida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olib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boriladi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,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unda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5-10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sinf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o'quvchilari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quyidagi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ishlarni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itchFamily="18" charset="0"/>
              </a:rPr>
              <a:t>bajaradilar</a:t>
            </a:r>
            <a:r>
              <a:rPr lang="en-US" sz="4000" i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endParaRPr lang="ru-RU" sz="4000" i="1" dirty="0">
              <a:latin typeface="Cambria" pitchFamily="18" charset="0"/>
            </a:endParaRPr>
          </a:p>
        </p:txBody>
      </p:sp>
      <p:pic>
        <p:nvPicPr>
          <p:cNvPr id="4" name="Picture 5" descr="MCj04080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5814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im3-tub-by.yandex.net/i?id=63735631-36-72&amp;n=2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91000"/>
            <a:ext cx="3048000" cy="24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Sabzavot</a:t>
            </a:r>
            <a:r>
              <a:rPr lang="en-US" sz="32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va</a:t>
            </a:r>
            <a:r>
              <a:rPr lang="en-US" sz="32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gul</a:t>
            </a:r>
            <a:r>
              <a:rPr lang="en-US" sz="32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ekinlarining</a:t>
            </a:r>
            <a:r>
              <a:rPr lang="en-US" sz="32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ko'chatlarini</a:t>
            </a:r>
            <a:r>
              <a:rPr lang="en-US" sz="32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etishtirish</a:t>
            </a:r>
            <a:endParaRPr lang="ru-RU" sz="3200" b="1" i="1" dirty="0" smtClean="0">
              <a:solidFill>
                <a:srgbClr val="CC3300"/>
              </a:solidFill>
              <a:latin typeface="Georgia" pitchFamily="18" charset="0"/>
            </a:endParaRPr>
          </a:p>
        </p:txBody>
      </p:sp>
      <p:pic>
        <p:nvPicPr>
          <p:cNvPr id="12" name="Picture 80" descr="MCj04079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828800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im7-tub-by.yandex.net/i?id=445099484-50-72&amp;n=21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2590800"/>
            <a:ext cx="3200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://im7-tub-by.yandex.net/i?id=64816437-68-72&amp;n=2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371600"/>
            <a:ext cx="2971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5105400" y="30480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Hammayoqni-900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Bodring-400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ehtiyot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qismlar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.;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Gul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ekinlari-1500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dona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048000" y="16002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C0000"/>
                </a:solidFill>
              </a:rPr>
              <a:t>Ko'chatlar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</a:rPr>
              <a:t>yetishtirildi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Ekish</a:t>
            </a:r>
            <a:r>
              <a:rPr lang="en-US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va</a:t>
            </a:r>
            <a:r>
              <a:rPr lang="en-US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ekish</a:t>
            </a:r>
            <a:r>
              <a:rPr lang="en-US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uchun</a:t>
            </a:r>
            <a:r>
              <a:rPr lang="en-US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tuproqni</a:t>
            </a:r>
            <a:r>
              <a:rPr lang="en-US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tayyorlash</a:t>
            </a:r>
            <a:endParaRPr lang="ru-RU" b="1" i="1" u="sng" dirty="0" smtClean="0">
              <a:solidFill>
                <a:srgbClr val="FFCC66"/>
              </a:solidFill>
              <a:latin typeface="Bookman Old Style" pitchFamily="18" charset="0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3052763" y="5308600"/>
            <a:ext cx="1841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400" b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4" name="Рисунок 13" descr="C:\Documents and Settings\User\Рабочий стол\ФОТО   УОУ\SAM_79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726" y="4438949"/>
            <a:ext cx="3403474" cy="234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4800" y="3379788"/>
            <a:ext cx="57912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536575">
              <a:defRPr/>
            </a:pPr>
            <a:endParaRPr lang="ru-RU" sz="2000" b="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Gul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va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bezak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bo'limi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– 0,15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Sabzavot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ekinlari-0,10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Dorivor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o'simliklar-0,005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Meva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va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berry ekinlari-0,02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gektar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Boshlang'ich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sinf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bo'limi-0,01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ga</a:t>
            </a:r>
            <a:endParaRPr lang="en-US" sz="2000" b="0" dirty="0" smtClean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Biologiya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va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urug'lik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o'simliklar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bo'limi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–0,01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ga</a:t>
            </a:r>
            <a:endParaRPr lang="en-US" sz="2000" b="0" dirty="0" smtClean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Himoyalangan</a:t>
            </a:r>
            <a:r>
              <a:rPr lang="en-US" sz="2000" b="0" dirty="0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 tuproq-0,005 </a:t>
            </a:r>
            <a:r>
              <a:rPr lang="en-US" sz="2000" b="0" dirty="0" err="1" smtClean="0">
                <a:solidFill>
                  <a:schemeClr val="accent4">
                    <a:lumMod val="10000"/>
                  </a:schemeClr>
                </a:solidFill>
                <a:cs typeface="+mn-cs"/>
              </a:rPr>
              <a:t>gektar</a:t>
            </a:r>
            <a:endParaRPr lang="ru-RU" sz="2000" b="0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  <a:p>
            <a:pPr>
              <a:defRPr/>
            </a:pPr>
            <a:endParaRPr lang="ru-RU" sz="2000" b="0" dirty="0">
              <a:cs typeface="+mn-cs"/>
            </a:endParaRPr>
          </a:p>
        </p:txBody>
      </p:sp>
      <p:pic>
        <p:nvPicPr>
          <p:cNvPr id="13" name="Рисунок 12" descr="C:\Documents and Settings\User\Рабочий стол\ФОТО   УОУ\SAM_790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1524000"/>
            <a:ext cx="3124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28600" y="198120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Tajriba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uchastkasi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maydoni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o, 3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gektar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bo'lib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quyidagicha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taqsimlanadi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User\Рабочий стол\ФОТО   УОУ\SAM_815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447800"/>
            <a:ext cx="35052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Sabzavot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va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gul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ekinlarini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ekish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va</a:t>
            </a:r>
            <a:r>
              <a:rPr lang="en-US" sz="3600" b="1" i="1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C0000"/>
                </a:solidFill>
                <a:latin typeface="Bookman Old Style" pitchFamily="18" charset="0"/>
              </a:rPr>
              <a:t>ekish</a:t>
            </a:r>
            <a:endParaRPr lang="ru-RU" sz="3600" b="1" i="1" u="sng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C:\Documents and Settings\User\Рабочий стол\ФОТО   УОУ\SAM_8157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648200" y="41910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38600" y="1524000"/>
            <a:ext cx="510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ctr"/>
            <a:r>
              <a:rPr lang="en-US" dirty="0" err="1" smtClean="0">
                <a:solidFill>
                  <a:srgbClr val="CC0000"/>
                </a:solidFill>
              </a:rPr>
              <a:t>Quyidagi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madaniyatlar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ekildi</a:t>
            </a:r>
            <a:r>
              <a:rPr lang="en-US" dirty="0" smtClean="0">
                <a:solidFill>
                  <a:srgbClr val="CC0000"/>
                </a:solidFill>
              </a:rPr>
              <a:t>:</a:t>
            </a:r>
          </a:p>
          <a:p>
            <a:pPr indent="361950"/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Gul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bezak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: Salvia, zinnia, Petunia,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Tagetes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Astra, ageratum,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ipome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Lavatera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alissium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esholtsia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gaylardia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57200" y="4419600"/>
            <a:ext cx="411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Sabzavot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kartoshka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sabzi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lavlagi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karam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bodring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qalampir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pomidor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qovoq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no'xat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loviya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loviya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piyoz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petrushka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ukrop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b="0" i="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57200" y="3810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C0000"/>
                </a:solidFill>
                <a:latin typeface="Bookman Old Style" pitchFamily="18" charset="0"/>
              </a:rPr>
              <a:t>O'simliklarni</a:t>
            </a:r>
            <a:r>
              <a:rPr lang="en-US" sz="44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4400" u="sng" dirty="0" err="1" smtClean="0">
                <a:solidFill>
                  <a:srgbClr val="CC0000"/>
                </a:solidFill>
                <a:latin typeface="Bookman Old Style" pitchFamily="18" charset="0"/>
              </a:rPr>
              <a:t>parvarish</a:t>
            </a:r>
            <a:r>
              <a:rPr lang="en-US" sz="44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4400" u="sng" dirty="0" err="1" smtClean="0">
                <a:solidFill>
                  <a:srgbClr val="CC0000"/>
                </a:solidFill>
                <a:latin typeface="Bookman Old Style" pitchFamily="18" charset="0"/>
              </a:rPr>
              <a:t>qilish</a:t>
            </a:r>
            <a:endParaRPr lang="ru-RU" sz="4400" dirty="0"/>
          </a:p>
        </p:txBody>
      </p:sp>
      <p:pic>
        <p:nvPicPr>
          <p:cNvPr id="1026" name="Picture 2" descr="G:\ФОТО   УОУ\IMG_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4800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38200" y="1219200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sug'orish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otish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oziqlantirish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Yashash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10000"/>
                  </a:schemeClr>
                </a:solidFill>
              </a:rPr>
              <a:t>joyi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Рисунок 5" descr="C:\Documents and Settings\User\Рабочий стол\ФОТО   УОУ\SAM_81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295400"/>
            <a:ext cx="3581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47321" y="457200"/>
            <a:ext cx="87350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Gul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ekinlarining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urug'larini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yig'ish</a:t>
            </a:r>
            <a:endParaRPr lang="ru-RU" sz="3600" dirty="0"/>
          </a:p>
        </p:txBody>
      </p:sp>
      <p:pic>
        <p:nvPicPr>
          <p:cNvPr id="2051" name="Picture 3" descr="C:\Users\Юля\Desktop\презентация\Фото0097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6084916" y="2819400"/>
            <a:ext cx="3059084" cy="3505200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</p:spPr>
      </p:pic>
      <p:pic>
        <p:nvPicPr>
          <p:cNvPr id="2050" name="Picture 2" descr="G:\ФОТО   УОУ\DSC0611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57200" y="3657600"/>
            <a:ext cx="5181600" cy="286702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153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631825">
              <a:defRPr/>
            </a:pP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Kelgusi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yil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uchun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o'quv-tajriba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uchastkasi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uchun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gul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o'simliklarining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urug'lari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mustaqil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ravishda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tayyorlanadiva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biz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yaxshilik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uchun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foydalanamiz-hududning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qurilmalari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.</a:t>
            </a:r>
            <a:endParaRPr lang="ru-RU" dirty="0">
              <a:solidFill>
                <a:schemeClr val="accent4">
                  <a:lumMod val="2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914400" y="304800"/>
            <a:ext cx="739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C0000"/>
                </a:solidFill>
                <a:latin typeface="Bookman Old Style" pitchFamily="18" charset="0"/>
              </a:rPr>
              <a:t>Hosil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>
              <a:defRPr/>
            </a:pP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Tajriba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uchastkasi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maktablar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ekologik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toza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mahsulotlar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ishlab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chiqarishga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qaratilgan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va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maktab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oshxonasi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uchun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vitamin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sabzavotlarining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manbai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hisoblanadi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.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Sabzi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77 kg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ni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tashkil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qiladi</a:t>
            </a: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.</a:t>
            </a:r>
            <a:endParaRPr lang="ru-RU" b="0" i="0" dirty="0">
              <a:solidFill>
                <a:schemeClr val="accent4">
                  <a:lumMod val="25000"/>
                </a:schemeClr>
              </a:solidFill>
              <a:cs typeface="+mn-cs"/>
            </a:endParaRPr>
          </a:p>
        </p:txBody>
      </p:sp>
      <p:pic>
        <p:nvPicPr>
          <p:cNvPr id="3075" name="Picture 3" descr="C:\Users\Юля\Desktop\презентация\Фото011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72200" y="3124200"/>
            <a:ext cx="2687638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G:\ФОТО   УОУ\DSC0616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7200" y="3886200"/>
            <a:ext cx="5105400" cy="250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dirty="0" smtClean="0">
                <a:solidFill>
                  <a:schemeClr val="accent4">
                    <a:lumMod val="10000"/>
                  </a:schemeClr>
                </a:solidFill>
              </a:rPr>
              <a:t>Reja: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z-Cyrl-UZ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O‘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tajriba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uchastkasining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tarbiyaviy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ekinlari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Rezavor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ekinlari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Manzarali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biologiyasi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Zoologiya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bo‘limi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Metereologik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stansiya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:\ФОТО   УОУ\DSC06099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rot="-404129">
            <a:off x="552450" y="2076450"/>
            <a:ext cx="44053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Юля\Desktop\презентация\IMG_20130922_13590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76800" y="43434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G:\ФОТО   УОУ\DSC06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313" y="533400"/>
            <a:ext cx="5119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33400" y="4572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</a:rPr>
              <a:t>Kartoshkani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</a:rPr>
              <a:t>tozalash</a:t>
            </a:r>
            <a:endParaRPr lang="ru-RU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762000" y="56388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 i="0"/>
              <a:t>Заготовлено 500 кг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esktop\презентация\DSC_0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066800"/>
            <a:ext cx="32004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Юля\Desktop\презентация\DSC_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3048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52600" y="304800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</a:rPr>
              <a:t>Lavlagi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</a:rPr>
              <a:t>ovqat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</a:rPr>
              <a:t>xonasi</a:t>
            </a:r>
            <a:endParaRPr lang="ru-RU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048000" y="6019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 i="0"/>
              <a:t>Собрано  100 кг</a:t>
            </a:r>
          </a:p>
        </p:txBody>
      </p:sp>
      <p:pic>
        <p:nvPicPr>
          <p:cNvPr id="5123" name="Picture 3" descr="C:\Users\Юля\Desktop\презентация\DSC_0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1828800"/>
            <a:ext cx="32004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  УОУ\IMG_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800600"/>
            <a:ext cx="3657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4" descr="C:\Users\Юля\Desktop\презентация\Фото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2813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Юля\Desktop\презентация\Фото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338772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Юля\Desktop\презентация\Фото00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1066800"/>
            <a:ext cx="3221038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3657600" y="38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Кабачки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733800" y="39624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0" i="0"/>
              <a:t>Собрано 50 кг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324600" y="5341938"/>
            <a:ext cx="220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Bodring</a:t>
            </a:r>
            <a:r>
              <a:rPr lang="en-US" dirty="0" smtClean="0"/>
              <a:t> 60 kg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tashkil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endParaRPr lang="ru-RU" b="0" i="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685800" y="3048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O’quv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tajriba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va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tadqiqot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ishlari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74888"/>
            <a:ext cx="78486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Ikkita</a:t>
            </a:r>
            <a:r>
              <a:rPr lang="en-US" sz="320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tajriba</a:t>
            </a:r>
            <a:r>
              <a:rPr lang="en-US" sz="320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320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o'tkazdik</a:t>
            </a:r>
            <a:r>
              <a:rPr lang="en-US" sz="320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:</a:t>
            </a:r>
          </a:p>
          <a:p>
            <a:pPr algn="ctr">
              <a:defRPr/>
            </a:pPr>
            <a:endParaRPr lang="ru-RU" sz="2800" b="0" i="0" dirty="0">
              <a:solidFill>
                <a:schemeClr val="accent4">
                  <a:lumMod val="25000"/>
                </a:schemeClr>
              </a:solidFill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0" i="0" dirty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"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Kechki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karam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hosilida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ildizdan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tashqari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o'g'itlashning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ta'siri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".</a:t>
            </a:r>
            <a:endParaRPr lang="ru-RU" sz="2800" b="0" i="0" dirty="0">
              <a:solidFill>
                <a:schemeClr val="accent4">
                  <a:lumMod val="25000"/>
                </a:schemeClr>
              </a:solidFill>
              <a:cs typeface="+mn-c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"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Bodring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mevasini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ishlab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chiqish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va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hosildorlikka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ta'sir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 </a:t>
            </a:r>
            <a:r>
              <a:rPr lang="en-US" sz="2800" b="0" i="0" dirty="0" err="1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qilish</a:t>
            </a:r>
            <a:r>
              <a:rPr lang="en-US" sz="2800" b="0" i="0" dirty="0" smtClean="0">
                <a:solidFill>
                  <a:schemeClr val="accent4">
                    <a:lumMod val="25000"/>
                  </a:schemeClr>
                </a:solidFill>
                <a:cs typeface="+mn-cs"/>
              </a:rPr>
              <a:t>»</a:t>
            </a:r>
            <a:endParaRPr lang="ru-RU" sz="2800" b="0" i="0" dirty="0">
              <a:solidFill>
                <a:schemeClr val="accent4">
                  <a:lumMod val="2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2"/>
          <p:cNvGrpSpPr>
            <a:grpSpLocks/>
          </p:cNvGrpSpPr>
          <p:nvPr/>
        </p:nvGrpSpPr>
        <p:grpSpPr bwMode="auto">
          <a:xfrm>
            <a:off x="457200" y="685800"/>
            <a:ext cx="8229600" cy="327025"/>
            <a:chOff x="0" y="76199"/>
            <a:chExt cx="8229600" cy="32629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76199"/>
              <a:ext cx="8229600" cy="3262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5875" y="92038"/>
              <a:ext cx="8197850" cy="294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/>
                <a:t>1 </a:t>
              </a:r>
              <a:r>
                <a:rPr lang="en-US" dirty="0" err="1" smtClean="0"/>
                <a:t>yillik</a:t>
              </a:r>
              <a:r>
                <a:rPr lang="en-US" dirty="0" smtClean="0"/>
                <a:t> </a:t>
              </a:r>
              <a:r>
                <a:rPr lang="en-US" dirty="0" err="1" smtClean="0"/>
                <a:t>tajriba</a:t>
              </a:r>
              <a:endParaRPr lang="ru-RU" dirty="0"/>
            </a:p>
          </p:txBody>
        </p:sp>
      </p:grpSp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57200" y="1143000"/>
            <a:ext cx="8229600" cy="3540125"/>
            <a:chOff x="0" y="-119280"/>
            <a:chExt cx="8229600" cy="303012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402499"/>
              <a:ext cx="8229600" cy="25083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119280"/>
              <a:ext cx="8229600" cy="250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1290" tIns="30480" rIns="170688" bIns="30480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dirty="0" err="1" smtClean="0">
                  <a:solidFill>
                    <a:srgbClr val="C00000"/>
                  </a:solidFill>
                </a:rPr>
                <a:t>Maqsad</a:t>
              </a:r>
              <a:r>
                <a:rPr lang="en-US" dirty="0" smtClean="0">
                  <a:solidFill>
                    <a:srgbClr val="C00000"/>
                  </a:solidFill>
                </a:rPr>
                <a:t>: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ildizdan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tashqari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o'g'itlash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karamning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hosildorligiga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qanday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ta'sir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qilishini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kuzatish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dirty="0" err="1" smtClean="0">
                  <a:solidFill>
                    <a:srgbClr val="C00000"/>
                  </a:solidFill>
                </a:rPr>
                <a:t>Tajriba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kursi</a:t>
              </a:r>
              <a:r>
                <a:rPr lang="en-US" dirty="0" smtClean="0">
                  <a:solidFill>
                    <a:srgbClr val="C00000"/>
                  </a:solidFill>
                </a:rPr>
                <a:t>: 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10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litr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suv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uchun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150 g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ammiak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selitrasini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oldi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;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ochiq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erga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ko'chat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ekishdan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15 kun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o'tgach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,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birinchi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ildizdan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tashqari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o'g'it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ishlab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chiqarildi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. 6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kunlik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oraliq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bilan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7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marta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yoz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davomida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takrorlang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dirty="0" err="1" smtClean="0">
                  <a:solidFill>
                    <a:srgbClr val="C00000"/>
                  </a:solidFill>
                </a:rPr>
                <a:t>Natija</a:t>
              </a:r>
              <a:r>
                <a:rPr lang="en-US" dirty="0" smtClean="0">
                  <a:solidFill>
                    <a:srgbClr val="C00000"/>
                  </a:solidFill>
                </a:rPr>
                <a:t>: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ildizdan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tashqari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o'g'it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hosilni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oshiradi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,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karam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azotli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o'g'itlarga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yaxshi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javob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US" b="0" i="0" dirty="0" err="1" smtClean="0">
                  <a:solidFill>
                    <a:schemeClr val="accent4">
                      <a:lumMod val="25000"/>
                    </a:schemeClr>
                  </a:solidFill>
                </a:rPr>
                <a:t>beradi</a:t>
              </a:r>
              <a:r>
                <a:rPr lang="en-US" b="0" i="0" dirty="0" smtClean="0">
                  <a:solidFill>
                    <a:schemeClr val="accent4">
                      <a:lumMod val="25000"/>
                    </a:schemeClr>
                  </a:solidFill>
                </a:rPr>
                <a:t>.</a:t>
              </a:r>
              <a:endParaRPr lang="ru-RU" b="0" i="0" dirty="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pic>
        <p:nvPicPr>
          <p:cNvPr id="13314" name="Picture 2" descr="C:\Users\Юля\Desktop\презентация\Фото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4648200"/>
            <a:ext cx="17145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Юля\Desktop\презентация\Фото0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4495800"/>
            <a:ext cx="1828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3352800" y="4572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Oziqlantirish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bilan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24583" name="Соединительная линия уступом 18"/>
          <p:cNvCxnSpPr>
            <a:cxnSpLocks noChangeShapeType="1"/>
            <a:stCxn id="24582" idx="1"/>
          </p:cNvCxnSpPr>
          <p:nvPr/>
        </p:nvCxnSpPr>
        <p:spPr bwMode="auto">
          <a:xfrm rot="10800000" flipV="1">
            <a:off x="2476500" y="4987925"/>
            <a:ext cx="876300" cy="650875"/>
          </a:xfrm>
          <a:prstGeom prst="bentConnector3">
            <a:avLst>
              <a:gd name="adj1" fmla="val 50000"/>
            </a:avLst>
          </a:prstGeom>
          <a:noFill/>
          <a:ln w="50800" cap="rnd" cmpd="dbl" algn="ctr">
            <a:solidFill>
              <a:schemeClr val="bg2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4" name="Прямоугольник 22"/>
          <p:cNvSpPr>
            <a:spLocks noChangeArrowheads="1"/>
          </p:cNvSpPr>
          <p:nvPr/>
        </p:nvSpPr>
        <p:spPr bwMode="auto">
          <a:xfrm>
            <a:off x="3200400" y="5715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O'g'itlash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holda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24585" name="Соединительная линия уступом 24"/>
          <p:cNvCxnSpPr>
            <a:cxnSpLocks noChangeShapeType="1"/>
            <a:stCxn id="24584" idx="3"/>
          </p:cNvCxnSpPr>
          <p:nvPr/>
        </p:nvCxnSpPr>
        <p:spPr bwMode="auto">
          <a:xfrm flipV="1">
            <a:off x="5791200" y="5562600"/>
            <a:ext cx="685800" cy="568325"/>
          </a:xfrm>
          <a:prstGeom prst="bentConnector3">
            <a:avLst>
              <a:gd name="adj1" fmla="val 50000"/>
            </a:avLst>
          </a:prstGeom>
          <a:noFill/>
          <a:ln w="50800" cap="rnd" cmpd="dbl" algn="ctr">
            <a:solidFill>
              <a:schemeClr val="bg2"/>
            </a:solidFill>
            <a:prstDash val="sysDot"/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609600" y="184150"/>
            <a:ext cx="8229600" cy="654050"/>
            <a:chOff x="0" y="2910841"/>
            <a:chExt cx="8229600" cy="27350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2910841"/>
              <a:ext cx="8229600" cy="273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2700" y="2924118"/>
              <a:ext cx="8204200" cy="246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/>
                <a:t>2 </a:t>
              </a:r>
              <a:r>
                <a:rPr lang="en-US" dirty="0" err="1" smtClean="0"/>
                <a:t>yillik</a:t>
              </a:r>
              <a:r>
                <a:rPr lang="en-US" dirty="0" smtClean="0"/>
                <a:t> </a:t>
              </a:r>
              <a:r>
                <a:rPr lang="en-US" dirty="0" err="1" smtClean="0"/>
                <a:t>tajriba</a:t>
              </a:r>
              <a:endParaRPr lang="ru-RU" dirty="0"/>
            </a:p>
          </p:txBody>
        </p:sp>
      </p:grpSp>
      <p:grpSp>
        <p:nvGrpSpPr>
          <p:cNvPr id="25603" name="Группа 5"/>
          <p:cNvGrpSpPr>
            <a:grpSpLocks/>
          </p:cNvGrpSpPr>
          <p:nvPr/>
        </p:nvGrpSpPr>
        <p:grpSpPr bwMode="auto">
          <a:xfrm>
            <a:off x="533400" y="838200"/>
            <a:ext cx="8229600" cy="1343025"/>
            <a:chOff x="0" y="3184354"/>
            <a:chExt cx="8229600" cy="134305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3184354"/>
              <a:ext cx="8229600" cy="13430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3184354"/>
              <a:ext cx="8229600" cy="1343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1290" tIns="30480" rIns="170688" bIns="30480" spcCol="1270"/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Maqsad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tarelkaning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qanday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ta'sir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qilishini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kuzatish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uchun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bodring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mevalarining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rivojlanishi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va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rentabelligi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Tajriba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kursi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"fontanel"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asalarichilik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sinfining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yuqori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qismini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va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sinuslarda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2-3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varaqdan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past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bo'lgan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barcha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narsalarni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qisdi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Parthenocarpic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o'z-o'zini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changlatadigan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), "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Bahor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xushbo'y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navi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faqat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bir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juft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bargni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qoldirib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lateral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kurtaklarni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qisdi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ru-RU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0" i="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Natija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qabul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qilindikamroq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bo'shliq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ko'proqhosil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Albatta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kerakbuning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uchun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bodringni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chimchilash,uchun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tashqi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ko'rinishini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majbur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qilishayol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gullarining</a:t>
              </a:r>
              <a:r>
                <a:rPr lang="en-US" sz="2800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i="0" dirty="0" err="1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ildizi</a:t>
              </a:r>
              <a:r>
                <a:rPr lang="ru-RU" b="0" i="0" dirty="0" smtClean="0">
                  <a:solidFill>
                    <a:schemeClr val="accent4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b="0" i="0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38" name="Picture 2" descr="G:\ФОТО   УОУ\IMG_0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5410200"/>
            <a:ext cx="1371600" cy="125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810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i="1" u="sng" dirty="0" err="1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E'tiboringiz</a:t>
            </a:r>
            <a:r>
              <a:rPr lang="en-US" sz="6600" b="1" i="1" u="sng" dirty="0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6600" b="1" i="1" u="sng" dirty="0" err="1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uchun</a:t>
            </a:r>
            <a:r>
              <a:rPr lang="en-US" sz="6600" b="1" i="1" u="sng" dirty="0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6600" b="1" i="1" u="sng" dirty="0" err="1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tashakkur</a:t>
            </a:r>
            <a:r>
              <a:rPr lang="en-US" sz="6600" b="1" i="1" u="sng" dirty="0" smtClean="0">
                <a:solidFill>
                  <a:srgbClr val="FF2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6600" b="1" i="1" u="sng" dirty="0" smtClean="0">
              <a:solidFill>
                <a:srgbClr val="FF2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6627" name="Group 5"/>
          <p:cNvGrpSpPr>
            <a:grpSpLocks noChangeAspect="1"/>
          </p:cNvGrpSpPr>
          <p:nvPr/>
        </p:nvGrpSpPr>
        <p:grpSpPr bwMode="auto">
          <a:xfrm>
            <a:off x="3298825" y="2946400"/>
            <a:ext cx="2822575" cy="3119438"/>
            <a:chOff x="-222" y="-222"/>
            <a:chExt cx="5256" cy="5811"/>
          </a:xfrm>
        </p:grpSpPr>
        <p:sp>
          <p:nvSpPr>
            <p:cNvPr id="26666" name="AutoShape 6"/>
            <p:cNvSpPr>
              <a:spLocks noChangeAspect="1" noChangeArrowheads="1"/>
            </p:cNvSpPr>
            <p:nvPr/>
          </p:nvSpPr>
          <p:spPr bwMode="auto">
            <a:xfrm>
              <a:off x="-222" y="-222"/>
              <a:ext cx="5256" cy="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6667" name="Freeform 7"/>
            <p:cNvSpPr>
              <a:spLocks/>
            </p:cNvSpPr>
            <p:nvPr/>
          </p:nvSpPr>
          <p:spPr bwMode="auto">
            <a:xfrm>
              <a:off x="0" y="0"/>
              <a:ext cx="4812" cy="5367"/>
            </a:xfrm>
            <a:custGeom>
              <a:avLst/>
              <a:gdLst>
                <a:gd name="T0" fmla="*/ 1764 w 4812"/>
                <a:gd name="T1" fmla="*/ 26 h 5367"/>
                <a:gd name="T2" fmla="*/ 1935 w 4812"/>
                <a:gd name="T3" fmla="*/ 0 h 5367"/>
                <a:gd name="T4" fmla="*/ 2109 w 4812"/>
                <a:gd name="T5" fmla="*/ 0 h 5367"/>
                <a:gd name="T6" fmla="*/ 2280 w 4812"/>
                <a:gd name="T7" fmla="*/ 0 h 5367"/>
                <a:gd name="T8" fmla="*/ 2470 w 4812"/>
                <a:gd name="T9" fmla="*/ 0 h 5367"/>
                <a:gd name="T10" fmla="*/ 2670 w 4812"/>
                <a:gd name="T11" fmla="*/ 0 h 5367"/>
                <a:gd name="T12" fmla="*/ 2901 w 4812"/>
                <a:gd name="T13" fmla="*/ 26 h 5367"/>
                <a:gd name="T14" fmla="*/ 3150 w 4812"/>
                <a:gd name="T15" fmla="*/ 76 h 5367"/>
                <a:gd name="T16" fmla="*/ 3376 w 4812"/>
                <a:gd name="T17" fmla="*/ 133 h 5367"/>
                <a:gd name="T18" fmla="*/ 3576 w 4812"/>
                <a:gd name="T19" fmla="*/ 202 h 5367"/>
                <a:gd name="T20" fmla="*/ 3783 w 4812"/>
                <a:gd name="T21" fmla="*/ 288 h 5367"/>
                <a:gd name="T22" fmla="*/ 4066 w 4812"/>
                <a:gd name="T23" fmla="*/ 464 h 5367"/>
                <a:gd name="T24" fmla="*/ 4311 w 4812"/>
                <a:gd name="T25" fmla="*/ 687 h 5367"/>
                <a:gd name="T26" fmla="*/ 4508 w 4812"/>
                <a:gd name="T27" fmla="*/ 932 h 5367"/>
                <a:gd name="T28" fmla="*/ 4651 w 4812"/>
                <a:gd name="T29" fmla="*/ 1182 h 5367"/>
                <a:gd name="T30" fmla="*/ 4705 w 4812"/>
                <a:gd name="T31" fmla="*/ 1341 h 5367"/>
                <a:gd name="T32" fmla="*/ 4748 w 4812"/>
                <a:gd name="T33" fmla="*/ 1541 h 5367"/>
                <a:gd name="T34" fmla="*/ 4779 w 4812"/>
                <a:gd name="T35" fmla="*/ 1762 h 5367"/>
                <a:gd name="T36" fmla="*/ 4798 w 4812"/>
                <a:gd name="T37" fmla="*/ 1998 h 5367"/>
                <a:gd name="T38" fmla="*/ 4808 w 4812"/>
                <a:gd name="T39" fmla="*/ 2169 h 5367"/>
                <a:gd name="T40" fmla="*/ 4812 w 4812"/>
                <a:gd name="T41" fmla="*/ 2312 h 5367"/>
                <a:gd name="T42" fmla="*/ 4812 w 4812"/>
                <a:gd name="T43" fmla="*/ 2476 h 5367"/>
                <a:gd name="T44" fmla="*/ 4812 w 4812"/>
                <a:gd name="T45" fmla="*/ 2649 h 5367"/>
                <a:gd name="T46" fmla="*/ 4803 w 4812"/>
                <a:gd name="T47" fmla="*/ 2882 h 5367"/>
                <a:gd name="T48" fmla="*/ 4791 w 4812"/>
                <a:gd name="T49" fmla="*/ 3161 h 5367"/>
                <a:gd name="T50" fmla="*/ 4772 w 4812"/>
                <a:gd name="T51" fmla="*/ 3391 h 5367"/>
                <a:gd name="T52" fmla="*/ 4743 w 4812"/>
                <a:gd name="T53" fmla="*/ 3596 h 5367"/>
                <a:gd name="T54" fmla="*/ 4689 w 4812"/>
                <a:gd name="T55" fmla="*/ 3838 h 5367"/>
                <a:gd name="T56" fmla="*/ 4565 w 4812"/>
                <a:gd name="T57" fmla="*/ 4235 h 5367"/>
                <a:gd name="T58" fmla="*/ 4382 w 4812"/>
                <a:gd name="T59" fmla="*/ 4595 h 5367"/>
                <a:gd name="T60" fmla="*/ 4111 w 4812"/>
                <a:gd name="T61" fmla="*/ 4906 h 5367"/>
                <a:gd name="T62" fmla="*/ 3719 w 4812"/>
                <a:gd name="T63" fmla="*/ 5151 h 5367"/>
                <a:gd name="T64" fmla="*/ 3405 w 4812"/>
                <a:gd name="T65" fmla="*/ 5246 h 5367"/>
                <a:gd name="T66" fmla="*/ 3067 w 4812"/>
                <a:gd name="T67" fmla="*/ 5306 h 5367"/>
                <a:gd name="T68" fmla="*/ 2715 w 4812"/>
                <a:gd name="T69" fmla="*/ 5344 h 5367"/>
                <a:gd name="T70" fmla="*/ 2378 w 4812"/>
                <a:gd name="T71" fmla="*/ 5360 h 5367"/>
                <a:gd name="T72" fmla="*/ 2057 w 4812"/>
                <a:gd name="T73" fmla="*/ 5360 h 5367"/>
                <a:gd name="T74" fmla="*/ 1707 w 4812"/>
                <a:gd name="T75" fmla="*/ 5339 h 5367"/>
                <a:gd name="T76" fmla="*/ 1374 w 4812"/>
                <a:gd name="T77" fmla="*/ 5301 h 5367"/>
                <a:gd name="T78" fmla="*/ 1106 w 4812"/>
                <a:gd name="T79" fmla="*/ 5246 h 5367"/>
                <a:gd name="T80" fmla="*/ 932 w 4812"/>
                <a:gd name="T81" fmla="*/ 5184 h 5367"/>
                <a:gd name="T82" fmla="*/ 756 w 4812"/>
                <a:gd name="T83" fmla="*/ 5089 h 5367"/>
                <a:gd name="T84" fmla="*/ 566 w 4812"/>
                <a:gd name="T85" fmla="*/ 4908 h 5367"/>
                <a:gd name="T86" fmla="*/ 373 w 4812"/>
                <a:gd name="T87" fmla="*/ 4585 h 5367"/>
                <a:gd name="T88" fmla="*/ 209 w 4812"/>
                <a:gd name="T89" fmla="*/ 4098 h 5367"/>
                <a:gd name="T90" fmla="*/ 119 w 4812"/>
                <a:gd name="T91" fmla="*/ 3710 h 5367"/>
                <a:gd name="T92" fmla="*/ 57 w 4812"/>
                <a:gd name="T93" fmla="*/ 3315 h 5367"/>
                <a:gd name="T94" fmla="*/ 17 w 4812"/>
                <a:gd name="T95" fmla="*/ 2923 h 5367"/>
                <a:gd name="T96" fmla="*/ 2 w 4812"/>
                <a:gd name="T97" fmla="*/ 2552 h 5367"/>
                <a:gd name="T98" fmla="*/ 2 w 4812"/>
                <a:gd name="T99" fmla="*/ 2321 h 5367"/>
                <a:gd name="T100" fmla="*/ 7 w 4812"/>
                <a:gd name="T101" fmla="*/ 2124 h 5367"/>
                <a:gd name="T102" fmla="*/ 24 w 4812"/>
                <a:gd name="T103" fmla="*/ 1941 h 5367"/>
                <a:gd name="T104" fmla="*/ 43 w 4812"/>
                <a:gd name="T105" fmla="*/ 1776 h 5367"/>
                <a:gd name="T106" fmla="*/ 102 w 4812"/>
                <a:gd name="T107" fmla="*/ 1486 h 5367"/>
                <a:gd name="T108" fmla="*/ 224 w 4812"/>
                <a:gd name="T109" fmla="*/ 1134 h 5367"/>
                <a:gd name="T110" fmla="*/ 395 w 4812"/>
                <a:gd name="T111" fmla="*/ 830 h 5367"/>
                <a:gd name="T112" fmla="*/ 618 w 4812"/>
                <a:gd name="T113" fmla="*/ 571 h 5367"/>
                <a:gd name="T114" fmla="*/ 894 w 4812"/>
                <a:gd name="T115" fmla="*/ 366 h 5367"/>
                <a:gd name="T116" fmla="*/ 1165 w 4812"/>
                <a:gd name="T117" fmla="*/ 221 h 5367"/>
                <a:gd name="T118" fmla="*/ 1393 w 4812"/>
                <a:gd name="T119" fmla="*/ 126 h 5367"/>
                <a:gd name="T120" fmla="*/ 1567 w 4812"/>
                <a:gd name="T121" fmla="*/ 71 h 53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12"/>
                <a:gd name="T184" fmla="*/ 0 h 5367"/>
                <a:gd name="T185" fmla="*/ 4812 w 4812"/>
                <a:gd name="T186" fmla="*/ 5367 h 53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12" h="5367">
                  <a:moveTo>
                    <a:pt x="1607" y="64"/>
                  </a:moveTo>
                  <a:lnTo>
                    <a:pt x="1617" y="59"/>
                  </a:lnTo>
                  <a:lnTo>
                    <a:pt x="1629" y="57"/>
                  </a:lnTo>
                  <a:lnTo>
                    <a:pt x="1641" y="52"/>
                  </a:lnTo>
                  <a:lnTo>
                    <a:pt x="1650" y="50"/>
                  </a:lnTo>
                  <a:lnTo>
                    <a:pt x="1662" y="48"/>
                  </a:lnTo>
                  <a:lnTo>
                    <a:pt x="1674" y="45"/>
                  </a:lnTo>
                  <a:lnTo>
                    <a:pt x="1683" y="40"/>
                  </a:lnTo>
                  <a:lnTo>
                    <a:pt x="1698" y="40"/>
                  </a:lnTo>
                  <a:lnTo>
                    <a:pt x="1707" y="36"/>
                  </a:lnTo>
                  <a:lnTo>
                    <a:pt x="1719" y="36"/>
                  </a:lnTo>
                  <a:lnTo>
                    <a:pt x="1729" y="33"/>
                  </a:lnTo>
                  <a:lnTo>
                    <a:pt x="1740" y="31"/>
                  </a:lnTo>
                  <a:lnTo>
                    <a:pt x="1752" y="26"/>
                  </a:lnTo>
                  <a:lnTo>
                    <a:pt x="1764" y="26"/>
                  </a:lnTo>
                  <a:lnTo>
                    <a:pt x="1774" y="21"/>
                  </a:lnTo>
                  <a:lnTo>
                    <a:pt x="1788" y="21"/>
                  </a:lnTo>
                  <a:lnTo>
                    <a:pt x="1798" y="19"/>
                  </a:lnTo>
                  <a:lnTo>
                    <a:pt x="1809" y="17"/>
                  </a:lnTo>
                  <a:lnTo>
                    <a:pt x="1819" y="17"/>
                  </a:lnTo>
                  <a:lnTo>
                    <a:pt x="1831" y="14"/>
                  </a:lnTo>
                  <a:lnTo>
                    <a:pt x="1843" y="12"/>
                  </a:lnTo>
                  <a:lnTo>
                    <a:pt x="1857" y="12"/>
                  </a:lnTo>
                  <a:lnTo>
                    <a:pt x="1866" y="7"/>
                  </a:lnTo>
                  <a:lnTo>
                    <a:pt x="1881" y="7"/>
                  </a:lnTo>
                  <a:lnTo>
                    <a:pt x="1890" y="5"/>
                  </a:lnTo>
                  <a:lnTo>
                    <a:pt x="1902" y="2"/>
                  </a:lnTo>
                  <a:lnTo>
                    <a:pt x="1912" y="2"/>
                  </a:lnTo>
                  <a:lnTo>
                    <a:pt x="1924" y="2"/>
                  </a:lnTo>
                  <a:lnTo>
                    <a:pt x="1935" y="0"/>
                  </a:lnTo>
                  <a:lnTo>
                    <a:pt x="1947" y="0"/>
                  </a:lnTo>
                  <a:lnTo>
                    <a:pt x="1959" y="0"/>
                  </a:lnTo>
                  <a:lnTo>
                    <a:pt x="1971" y="0"/>
                  </a:lnTo>
                  <a:lnTo>
                    <a:pt x="1981" y="0"/>
                  </a:lnTo>
                  <a:lnTo>
                    <a:pt x="1995" y="0"/>
                  </a:lnTo>
                  <a:lnTo>
                    <a:pt x="2004" y="0"/>
                  </a:lnTo>
                  <a:lnTo>
                    <a:pt x="2016" y="0"/>
                  </a:lnTo>
                  <a:lnTo>
                    <a:pt x="2028" y="0"/>
                  </a:lnTo>
                  <a:lnTo>
                    <a:pt x="2040" y="0"/>
                  </a:lnTo>
                  <a:lnTo>
                    <a:pt x="2050" y="0"/>
                  </a:lnTo>
                  <a:lnTo>
                    <a:pt x="2064" y="0"/>
                  </a:lnTo>
                  <a:lnTo>
                    <a:pt x="2073" y="0"/>
                  </a:lnTo>
                  <a:lnTo>
                    <a:pt x="2085" y="0"/>
                  </a:lnTo>
                  <a:lnTo>
                    <a:pt x="2097" y="0"/>
                  </a:lnTo>
                  <a:lnTo>
                    <a:pt x="2109" y="0"/>
                  </a:lnTo>
                  <a:lnTo>
                    <a:pt x="2119" y="0"/>
                  </a:lnTo>
                  <a:lnTo>
                    <a:pt x="2130" y="0"/>
                  </a:lnTo>
                  <a:lnTo>
                    <a:pt x="2142" y="0"/>
                  </a:lnTo>
                  <a:lnTo>
                    <a:pt x="2154" y="0"/>
                  </a:lnTo>
                  <a:lnTo>
                    <a:pt x="2164" y="0"/>
                  </a:lnTo>
                  <a:lnTo>
                    <a:pt x="2178" y="0"/>
                  </a:lnTo>
                  <a:lnTo>
                    <a:pt x="2187" y="0"/>
                  </a:lnTo>
                  <a:lnTo>
                    <a:pt x="2199" y="0"/>
                  </a:lnTo>
                  <a:lnTo>
                    <a:pt x="2211" y="0"/>
                  </a:lnTo>
                  <a:lnTo>
                    <a:pt x="2223" y="0"/>
                  </a:lnTo>
                  <a:lnTo>
                    <a:pt x="2233" y="0"/>
                  </a:lnTo>
                  <a:lnTo>
                    <a:pt x="2247" y="0"/>
                  </a:lnTo>
                  <a:lnTo>
                    <a:pt x="2256" y="0"/>
                  </a:lnTo>
                  <a:lnTo>
                    <a:pt x="2268" y="0"/>
                  </a:lnTo>
                  <a:lnTo>
                    <a:pt x="2280" y="0"/>
                  </a:lnTo>
                  <a:lnTo>
                    <a:pt x="2292" y="0"/>
                  </a:lnTo>
                  <a:lnTo>
                    <a:pt x="2302" y="0"/>
                  </a:lnTo>
                  <a:lnTo>
                    <a:pt x="2313" y="0"/>
                  </a:lnTo>
                  <a:lnTo>
                    <a:pt x="2325" y="0"/>
                  </a:lnTo>
                  <a:lnTo>
                    <a:pt x="2337" y="0"/>
                  </a:lnTo>
                  <a:lnTo>
                    <a:pt x="2352" y="0"/>
                  </a:lnTo>
                  <a:lnTo>
                    <a:pt x="2363" y="0"/>
                  </a:lnTo>
                  <a:lnTo>
                    <a:pt x="2375" y="0"/>
                  </a:lnTo>
                  <a:lnTo>
                    <a:pt x="2390" y="0"/>
                  </a:lnTo>
                  <a:lnTo>
                    <a:pt x="2404" y="0"/>
                  </a:lnTo>
                  <a:lnTo>
                    <a:pt x="2418" y="0"/>
                  </a:lnTo>
                  <a:lnTo>
                    <a:pt x="2430" y="0"/>
                  </a:lnTo>
                  <a:lnTo>
                    <a:pt x="2444" y="0"/>
                  </a:lnTo>
                  <a:lnTo>
                    <a:pt x="2459" y="0"/>
                  </a:lnTo>
                  <a:lnTo>
                    <a:pt x="2470" y="0"/>
                  </a:lnTo>
                  <a:lnTo>
                    <a:pt x="2482" y="0"/>
                  </a:lnTo>
                  <a:lnTo>
                    <a:pt x="2497" y="0"/>
                  </a:lnTo>
                  <a:lnTo>
                    <a:pt x="2511" y="0"/>
                  </a:lnTo>
                  <a:lnTo>
                    <a:pt x="2525" y="0"/>
                  </a:lnTo>
                  <a:lnTo>
                    <a:pt x="2537" y="0"/>
                  </a:lnTo>
                  <a:lnTo>
                    <a:pt x="2551" y="0"/>
                  </a:lnTo>
                  <a:lnTo>
                    <a:pt x="2563" y="0"/>
                  </a:lnTo>
                  <a:lnTo>
                    <a:pt x="2577" y="0"/>
                  </a:lnTo>
                  <a:lnTo>
                    <a:pt x="2589" y="0"/>
                  </a:lnTo>
                  <a:lnTo>
                    <a:pt x="2604" y="0"/>
                  </a:lnTo>
                  <a:lnTo>
                    <a:pt x="2618" y="0"/>
                  </a:lnTo>
                  <a:lnTo>
                    <a:pt x="2630" y="0"/>
                  </a:lnTo>
                  <a:lnTo>
                    <a:pt x="2642" y="0"/>
                  </a:lnTo>
                  <a:lnTo>
                    <a:pt x="2656" y="0"/>
                  </a:lnTo>
                  <a:lnTo>
                    <a:pt x="2670" y="0"/>
                  </a:lnTo>
                  <a:lnTo>
                    <a:pt x="2682" y="0"/>
                  </a:lnTo>
                  <a:lnTo>
                    <a:pt x="2694" y="0"/>
                  </a:lnTo>
                  <a:lnTo>
                    <a:pt x="2708" y="0"/>
                  </a:lnTo>
                  <a:lnTo>
                    <a:pt x="2722" y="2"/>
                  </a:lnTo>
                  <a:lnTo>
                    <a:pt x="2734" y="2"/>
                  </a:lnTo>
                  <a:lnTo>
                    <a:pt x="2746" y="5"/>
                  </a:lnTo>
                  <a:lnTo>
                    <a:pt x="2760" y="7"/>
                  </a:lnTo>
                  <a:lnTo>
                    <a:pt x="2777" y="7"/>
                  </a:lnTo>
                  <a:lnTo>
                    <a:pt x="2796" y="12"/>
                  </a:lnTo>
                  <a:lnTo>
                    <a:pt x="2813" y="12"/>
                  </a:lnTo>
                  <a:lnTo>
                    <a:pt x="2832" y="17"/>
                  </a:lnTo>
                  <a:lnTo>
                    <a:pt x="2848" y="17"/>
                  </a:lnTo>
                  <a:lnTo>
                    <a:pt x="2867" y="21"/>
                  </a:lnTo>
                  <a:lnTo>
                    <a:pt x="2882" y="21"/>
                  </a:lnTo>
                  <a:lnTo>
                    <a:pt x="2901" y="26"/>
                  </a:lnTo>
                  <a:lnTo>
                    <a:pt x="2917" y="29"/>
                  </a:lnTo>
                  <a:lnTo>
                    <a:pt x="2934" y="33"/>
                  </a:lnTo>
                  <a:lnTo>
                    <a:pt x="2953" y="36"/>
                  </a:lnTo>
                  <a:lnTo>
                    <a:pt x="2970" y="38"/>
                  </a:lnTo>
                  <a:lnTo>
                    <a:pt x="2986" y="40"/>
                  </a:lnTo>
                  <a:lnTo>
                    <a:pt x="3003" y="45"/>
                  </a:lnTo>
                  <a:lnTo>
                    <a:pt x="3020" y="48"/>
                  </a:lnTo>
                  <a:lnTo>
                    <a:pt x="3039" y="52"/>
                  </a:lnTo>
                  <a:lnTo>
                    <a:pt x="3053" y="55"/>
                  </a:lnTo>
                  <a:lnTo>
                    <a:pt x="3070" y="57"/>
                  </a:lnTo>
                  <a:lnTo>
                    <a:pt x="3084" y="62"/>
                  </a:lnTo>
                  <a:lnTo>
                    <a:pt x="3103" y="67"/>
                  </a:lnTo>
                  <a:lnTo>
                    <a:pt x="3117" y="69"/>
                  </a:lnTo>
                  <a:lnTo>
                    <a:pt x="3134" y="71"/>
                  </a:lnTo>
                  <a:lnTo>
                    <a:pt x="3150" y="76"/>
                  </a:lnTo>
                  <a:lnTo>
                    <a:pt x="3167" y="81"/>
                  </a:lnTo>
                  <a:lnTo>
                    <a:pt x="3181" y="83"/>
                  </a:lnTo>
                  <a:lnTo>
                    <a:pt x="3198" y="86"/>
                  </a:lnTo>
                  <a:lnTo>
                    <a:pt x="3215" y="90"/>
                  </a:lnTo>
                  <a:lnTo>
                    <a:pt x="3229" y="95"/>
                  </a:lnTo>
                  <a:lnTo>
                    <a:pt x="3243" y="98"/>
                  </a:lnTo>
                  <a:lnTo>
                    <a:pt x="3260" y="102"/>
                  </a:lnTo>
                  <a:lnTo>
                    <a:pt x="3276" y="107"/>
                  </a:lnTo>
                  <a:lnTo>
                    <a:pt x="3291" y="112"/>
                  </a:lnTo>
                  <a:lnTo>
                    <a:pt x="3305" y="114"/>
                  </a:lnTo>
                  <a:lnTo>
                    <a:pt x="3319" y="119"/>
                  </a:lnTo>
                  <a:lnTo>
                    <a:pt x="3334" y="121"/>
                  </a:lnTo>
                  <a:lnTo>
                    <a:pt x="3348" y="126"/>
                  </a:lnTo>
                  <a:lnTo>
                    <a:pt x="3362" y="128"/>
                  </a:lnTo>
                  <a:lnTo>
                    <a:pt x="3376" y="133"/>
                  </a:lnTo>
                  <a:lnTo>
                    <a:pt x="3391" y="138"/>
                  </a:lnTo>
                  <a:lnTo>
                    <a:pt x="3405" y="143"/>
                  </a:lnTo>
                  <a:lnTo>
                    <a:pt x="3419" y="147"/>
                  </a:lnTo>
                  <a:lnTo>
                    <a:pt x="3433" y="152"/>
                  </a:lnTo>
                  <a:lnTo>
                    <a:pt x="3448" y="157"/>
                  </a:lnTo>
                  <a:lnTo>
                    <a:pt x="3462" y="162"/>
                  </a:lnTo>
                  <a:lnTo>
                    <a:pt x="3474" y="164"/>
                  </a:lnTo>
                  <a:lnTo>
                    <a:pt x="3488" y="169"/>
                  </a:lnTo>
                  <a:lnTo>
                    <a:pt x="3502" y="174"/>
                  </a:lnTo>
                  <a:lnTo>
                    <a:pt x="3517" y="178"/>
                  </a:lnTo>
                  <a:lnTo>
                    <a:pt x="3526" y="181"/>
                  </a:lnTo>
                  <a:lnTo>
                    <a:pt x="3540" y="188"/>
                  </a:lnTo>
                  <a:lnTo>
                    <a:pt x="3552" y="190"/>
                  </a:lnTo>
                  <a:lnTo>
                    <a:pt x="3564" y="195"/>
                  </a:lnTo>
                  <a:lnTo>
                    <a:pt x="3576" y="202"/>
                  </a:lnTo>
                  <a:lnTo>
                    <a:pt x="3588" y="205"/>
                  </a:lnTo>
                  <a:lnTo>
                    <a:pt x="3602" y="212"/>
                  </a:lnTo>
                  <a:lnTo>
                    <a:pt x="3614" y="216"/>
                  </a:lnTo>
                  <a:lnTo>
                    <a:pt x="3624" y="219"/>
                  </a:lnTo>
                  <a:lnTo>
                    <a:pt x="3638" y="224"/>
                  </a:lnTo>
                  <a:lnTo>
                    <a:pt x="3647" y="228"/>
                  </a:lnTo>
                  <a:lnTo>
                    <a:pt x="3659" y="233"/>
                  </a:lnTo>
                  <a:lnTo>
                    <a:pt x="3669" y="238"/>
                  </a:lnTo>
                  <a:lnTo>
                    <a:pt x="3681" y="243"/>
                  </a:lnTo>
                  <a:lnTo>
                    <a:pt x="3690" y="247"/>
                  </a:lnTo>
                  <a:lnTo>
                    <a:pt x="3704" y="252"/>
                  </a:lnTo>
                  <a:lnTo>
                    <a:pt x="3723" y="259"/>
                  </a:lnTo>
                  <a:lnTo>
                    <a:pt x="3742" y="269"/>
                  </a:lnTo>
                  <a:lnTo>
                    <a:pt x="3762" y="278"/>
                  </a:lnTo>
                  <a:lnTo>
                    <a:pt x="3783" y="288"/>
                  </a:lnTo>
                  <a:lnTo>
                    <a:pt x="3802" y="297"/>
                  </a:lnTo>
                  <a:lnTo>
                    <a:pt x="3821" y="307"/>
                  </a:lnTo>
                  <a:lnTo>
                    <a:pt x="3840" y="319"/>
                  </a:lnTo>
                  <a:lnTo>
                    <a:pt x="3861" y="331"/>
                  </a:lnTo>
                  <a:lnTo>
                    <a:pt x="3880" y="340"/>
                  </a:lnTo>
                  <a:lnTo>
                    <a:pt x="3899" y="352"/>
                  </a:lnTo>
                  <a:lnTo>
                    <a:pt x="3918" y="361"/>
                  </a:lnTo>
                  <a:lnTo>
                    <a:pt x="3937" y="376"/>
                  </a:lnTo>
                  <a:lnTo>
                    <a:pt x="3954" y="385"/>
                  </a:lnTo>
                  <a:lnTo>
                    <a:pt x="3973" y="400"/>
                  </a:lnTo>
                  <a:lnTo>
                    <a:pt x="3995" y="411"/>
                  </a:lnTo>
                  <a:lnTo>
                    <a:pt x="4014" y="426"/>
                  </a:lnTo>
                  <a:lnTo>
                    <a:pt x="4030" y="438"/>
                  </a:lnTo>
                  <a:lnTo>
                    <a:pt x="4047" y="452"/>
                  </a:lnTo>
                  <a:lnTo>
                    <a:pt x="4066" y="464"/>
                  </a:lnTo>
                  <a:lnTo>
                    <a:pt x="4082" y="478"/>
                  </a:lnTo>
                  <a:lnTo>
                    <a:pt x="4099" y="492"/>
                  </a:lnTo>
                  <a:lnTo>
                    <a:pt x="4118" y="507"/>
                  </a:lnTo>
                  <a:lnTo>
                    <a:pt x="4135" y="521"/>
                  </a:lnTo>
                  <a:lnTo>
                    <a:pt x="4151" y="535"/>
                  </a:lnTo>
                  <a:lnTo>
                    <a:pt x="4168" y="549"/>
                  </a:lnTo>
                  <a:lnTo>
                    <a:pt x="4185" y="564"/>
                  </a:lnTo>
                  <a:lnTo>
                    <a:pt x="4199" y="578"/>
                  </a:lnTo>
                  <a:lnTo>
                    <a:pt x="4218" y="595"/>
                  </a:lnTo>
                  <a:lnTo>
                    <a:pt x="4232" y="609"/>
                  </a:lnTo>
                  <a:lnTo>
                    <a:pt x="4249" y="625"/>
                  </a:lnTo>
                  <a:lnTo>
                    <a:pt x="4263" y="640"/>
                  </a:lnTo>
                  <a:lnTo>
                    <a:pt x="4282" y="656"/>
                  </a:lnTo>
                  <a:lnTo>
                    <a:pt x="4296" y="671"/>
                  </a:lnTo>
                  <a:lnTo>
                    <a:pt x="4311" y="687"/>
                  </a:lnTo>
                  <a:lnTo>
                    <a:pt x="4325" y="704"/>
                  </a:lnTo>
                  <a:lnTo>
                    <a:pt x="4339" y="718"/>
                  </a:lnTo>
                  <a:lnTo>
                    <a:pt x="4354" y="735"/>
                  </a:lnTo>
                  <a:lnTo>
                    <a:pt x="4368" y="751"/>
                  </a:lnTo>
                  <a:lnTo>
                    <a:pt x="4382" y="766"/>
                  </a:lnTo>
                  <a:lnTo>
                    <a:pt x="4396" y="785"/>
                  </a:lnTo>
                  <a:lnTo>
                    <a:pt x="4408" y="799"/>
                  </a:lnTo>
                  <a:lnTo>
                    <a:pt x="4423" y="816"/>
                  </a:lnTo>
                  <a:lnTo>
                    <a:pt x="4434" y="832"/>
                  </a:lnTo>
                  <a:lnTo>
                    <a:pt x="4449" y="849"/>
                  </a:lnTo>
                  <a:lnTo>
                    <a:pt x="4461" y="866"/>
                  </a:lnTo>
                  <a:lnTo>
                    <a:pt x="4472" y="882"/>
                  </a:lnTo>
                  <a:lnTo>
                    <a:pt x="4484" y="899"/>
                  </a:lnTo>
                  <a:lnTo>
                    <a:pt x="4499" y="916"/>
                  </a:lnTo>
                  <a:lnTo>
                    <a:pt x="4508" y="932"/>
                  </a:lnTo>
                  <a:lnTo>
                    <a:pt x="4518" y="949"/>
                  </a:lnTo>
                  <a:lnTo>
                    <a:pt x="4530" y="966"/>
                  </a:lnTo>
                  <a:lnTo>
                    <a:pt x="4541" y="985"/>
                  </a:lnTo>
                  <a:lnTo>
                    <a:pt x="4551" y="999"/>
                  </a:lnTo>
                  <a:lnTo>
                    <a:pt x="4560" y="1018"/>
                  </a:lnTo>
                  <a:lnTo>
                    <a:pt x="4570" y="1032"/>
                  </a:lnTo>
                  <a:lnTo>
                    <a:pt x="4582" y="1051"/>
                  </a:lnTo>
                  <a:lnTo>
                    <a:pt x="4591" y="1065"/>
                  </a:lnTo>
                  <a:lnTo>
                    <a:pt x="4601" y="1082"/>
                  </a:lnTo>
                  <a:lnTo>
                    <a:pt x="4608" y="1099"/>
                  </a:lnTo>
                  <a:lnTo>
                    <a:pt x="4617" y="1115"/>
                  </a:lnTo>
                  <a:lnTo>
                    <a:pt x="4625" y="1132"/>
                  </a:lnTo>
                  <a:lnTo>
                    <a:pt x="4634" y="1149"/>
                  </a:lnTo>
                  <a:lnTo>
                    <a:pt x="4641" y="1165"/>
                  </a:lnTo>
                  <a:lnTo>
                    <a:pt x="4651" y="1182"/>
                  </a:lnTo>
                  <a:lnTo>
                    <a:pt x="4653" y="1191"/>
                  </a:lnTo>
                  <a:lnTo>
                    <a:pt x="4658" y="1201"/>
                  </a:lnTo>
                  <a:lnTo>
                    <a:pt x="4663" y="1210"/>
                  </a:lnTo>
                  <a:lnTo>
                    <a:pt x="4667" y="1220"/>
                  </a:lnTo>
                  <a:lnTo>
                    <a:pt x="4670" y="1229"/>
                  </a:lnTo>
                  <a:lnTo>
                    <a:pt x="4672" y="1239"/>
                  </a:lnTo>
                  <a:lnTo>
                    <a:pt x="4677" y="1251"/>
                  </a:lnTo>
                  <a:lnTo>
                    <a:pt x="4682" y="1263"/>
                  </a:lnTo>
                  <a:lnTo>
                    <a:pt x="4686" y="1272"/>
                  </a:lnTo>
                  <a:lnTo>
                    <a:pt x="4689" y="1284"/>
                  </a:lnTo>
                  <a:lnTo>
                    <a:pt x="4691" y="1294"/>
                  </a:lnTo>
                  <a:lnTo>
                    <a:pt x="4696" y="1308"/>
                  </a:lnTo>
                  <a:lnTo>
                    <a:pt x="4698" y="1317"/>
                  </a:lnTo>
                  <a:lnTo>
                    <a:pt x="4701" y="1332"/>
                  </a:lnTo>
                  <a:lnTo>
                    <a:pt x="4705" y="1341"/>
                  </a:lnTo>
                  <a:lnTo>
                    <a:pt x="4710" y="1356"/>
                  </a:lnTo>
                  <a:lnTo>
                    <a:pt x="4710" y="1367"/>
                  </a:lnTo>
                  <a:lnTo>
                    <a:pt x="4715" y="1379"/>
                  </a:lnTo>
                  <a:lnTo>
                    <a:pt x="4717" y="1391"/>
                  </a:lnTo>
                  <a:lnTo>
                    <a:pt x="4720" y="1405"/>
                  </a:lnTo>
                  <a:lnTo>
                    <a:pt x="4722" y="1420"/>
                  </a:lnTo>
                  <a:lnTo>
                    <a:pt x="4727" y="1432"/>
                  </a:lnTo>
                  <a:lnTo>
                    <a:pt x="4729" y="1444"/>
                  </a:lnTo>
                  <a:lnTo>
                    <a:pt x="4734" y="1458"/>
                  </a:lnTo>
                  <a:lnTo>
                    <a:pt x="4734" y="1472"/>
                  </a:lnTo>
                  <a:lnTo>
                    <a:pt x="4739" y="1484"/>
                  </a:lnTo>
                  <a:lnTo>
                    <a:pt x="4739" y="1498"/>
                  </a:lnTo>
                  <a:lnTo>
                    <a:pt x="4743" y="1512"/>
                  </a:lnTo>
                  <a:lnTo>
                    <a:pt x="4743" y="1527"/>
                  </a:lnTo>
                  <a:lnTo>
                    <a:pt x="4748" y="1541"/>
                  </a:lnTo>
                  <a:lnTo>
                    <a:pt x="4751" y="1555"/>
                  </a:lnTo>
                  <a:lnTo>
                    <a:pt x="4753" y="1570"/>
                  </a:lnTo>
                  <a:lnTo>
                    <a:pt x="4755" y="1584"/>
                  </a:lnTo>
                  <a:lnTo>
                    <a:pt x="4758" y="1598"/>
                  </a:lnTo>
                  <a:lnTo>
                    <a:pt x="4758" y="1612"/>
                  </a:lnTo>
                  <a:lnTo>
                    <a:pt x="4763" y="1627"/>
                  </a:lnTo>
                  <a:lnTo>
                    <a:pt x="4765" y="1641"/>
                  </a:lnTo>
                  <a:lnTo>
                    <a:pt x="4765" y="1655"/>
                  </a:lnTo>
                  <a:lnTo>
                    <a:pt x="4767" y="1669"/>
                  </a:lnTo>
                  <a:lnTo>
                    <a:pt x="4770" y="1686"/>
                  </a:lnTo>
                  <a:lnTo>
                    <a:pt x="4770" y="1700"/>
                  </a:lnTo>
                  <a:lnTo>
                    <a:pt x="4772" y="1715"/>
                  </a:lnTo>
                  <a:lnTo>
                    <a:pt x="4772" y="1731"/>
                  </a:lnTo>
                  <a:lnTo>
                    <a:pt x="4777" y="1748"/>
                  </a:lnTo>
                  <a:lnTo>
                    <a:pt x="4779" y="1762"/>
                  </a:lnTo>
                  <a:lnTo>
                    <a:pt x="4779" y="1776"/>
                  </a:lnTo>
                  <a:lnTo>
                    <a:pt x="4782" y="1793"/>
                  </a:lnTo>
                  <a:lnTo>
                    <a:pt x="4784" y="1810"/>
                  </a:lnTo>
                  <a:lnTo>
                    <a:pt x="4784" y="1824"/>
                  </a:lnTo>
                  <a:lnTo>
                    <a:pt x="4786" y="1838"/>
                  </a:lnTo>
                  <a:lnTo>
                    <a:pt x="4789" y="1855"/>
                  </a:lnTo>
                  <a:lnTo>
                    <a:pt x="4789" y="1872"/>
                  </a:lnTo>
                  <a:lnTo>
                    <a:pt x="4789" y="1886"/>
                  </a:lnTo>
                  <a:lnTo>
                    <a:pt x="4791" y="1903"/>
                  </a:lnTo>
                  <a:lnTo>
                    <a:pt x="4793" y="1917"/>
                  </a:lnTo>
                  <a:lnTo>
                    <a:pt x="4793" y="1936"/>
                  </a:lnTo>
                  <a:lnTo>
                    <a:pt x="4793" y="1950"/>
                  </a:lnTo>
                  <a:lnTo>
                    <a:pt x="4796" y="1967"/>
                  </a:lnTo>
                  <a:lnTo>
                    <a:pt x="4796" y="1981"/>
                  </a:lnTo>
                  <a:lnTo>
                    <a:pt x="4798" y="1998"/>
                  </a:lnTo>
                  <a:lnTo>
                    <a:pt x="4798" y="2014"/>
                  </a:lnTo>
                  <a:lnTo>
                    <a:pt x="4801" y="2031"/>
                  </a:lnTo>
                  <a:lnTo>
                    <a:pt x="4803" y="2048"/>
                  </a:lnTo>
                  <a:lnTo>
                    <a:pt x="4803" y="2064"/>
                  </a:lnTo>
                  <a:lnTo>
                    <a:pt x="4803" y="2074"/>
                  </a:lnTo>
                  <a:lnTo>
                    <a:pt x="4803" y="2083"/>
                  </a:lnTo>
                  <a:lnTo>
                    <a:pt x="4803" y="2093"/>
                  </a:lnTo>
                  <a:lnTo>
                    <a:pt x="4805" y="2102"/>
                  </a:lnTo>
                  <a:lnTo>
                    <a:pt x="4805" y="2112"/>
                  </a:lnTo>
                  <a:lnTo>
                    <a:pt x="4805" y="2121"/>
                  </a:lnTo>
                  <a:lnTo>
                    <a:pt x="4805" y="2131"/>
                  </a:lnTo>
                  <a:lnTo>
                    <a:pt x="4808" y="2140"/>
                  </a:lnTo>
                  <a:lnTo>
                    <a:pt x="4808" y="2150"/>
                  </a:lnTo>
                  <a:lnTo>
                    <a:pt x="4808" y="2159"/>
                  </a:lnTo>
                  <a:lnTo>
                    <a:pt x="4808" y="2169"/>
                  </a:lnTo>
                  <a:lnTo>
                    <a:pt x="4808" y="2178"/>
                  </a:lnTo>
                  <a:lnTo>
                    <a:pt x="4808" y="2188"/>
                  </a:lnTo>
                  <a:lnTo>
                    <a:pt x="4808" y="2197"/>
                  </a:lnTo>
                  <a:lnTo>
                    <a:pt x="4808" y="2207"/>
                  </a:lnTo>
                  <a:lnTo>
                    <a:pt x="4810" y="2216"/>
                  </a:lnTo>
                  <a:lnTo>
                    <a:pt x="4810" y="2226"/>
                  </a:lnTo>
                  <a:lnTo>
                    <a:pt x="4810" y="2235"/>
                  </a:lnTo>
                  <a:lnTo>
                    <a:pt x="4810" y="2245"/>
                  </a:lnTo>
                  <a:lnTo>
                    <a:pt x="4810" y="2254"/>
                  </a:lnTo>
                  <a:lnTo>
                    <a:pt x="4810" y="2264"/>
                  </a:lnTo>
                  <a:lnTo>
                    <a:pt x="4810" y="2273"/>
                  </a:lnTo>
                  <a:lnTo>
                    <a:pt x="4810" y="2283"/>
                  </a:lnTo>
                  <a:lnTo>
                    <a:pt x="4812" y="2293"/>
                  </a:lnTo>
                  <a:lnTo>
                    <a:pt x="4812" y="2304"/>
                  </a:lnTo>
                  <a:lnTo>
                    <a:pt x="4812" y="2312"/>
                  </a:lnTo>
                  <a:lnTo>
                    <a:pt x="4812" y="2321"/>
                  </a:lnTo>
                  <a:lnTo>
                    <a:pt x="4812" y="2333"/>
                  </a:lnTo>
                  <a:lnTo>
                    <a:pt x="4812" y="2342"/>
                  </a:lnTo>
                  <a:lnTo>
                    <a:pt x="4812" y="2352"/>
                  </a:lnTo>
                  <a:lnTo>
                    <a:pt x="4812" y="2361"/>
                  </a:lnTo>
                  <a:lnTo>
                    <a:pt x="4812" y="2371"/>
                  </a:lnTo>
                  <a:lnTo>
                    <a:pt x="4812" y="2383"/>
                  </a:lnTo>
                  <a:lnTo>
                    <a:pt x="4812" y="2395"/>
                  </a:lnTo>
                  <a:lnTo>
                    <a:pt x="4812" y="2404"/>
                  </a:lnTo>
                  <a:lnTo>
                    <a:pt x="4812" y="2419"/>
                  </a:lnTo>
                  <a:lnTo>
                    <a:pt x="4812" y="2428"/>
                  </a:lnTo>
                  <a:lnTo>
                    <a:pt x="4812" y="2442"/>
                  </a:lnTo>
                  <a:lnTo>
                    <a:pt x="4812" y="2452"/>
                  </a:lnTo>
                  <a:lnTo>
                    <a:pt x="4812" y="2466"/>
                  </a:lnTo>
                  <a:lnTo>
                    <a:pt x="4812" y="2476"/>
                  </a:lnTo>
                  <a:lnTo>
                    <a:pt x="4812" y="2488"/>
                  </a:lnTo>
                  <a:lnTo>
                    <a:pt x="4812" y="2499"/>
                  </a:lnTo>
                  <a:lnTo>
                    <a:pt x="4812" y="2511"/>
                  </a:lnTo>
                  <a:lnTo>
                    <a:pt x="4812" y="2523"/>
                  </a:lnTo>
                  <a:lnTo>
                    <a:pt x="4812" y="2535"/>
                  </a:lnTo>
                  <a:lnTo>
                    <a:pt x="4812" y="2547"/>
                  </a:lnTo>
                  <a:lnTo>
                    <a:pt x="4812" y="2559"/>
                  </a:lnTo>
                  <a:lnTo>
                    <a:pt x="4812" y="2568"/>
                  </a:lnTo>
                  <a:lnTo>
                    <a:pt x="4812" y="2580"/>
                  </a:lnTo>
                  <a:lnTo>
                    <a:pt x="4812" y="2592"/>
                  </a:lnTo>
                  <a:lnTo>
                    <a:pt x="4812" y="2604"/>
                  </a:lnTo>
                  <a:lnTo>
                    <a:pt x="4812" y="2614"/>
                  </a:lnTo>
                  <a:lnTo>
                    <a:pt x="4812" y="2625"/>
                  </a:lnTo>
                  <a:lnTo>
                    <a:pt x="4812" y="2637"/>
                  </a:lnTo>
                  <a:lnTo>
                    <a:pt x="4812" y="2649"/>
                  </a:lnTo>
                  <a:lnTo>
                    <a:pt x="4810" y="2659"/>
                  </a:lnTo>
                  <a:lnTo>
                    <a:pt x="4810" y="2671"/>
                  </a:lnTo>
                  <a:lnTo>
                    <a:pt x="4810" y="2680"/>
                  </a:lnTo>
                  <a:lnTo>
                    <a:pt x="4810" y="2692"/>
                  </a:lnTo>
                  <a:lnTo>
                    <a:pt x="4810" y="2702"/>
                  </a:lnTo>
                  <a:lnTo>
                    <a:pt x="4810" y="2713"/>
                  </a:lnTo>
                  <a:lnTo>
                    <a:pt x="4810" y="2723"/>
                  </a:lnTo>
                  <a:lnTo>
                    <a:pt x="4810" y="2735"/>
                  </a:lnTo>
                  <a:lnTo>
                    <a:pt x="4808" y="2756"/>
                  </a:lnTo>
                  <a:lnTo>
                    <a:pt x="4808" y="2778"/>
                  </a:lnTo>
                  <a:lnTo>
                    <a:pt x="4808" y="2801"/>
                  </a:lnTo>
                  <a:lnTo>
                    <a:pt x="4808" y="2823"/>
                  </a:lnTo>
                  <a:lnTo>
                    <a:pt x="4805" y="2842"/>
                  </a:lnTo>
                  <a:lnTo>
                    <a:pt x="4803" y="2863"/>
                  </a:lnTo>
                  <a:lnTo>
                    <a:pt x="4803" y="2882"/>
                  </a:lnTo>
                  <a:lnTo>
                    <a:pt x="4803" y="2906"/>
                  </a:lnTo>
                  <a:lnTo>
                    <a:pt x="4803" y="2925"/>
                  </a:lnTo>
                  <a:lnTo>
                    <a:pt x="4801" y="2944"/>
                  </a:lnTo>
                  <a:lnTo>
                    <a:pt x="4801" y="2963"/>
                  </a:lnTo>
                  <a:lnTo>
                    <a:pt x="4801" y="2982"/>
                  </a:lnTo>
                  <a:lnTo>
                    <a:pt x="4798" y="3001"/>
                  </a:lnTo>
                  <a:lnTo>
                    <a:pt x="4796" y="3020"/>
                  </a:lnTo>
                  <a:lnTo>
                    <a:pt x="4796" y="3039"/>
                  </a:lnTo>
                  <a:lnTo>
                    <a:pt x="4796" y="3058"/>
                  </a:lnTo>
                  <a:lnTo>
                    <a:pt x="4796" y="3075"/>
                  </a:lnTo>
                  <a:lnTo>
                    <a:pt x="4793" y="3092"/>
                  </a:lnTo>
                  <a:lnTo>
                    <a:pt x="4793" y="3111"/>
                  </a:lnTo>
                  <a:lnTo>
                    <a:pt x="4793" y="3127"/>
                  </a:lnTo>
                  <a:lnTo>
                    <a:pt x="4791" y="3144"/>
                  </a:lnTo>
                  <a:lnTo>
                    <a:pt x="4791" y="3161"/>
                  </a:lnTo>
                  <a:lnTo>
                    <a:pt x="4789" y="3177"/>
                  </a:lnTo>
                  <a:lnTo>
                    <a:pt x="4789" y="3194"/>
                  </a:lnTo>
                  <a:lnTo>
                    <a:pt x="4789" y="3210"/>
                  </a:lnTo>
                  <a:lnTo>
                    <a:pt x="4786" y="3227"/>
                  </a:lnTo>
                  <a:lnTo>
                    <a:pt x="4784" y="3241"/>
                  </a:lnTo>
                  <a:lnTo>
                    <a:pt x="4784" y="3258"/>
                  </a:lnTo>
                  <a:lnTo>
                    <a:pt x="4782" y="3272"/>
                  </a:lnTo>
                  <a:lnTo>
                    <a:pt x="4782" y="3289"/>
                  </a:lnTo>
                  <a:lnTo>
                    <a:pt x="4782" y="3303"/>
                  </a:lnTo>
                  <a:lnTo>
                    <a:pt x="4782" y="3320"/>
                  </a:lnTo>
                  <a:lnTo>
                    <a:pt x="4779" y="3332"/>
                  </a:lnTo>
                  <a:lnTo>
                    <a:pt x="4777" y="3346"/>
                  </a:lnTo>
                  <a:lnTo>
                    <a:pt x="4774" y="3360"/>
                  </a:lnTo>
                  <a:lnTo>
                    <a:pt x="4774" y="3375"/>
                  </a:lnTo>
                  <a:lnTo>
                    <a:pt x="4772" y="3391"/>
                  </a:lnTo>
                  <a:lnTo>
                    <a:pt x="4770" y="3405"/>
                  </a:lnTo>
                  <a:lnTo>
                    <a:pt x="4767" y="3420"/>
                  </a:lnTo>
                  <a:lnTo>
                    <a:pt x="4767" y="3434"/>
                  </a:lnTo>
                  <a:lnTo>
                    <a:pt x="4765" y="3446"/>
                  </a:lnTo>
                  <a:lnTo>
                    <a:pt x="4765" y="3460"/>
                  </a:lnTo>
                  <a:lnTo>
                    <a:pt x="4763" y="3472"/>
                  </a:lnTo>
                  <a:lnTo>
                    <a:pt x="4760" y="3486"/>
                  </a:lnTo>
                  <a:lnTo>
                    <a:pt x="4758" y="3501"/>
                  </a:lnTo>
                  <a:lnTo>
                    <a:pt x="4755" y="3515"/>
                  </a:lnTo>
                  <a:lnTo>
                    <a:pt x="4753" y="3529"/>
                  </a:lnTo>
                  <a:lnTo>
                    <a:pt x="4753" y="3543"/>
                  </a:lnTo>
                  <a:lnTo>
                    <a:pt x="4748" y="3555"/>
                  </a:lnTo>
                  <a:lnTo>
                    <a:pt x="4748" y="3570"/>
                  </a:lnTo>
                  <a:lnTo>
                    <a:pt x="4743" y="3581"/>
                  </a:lnTo>
                  <a:lnTo>
                    <a:pt x="4743" y="3596"/>
                  </a:lnTo>
                  <a:lnTo>
                    <a:pt x="4739" y="3608"/>
                  </a:lnTo>
                  <a:lnTo>
                    <a:pt x="4739" y="3622"/>
                  </a:lnTo>
                  <a:lnTo>
                    <a:pt x="4734" y="3636"/>
                  </a:lnTo>
                  <a:lnTo>
                    <a:pt x="4734" y="3650"/>
                  </a:lnTo>
                  <a:lnTo>
                    <a:pt x="4729" y="3662"/>
                  </a:lnTo>
                  <a:lnTo>
                    <a:pt x="4727" y="3677"/>
                  </a:lnTo>
                  <a:lnTo>
                    <a:pt x="4724" y="3688"/>
                  </a:lnTo>
                  <a:lnTo>
                    <a:pt x="4722" y="3703"/>
                  </a:lnTo>
                  <a:lnTo>
                    <a:pt x="4720" y="3715"/>
                  </a:lnTo>
                  <a:lnTo>
                    <a:pt x="4715" y="3729"/>
                  </a:lnTo>
                  <a:lnTo>
                    <a:pt x="4713" y="3743"/>
                  </a:lnTo>
                  <a:lnTo>
                    <a:pt x="4710" y="3757"/>
                  </a:lnTo>
                  <a:lnTo>
                    <a:pt x="4703" y="3784"/>
                  </a:lnTo>
                  <a:lnTo>
                    <a:pt x="4696" y="3812"/>
                  </a:lnTo>
                  <a:lnTo>
                    <a:pt x="4689" y="3838"/>
                  </a:lnTo>
                  <a:lnTo>
                    <a:pt x="4682" y="3867"/>
                  </a:lnTo>
                  <a:lnTo>
                    <a:pt x="4675" y="3893"/>
                  </a:lnTo>
                  <a:lnTo>
                    <a:pt x="4667" y="3922"/>
                  </a:lnTo>
                  <a:lnTo>
                    <a:pt x="4660" y="3945"/>
                  </a:lnTo>
                  <a:lnTo>
                    <a:pt x="4653" y="3974"/>
                  </a:lnTo>
                  <a:lnTo>
                    <a:pt x="4644" y="4000"/>
                  </a:lnTo>
                  <a:lnTo>
                    <a:pt x="4636" y="4029"/>
                  </a:lnTo>
                  <a:lnTo>
                    <a:pt x="4629" y="4052"/>
                  </a:lnTo>
                  <a:lnTo>
                    <a:pt x="4620" y="4081"/>
                  </a:lnTo>
                  <a:lnTo>
                    <a:pt x="4610" y="4105"/>
                  </a:lnTo>
                  <a:lnTo>
                    <a:pt x="4603" y="4133"/>
                  </a:lnTo>
                  <a:lnTo>
                    <a:pt x="4594" y="4159"/>
                  </a:lnTo>
                  <a:lnTo>
                    <a:pt x="4584" y="4186"/>
                  </a:lnTo>
                  <a:lnTo>
                    <a:pt x="4575" y="4209"/>
                  </a:lnTo>
                  <a:lnTo>
                    <a:pt x="4565" y="4235"/>
                  </a:lnTo>
                  <a:lnTo>
                    <a:pt x="4556" y="4259"/>
                  </a:lnTo>
                  <a:lnTo>
                    <a:pt x="4546" y="4285"/>
                  </a:lnTo>
                  <a:lnTo>
                    <a:pt x="4534" y="4309"/>
                  </a:lnTo>
                  <a:lnTo>
                    <a:pt x="4522" y="4335"/>
                  </a:lnTo>
                  <a:lnTo>
                    <a:pt x="4513" y="4359"/>
                  </a:lnTo>
                  <a:lnTo>
                    <a:pt x="4501" y="4385"/>
                  </a:lnTo>
                  <a:lnTo>
                    <a:pt x="4489" y="4409"/>
                  </a:lnTo>
                  <a:lnTo>
                    <a:pt x="4475" y="4433"/>
                  </a:lnTo>
                  <a:lnTo>
                    <a:pt x="4463" y="4457"/>
                  </a:lnTo>
                  <a:lnTo>
                    <a:pt x="4451" y="4480"/>
                  </a:lnTo>
                  <a:lnTo>
                    <a:pt x="4439" y="4502"/>
                  </a:lnTo>
                  <a:lnTo>
                    <a:pt x="4427" y="4526"/>
                  </a:lnTo>
                  <a:lnTo>
                    <a:pt x="4411" y="4549"/>
                  </a:lnTo>
                  <a:lnTo>
                    <a:pt x="4399" y="4573"/>
                  </a:lnTo>
                  <a:lnTo>
                    <a:pt x="4382" y="4595"/>
                  </a:lnTo>
                  <a:lnTo>
                    <a:pt x="4368" y="4616"/>
                  </a:lnTo>
                  <a:lnTo>
                    <a:pt x="4351" y="4640"/>
                  </a:lnTo>
                  <a:lnTo>
                    <a:pt x="4335" y="4661"/>
                  </a:lnTo>
                  <a:lnTo>
                    <a:pt x="4318" y="4683"/>
                  </a:lnTo>
                  <a:lnTo>
                    <a:pt x="4301" y="4704"/>
                  </a:lnTo>
                  <a:lnTo>
                    <a:pt x="4285" y="4725"/>
                  </a:lnTo>
                  <a:lnTo>
                    <a:pt x="4268" y="4747"/>
                  </a:lnTo>
                  <a:lnTo>
                    <a:pt x="4249" y="4768"/>
                  </a:lnTo>
                  <a:lnTo>
                    <a:pt x="4230" y="4787"/>
                  </a:lnTo>
                  <a:lnTo>
                    <a:pt x="4211" y="4809"/>
                  </a:lnTo>
                  <a:lnTo>
                    <a:pt x="4192" y="4830"/>
                  </a:lnTo>
                  <a:lnTo>
                    <a:pt x="4170" y="4849"/>
                  </a:lnTo>
                  <a:lnTo>
                    <a:pt x="4151" y="4868"/>
                  </a:lnTo>
                  <a:lnTo>
                    <a:pt x="4132" y="4887"/>
                  </a:lnTo>
                  <a:lnTo>
                    <a:pt x="4111" y="4906"/>
                  </a:lnTo>
                  <a:lnTo>
                    <a:pt x="4087" y="4923"/>
                  </a:lnTo>
                  <a:lnTo>
                    <a:pt x="4066" y="4942"/>
                  </a:lnTo>
                  <a:lnTo>
                    <a:pt x="4042" y="4958"/>
                  </a:lnTo>
                  <a:lnTo>
                    <a:pt x="4018" y="4977"/>
                  </a:lnTo>
                  <a:lnTo>
                    <a:pt x="3995" y="4994"/>
                  </a:lnTo>
                  <a:lnTo>
                    <a:pt x="3968" y="5011"/>
                  </a:lnTo>
                  <a:lnTo>
                    <a:pt x="3945" y="5027"/>
                  </a:lnTo>
                  <a:lnTo>
                    <a:pt x="3918" y="5046"/>
                  </a:lnTo>
                  <a:lnTo>
                    <a:pt x="3892" y="5061"/>
                  </a:lnTo>
                  <a:lnTo>
                    <a:pt x="3864" y="5077"/>
                  </a:lnTo>
                  <a:lnTo>
                    <a:pt x="3835" y="5092"/>
                  </a:lnTo>
                  <a:lnTo>
                    <a:pt x="3809" y="5108"/>
                  </a:lnTo>
                  <a:lnTo>
                    <a:pt x="3778" y="5122"/>
                  </a:lnTo>
                  <a:lnTo>
                    <a:pt x="3750" y="5137"/>
                  </a:lnTo>
                  <a:lnTo>
                    <a:pt x="3719" y="5151"/>
                  </a:lnTo>
                  <a:lnTo>
                    <a:pt x="3690" y="5165"/>
                  </a:lnTo>
                  <a:lnTo>
                    <a:pt x="3671" y="5170"/>
                  </a:lnTo>
                  <a:lnTo>
                    <a:pt x="3652" y="5177"/>
                  </a:lnTo>
                  <a:lnTo>
                    <a:pt x="3633" y="5182"/>
                  </a:lnTo>
                  <a:lnTo>
                    <a:pt x="3614" y="5191"/>
                  </a:lnTo>
                  <a:lnTo>
                    <a:pt x="3593" y="5196"/>
                  </a:lnTo>
                  <a:lnTo>
                    <a:pt x="3574" y="5203"/>
                  </a:lnTo>
                  <a:lnTo>
                    <a:pt x="3552" y="5208"/>
                  </a:lnTo>
                  <a:lnTo>
                    <a:pt x="3533" y="5215"/>
                  </a:lnTo>
                  <a:lnTo>
                    <a:pt x="3512" y="5220"/>
                  </a:lnTo>
                  <a:lnTo>
                    <a:pt x="3490" y="5225"/>
                  </a:lnTo>
                  <a:lnTo>
                    <a:pt x="3469" y="5230"/>
                  </a:lnTo>
                  <a:lnTo>
                    <a:pt x="3450" y="5237"/>
                  </a:lnTo>
                  <a:lnTo>
                    <a:pt x="3426" y="5241"/>
                  </a:lnTo>
                  <a:lnTo>
                    <a:pt x="3405" y="5246"/>
                  </a:lnTo>
                  <a:lnTo>
                    <a:pt x="3386" y="5251"/>
                  </a:lnTo>
                  <a:lnTo>
                    <a:pt x="3364" y="5256"/>
                  </a:lnTo>
                  <a:lnTo>
                    <a:pt x="3341" y="5260"/>
                  </a:lnTo>
                  <a:lnTo>
                    <a:pt x="3319" y="5265"/>
                  </a:lnTo>
                  <a:lnTo>
                    <a:pt x="3295" y="5270"/>
                  </a:lnTo>
                  <a:lnTo>
                    <a:pt x="3274" y="5275"/>
                  </a:lnTo>
                  <a:lnTo>
                    <a:pt x="3250" y="5277"/>
                  </a:lnTo>
                  <a:lnTo>
                    <a:pt x="3229" y="5282"/>
                  </a:lnTo>
                  <a:lnTo>
                    <a:pt x="3205" y="5284"/>
                  </a:lnTo>
                  <a:lnTo>
                    <a:pt x="3184" y="5289"/>
                  </a:lnTo>
                  <a:lnTo>
                    <a:pt x="3160" y="5294"/>
                  </a:lnTo>
                  <a:lnTo>
                    <a:pt x="3136" y="5296"/>
                  </a:lnTo>
                  <a:lnTo>
                    <a:pt x="3112" y="5298"/>
                  </a:lnTo>
                  <a:lnTo>
                    <a:pt x="3091" y="5303"/>
                  </a:lnTo>
                  <a:lnTo>
                    <a:pt x="3067" y="5306"/>
                  </a:lnTo>
                  <a:lnTo>
                    <a:pt x="3046" y="5308"/>
                  </a:lnTo>
                  <a:lnTo>
                    <a:pt x="3020" y="5313"/>
                  </a:lnTo>
                  <a:lnTo>
                    <a:pt x="2998" y="5317"/>
                  </a:lnTo>
                  <a:lnTo>
                    <a:pt x="2974" y="5317"/>
                  </a:lnTo>
                  <a:lnTo>
                    <a:pt x="2951" y="5322"/>
                  </a:lnTo>
                  <a:lnTo>
                    <a:pt x="2927" y="5322"/>
                  </a:lnTo>
                  <a:lnTo>
                    <a:pt x="2903" y="5327"/>
                  </a:lnTo>
                  <a:lnTo>
                    <a:pt x="2879" y="5327"/>
                  </a:lnTo>
                  <a:lnTo>
                    <a:pt x="2856" y="5332"/>
                  </a:lnTo>
                  <a:lnTo>
                    <a:pt x="2832" y="5332"/>
                  </a:lnTo>
                  <a:lnTo>
                    <a:pt x="2808" y="5337"/>
                  </a:lnTo>
                  <a:lnTo>
                    <a:pt x="2784" y="5337"/>
                  </a:lnTo>
                  <a:lnTo>
                    <a:pt x="2760" y="5339"/>
                  </a:lnTo>
                  <a:lnTo>
                    <a:pt x="2737" y="5339"/>
                  </a:lnTo>
                  <a:lnTo>
                    <a:pt x="2715" y="5344"/>
                  </a:lnTo>
                  <a:lnTo>
                    <a:pt x="2692" y="5344"/>
                  </a:lnTo>
                  <a:lnTo>
                    <a:pt x="2670" y="5346"/>
                  </a:lnTo>
                  <a:lnTo>
                    <a:pt x="2646" y="5346"/>
                  </a:lnTo>
                  <a:lnTo>
                    <a:pt x="2625" y="5351"/>
                  </a:lnTo>
                  <a:lnTo>
                    <a:pt x="2601" y="5351"/>
                  </a:lnTo>
                  <a:lnTo>
                    <a:pt x="2577" y="5351"/>
                  </a:lnTo>
                  <a:lnTo>
                    <a:pt x="2554" y="5353"/>
                  </a:lnTo>
                  <a:lnTo>
                    <a:pt x="2532" y="5356"/>
                  </a:lnTo>
                  <a:lnTo>
                    <a:pt x="2508" y="5356"/>
                  </a:lnTo>
                  <a:lnTo>
                    <a:pt x="2487" y="5358"/>
                  </a:lnTo>
                  <a:lnTo>
                    <a:pt x="2466" y="5358"/>
                  </a:lnTo>
                  <a:lnTo>
                    <a:pt x="2444" y="5360"/>
                  </a:lnTo>
                  <a:lnTo>
                    <a:pt x="2420" y="5360"/>
                  </a:lnTo>
                  <a:lnTo>
                    <a:pt x="2399" y="5360"/>
                  </a:lnTo>
                  <a:lnTo>
                    <a:pt x="2378" y="5360"/>
                  </a:lnTo>
                  <a:lnTo>
                    <a:pt x="2356" y="5363"/>
                  </a:lnTo>
                  <a:lnTo>
                    <a:pt x="2337" y="5363"/>
                  </a:lnTo>
                  <a:lnTo>
                    <a:pt x="2316" y="5363"/>
                  </a:lnTo>
                  <a:lnTo>
                    <a:pt x="2294" y="5365"/>
                  </a:lnTo>
                  <a:lnTo>
                    <a:pt x="2275" y="5367"/>
                  </a:lnTo>
                  <a:lnTo>
                    <a:pt x="2254" y="5365"/>
                  </a:lnTo>
                  <a:lnTo>
                    <a:pt x="2233" y="5365"/>
                  </a:lnTo>
                  <a:lnTo>
                    <a:pt x="2211" y="5365"/>
                  </a:lnTo>
                  <a:lnTo>
                    <a:pt x="2190" y="5365"/>
                  </a:lnTo>
                  <a:lnTo>
                    <a:pt x="2168" y="5365"/>
                  </a:lnTo>
                  <a:lnTo>
                    <a:pt x="2145" y="5365"/>
                  </a:lnTo>
                  <a:lnTo>
                    <a:pt x="2123" y="5365"/>
                  </a:lnTo>
                  <a:lnTo>
                    <a:pt x="2102" y="5365"/>
                  </a:lnTo>
                  <a:lnTo>
                    <a:pt x="2078" y="5363"/>
                  </a:lnTo>
                  <a:lnTo>
                    <a:pt x="2057" y="5360"/>
                  </a:lnTo>
                  <a:lnTo>
                    <a:pt x="2033" y="5360"/>
                  </a:lnTo>
                  <a:lnTo>
                    <a:pt x="2012" y="5360"/>
                  </a:lnTo>
                  <a:lnTo>
                    <a:pt x="1985" y="5358"/>
                  </a:lnTo>
                  <a:lnTo>
                    <a:pt x="1964" y="5358"/>
                  </a:lnTo>
                  <a:lnTo>
                    <a:pt x="1943" y="5358"/>
                  </a:lnTo>
                  <a:lnTo>
                    <a:pt x="1919" y="5358"/>
                  </a:lnTo>
                  <a:lnTo>
                    <a:pt x="1895" y="5353"/>
                  </a:lnTo>
                  <a:lnTo>
                    <a:pt x="1871" y="5353"/>
                  </a:lnTo>
                  <a:lnTo>
                    <a:pt x="1847" y="5351"/>
                  </a:lnTo>
                  <a:lnTo>
                    <a:pt x="1826" y="5351"/>
                  </a:lnTo>
                  <a:lnTo>
                    <a:pt x="1802" y="5346"/>
                  </a:lnTo>
                  <a:lnTo>
                    <a:pt x="1779" y="5346"/>
                  </a:lnTo>
                  <a:lnTo>
                    <a:pt x="1755" y="5344"/>
                  </a:lnTo>
                  <a:lnTo>
                    <a:pt x="1731" y="5344"/>
                  </a:lnTo>
                  <a:lnTo>
                    <a:pt x="1707" y="5339"/>
                  </a:lnTo>
                  <a:lnTo>
                    <a:pt x="1683" y="5337"/>
                  </a:lnTo>
                  <a:lnTo>
                    <a:pt x="1660" y="5334"/>
                  </a:lnTo>
                  <a:lnTo>
                    <a:pt x="1638" y="5332"/>
                  </a:lnTo>
                  <a:lnTo>
                    <a:pt x="1614" y="5329"/>
                  </a:lnTo>
                  <a:lnTo>
                    <a:pt x="1591" y="5327"/>
                  </a:lnTo>
                  <a:lnTo>
                    <a:pt x="1569" y="5327"/>
                  </a:lnTo>
                  <a:lnTo>
                    <a:pt x="1548" y="5325"/>
                  </a:lnTo>
                  <a:lnTo>
                    <a:pt x="1524" y="5320"/>
                  </a:lnTo>
                  <a:lnTo>
                    <a:pt x="1503" y="5317"/>
                  </a:lnTo>
                  <a:lnTo>
                    <a:pt x="1481" y="5313"/>
                  </a:lnTo>
                  <a:lnTo>
                    <a:pt x="1460" y="5313"/>
                  </a:lnTo>
                  <a:lnTo>
                    <a:pt x="1439" y="5308"/>
                  </a:lnTo>
                  <a:lnTo>
                    <a:pt x="1417" y="5306"/>
                  </a:lnTo>
                  <a:lnTo>
                    <a:pt x="1393" y="5303"/>
                  </a:lnTo>
                  <a:lnTo>
                    <a:pt x="1374" y="5301"/>
                  </a:lnTo>
                  <a:lnTo>
                    <a:pt x="1353" y="5296"/>
                  </a:lnTo>
                  <a:lnTo>
                    <a:pt x="1332" y="5294"/>
                  </a:lnTo>
                  <a:lnTo>
                    <a:pt x="1312" y="5289"/>
                  </a:lnTo>
                  <a:lnTo>
                    <a:pt x="1293" y="5287"/>
                  </a:lnTo>
                  <a:lnTo>
                    <a:pt x="1274" y="5282"/>
                  </a:lnTo>
                  <a:lnTo>
                    <a:pt x="1255" y="5279"/>
                  </a:lnTo>
                  <a:lnTo>
                    <a:pt x="1239" y="5275"/>
                  </a:lnTo>
                  <a:lnTo>
                    <a:pt x="1220" y="5275"/>
                  </a:lnTo>
                  <a:lnTo>
                    <a:pt x="1201" y="5270"/>
                  </a:lnTo>
                  <a:lnTo>
                    <a:pt x="1184" y="5265"/>
                  </a:lnTo>
                  <a:lnTo>
                    <a:pt x="1167" y="5260"/>
                  </a:lnTo>
                  <a:lnTo>
                    <a:pt x="1151" y="5258"/>
                  </a:lnTo>
                  <a:lnTo>
                    <a:pt x="1134" y="5253"/>
                  </a:lnTo>
                  <a:lnTo>
                    <a:pt x="1120" y="5251"/>
                  </a:lnTo>
                  <a:lnTo>
                    <a:pt x="1106" y="5246"/>
                  </a:lnTo>
                  <a:lnTo>
                    <a:pt x="1091" y="5244"/>
                  </a:lnTo>
                  <a:lnTo>
                    <a:pt x="1077" y="5239"/>
                  </a:lnTo>
                  <a:lnTo>
                    <a:pt x="1063" y="5237"/>
                  </a:lnTo>
                  <a:lnTo>
                    <a:pt x="1049" y="5232"/>
                  </a:lnTo>
                  <a:lnTo>
                    <a:pt x="1037" y="5227"/>
                  </a:lnTo>
                  <a:lnTo>
                    <a:pt x="1025" y="5222"/>
                  </a:lnTo>
                  <a:lnTo>
                    <a:pt x="1013" y="5220"/>
                  </a:lnTo>
                  <a:lnTo>
                    <a:pt x="1003" y="5218"/>
                  </a:lnTo>
                  <a:lnTo>
                    <a:pt x="994" y="5213"/>
                  </a:lnTo>
                  <a:lnTo>
                    <a:pt x="984" y="5208"/>
                  </a:lnTo>
                  <a:lnTo>
                    <a:pt x="972" y="5203"/>
                  </a:lnTo>
                  <a:lnTo>
                    <a:pt x="961" y="5199"/>
                  </a:lnTo>
                  <a:lnTo>
                    <a:pt x="951" y="5194"/>
                  </a:lnTo>
                  <a:lnTo>
                    <a:pt x="942" y="5189"/>
                  </a:lnTo>
                  <a:lnTo>
                    <a:pt x="932" y="5184"/>
                  </a:lnTo>
                  <a:lnTo>
                    <a:pt x="920" y="5180"/>
                  </a:lnTo>
                  <a:lnTo>
                    <a:pt x="911" y="5177"/>
                  </a:lnTo>
                  <a:lnTo>
                    <a:pt x="899" y="5170"/>
                  </a:lnTo>
                  <a:lnTo>
                    <a:pt x="887" y="5165"/>
                  </a:lnTo>
                  <a:lnTo>
                    <a:pt x="875" y="5158"/>
                  </a:lnTo>
                  <a:lnTo>
                    <a:pt x="865" y="5153"/>
                  </a:lnTo>
                  <a:lnTo>
                    <a:pt x="851" y="5149"/>
                  </a:lnTo>
                  <a:lnTo>
                    <a:pt x="842" y="5142"/>
                  </a:lnTo>
                  <a:lnTo>
                    <a:pt x="830" y="5134"/>
                  </a:lnTo>
                  <a:lnTo>
                    <a:pt x="818" y="5130"/>
                  </a:lnTo>
                  <a:lnTo>
                    <a:pt x="806" y="5122"/>
                  </a:lnTo>
                  <a:lnTo>
                    <a:pt x="792" y="5115"/>
                  </a:lnTo>
                  <a:lnTo>
                    <a:pt x="780" y="5106"/>
                  </a:lnTo>
                  <a:lnTo>
                    <a:pt x="768" y="5099"/>
                  </a:lnTo>
                  <a:lnTo>
                    <a:pt x="756" y="5089"/>
                  </a:lnTo>
                  <a:lnTo>
                    <a:pt x="744" y="5082"/>
                  </a:lnTo>
                  <a:lnTo>
                    <a:pt x="730" y="5073"/>
                  </a:lnTo>
                  <a:lnTo>
                    <a:pt x="720" y="5063"/>
                  </a:lnTo>
                  <a:lnTo>
                    <a:pt x="706" y="5051"/>
                  </a:lnTo>
                  <a:lnTo>
                    <a:pt x="692" y="5042"/>
                  </a:lnTo>
                  <a:lnTo>
                    <a:pt x="680" y="5032"/>
                  </a:lnTo>
                  <a:lnTo>
                    <a:pt x="668" y="5020"/>
                  </a:lnTo>
                  <a:lnTo>
                    <a:pt x="654" y="5008"/>
                  </a:lnTo>
                  <a:lnTo>
                    <a:pt x="642" y="4996"/>
                  </a:lnTo>
                  <a:lnTo>
                    <a:pt x="628" y="4985"/>
                  </a:lnTo>
                  <a:lnTo>
                    <a:pt x="618" y="4970"/>
                  </a:lnTo>
                  <a:lnTo>
                    <a:pt x="604" y="4956"/>
                  </a:lnTo>
                  <a:lnTo>
                    <a:pt x="590" y="4942"/>
                  </a:lnTo>
                  <a:lnTo>
                    <a:pt x="578" y="4925"/>
                  </a:lnTo>
                  <a:lnTo>
                    <a:pt x="566" y="4908"/>
                  </a:lnTo>
                  <a:lnTo>
                    <a:pt x="552" y="4892"/>
                  </a:lnTo>
                  <a:lnTo>
                    <a:pt x="537" y="4873"/>
                  </a:lnTo>
                  <a:lnTo>
                    <a:pt x="525" y="4856"/>
                  </a:lnTo>
                  <a:lnTo>
                    <a:pt x="514" y="4839"/>
                  </a:lnTo>
                  <a:lnTo>
                    <a:pt x="499" y="4818"/>
                  </a:lnTo>
                  <a:lnTo>
                    <a:pt x="487" y="4799"/>
                  </a:lnTo>
                  <a:lnTo>
                    <a:pt x="476" y="4778"/>
                  </a:lnTo>
                  <a:lnTo>
                    <a:pt x="461" y="4756"/>
                  </a:lnTo>
                  <a:lnTo>
                    <a:pt x="449" y="4735"/>
                  </a:lnTo>
                  <a:lnTo>
                    <a:pt x="435" y="4713"/>
                  </a:lnTo>
                  <a:lnTo>
                    <a:pt x="423" y="4690"/>
                  </a:lnTo>
                  <a:lnTo>
                    <a:pt x="411" y="4666"/>
                  </a:lnTo>
                  <a:lnTo>
                    <a:pt x="397" y="4637"/>
                  </a:lnTo>
                  <a:lnTo>
                    <a:pt x="388" y="4614"/>
                  </a:lnTo>
                  <a:lnTo>
                    <a:pt x="373" y="4585"/>
                  </a:lnTo>
                  <a:lnTo>
                    <a:pt x="361" y="4559"/>
                  </a:lnTo>
                  <a:lnTo>
                    <a:pt x="350" y="4528"/>
                  </a:lnTo>
                  <a:lnTo>
                    <a:pt x="338" y="4499"/>
                  </a:lnTo>
                  <a:lnTo>
                    <a:pt x="326" y="4469"/>
                  </a:lnTo>
                  <a:lnTo>
                    <a:pt x="314" y="4438"/>
                  </a:lnTo>
                  <a:lnTo>
                    <a:pt x="302" y="4404"/>
                  </a:lnTo>
                  <a:lnTo>
                    <a:pt x="290" y="4371"/>
                  </a:lnTo>
                  <a:lnTo>
                    <a:pt x="278" y="4335"/>
                  </a:lnTo>
                  <a:lnTo>
                    <a:pt x="266" y="4302"/>
                  </a:lnTo>
                  <a:lnTo>
                    <a:pt x="254" y="4264"/>
                  </a:lnTo>
                  <a:lnTo>
                    <a:pt x="243" y="4226"/>
                  </a:lnTo>
                  <a:lnTo>
                    <a:pt x="233" y="4188"/>
                  </a:lnTo>
                  <a:lnTo>
                    <a:pt x="224" y="4150"/>
                  </a:lnTo>
                  <a:lnTo>
                    <a:pt x="214" y="4124"/>
                  </a:lnTo>
                  <a:lnTo>
                    <a:pt x="209" y="4098"/>
                  </a:lnTo>
                  <a:lnTo>
                    <a:pt x="200" y="4071"/>
                  </a:lnTo>
                  <a:lnTo>
                    <a:pt x="195" y="4048"/>
                  </a:lnTo>
                  <a:lnTo>
                    <a:pt x="185" y="4019"/>
                  </a:lnTo>
                  <a:lnTo>
                    <a:pt x="181" y="3995"/>
                  </a:lnTo>
                  <a:lnTo>
                    <a:pt x="174" y="3969"/>
                  </a:lnTo>
                  <a:lnTo>
                    <a:pt x="169" y="3945"/>
                  </a:lnTo>
                  <a:lnTo>
                    <a:pt x="162" y="3917"/>
                  </a:lnTo>
                  <a:lnTo>
                    <a:pt x="157" y="3893"/>
                  </a:lnTo>
                  <a:lnTo>
                    <a:pt x="150" y="3864"/>
                  </a:lnTo>
                  <a:lnTo>
                    <a:pt x="145" y="3841"/>
                  </a:lnTo>
                  <a:lnTo>
                    <a:pt x="140" y="3812"/>
                  </a:lnTo>
                  <a:lnTo>
                    <a:pt x="136" y="3786"/>
                  </a:lnTo>
                  <a:lnTo>
                    <a:pt x="131" y="3762"/>
                  </a:lnTo>
                  <a:lnTo>
                    <a:pt x="126" y="3736"/>
                  </a:lnTo>
                  <a:lnTo>
                    <a:pt x="119" y="3710"/>
                  </a:lnTo>
                  <a:lnTo>
                    <a:pt x="114" y="3684"/>
                  </a:lnTo>
                  <a:lnTo>
                    <a:pt x="109" y="3655"/>
                  </a:lnTo>
                  <a:lnTo>
                    <a:pt x="105" y="3631"/>
                  </a:lnTo>
                  <a:lnTo>
                    <a:pt x="100" y="3603"/>
                  </a:lnTo>
                  <a:lnTo>
                    <a:pt x="95" y="3579"/>
                  </a:lnTo>
                  <a:lnTo>
                    <a:pt x="90" y="3551"/>
                  </a:lnTo>
                  <a:lnTo>
                    <a:pt x="86" y="3524"/>
                  </a:lnTo>
                  <a:lnTo>
                    <a:pt x="81" y="3498"/>
                  </a:lnTo>
                  <a:lnTo>
                    <a:pt x="76" y="3472"/>
                  </a:lnTo>
                  <a:lnTo>
                    <a:pt x="74" y="3446"/>
                  </a:lnTo>
                  <a:lnTo>
                    <a:pt x="71" y="3420"/>
                  </a:lnTo>
                  <a:lnTo>
                    <a:pt x="67" y="3394"/>
                  </a:lnTo>
                  <a:lnTo>
                    <a:pt x="62" y="3367"/>
                  </a:lnTo>
                  <a:lnTo>
                    <a:pt x="59" y="3341"/>
                  </a:lnTo>
                  <a:lnTo>
                    <a:pt x="57" y="3315"/>
                  </a:lnTo>
                  <a:lnTo>
                    <a:pt x="52" y="3289"/>
                  </a:lnTo>
                  <a:lnTo>
                    <a:pt x="50" y="3263"/>
                  </a:lnTo>
                  <a:lnTo>
                    <a:pt x="48" y="3237"/>
                  </a:lnTo>
                  <a:lnTo>
                    <a:pt x="43" y="3210"/>
                  </a:lnTo>
                  <a:lnTo>
                    <a:pt x="40" y="3182"/>
                  </a:lnTo>
                  <a:lnTo>
                    <a:pt x="38" y="3158"/>
                  </a:lnTo>
                  <a:lnTo>
                    <a:pt x="33" y="3130"/>
                  </a:lnTo>
                  <a:lnTo>
                    <a:pt x="31" y="3106"/>
                  </a:lnTo>
                  <a:lnTo>
                    <a:pt x="29" y="3077"/>
                  </a:lnTo>
                  <a:lnTo>
                    <a:pt x="26" y="3051"/>
                  </a:lnTo>
                  <a:lnTo>
                    <a:pt x="24" y="3025"/>
                  </a:lnTo>
                  <a:lnTo>
                    <a:pt x="24" y="2999"/>
                  </a:lnTo>
                  <a:lnTo>
                    <a:pt x="19" y="2975"/>
                  </a:lnTo>
                  <a:lnTo>
                    <a:pt x="19" y="2949"/>
                  </a:lnTo>
                  <a:lnTo>
                    <a:pt x="17" y="2923"/>
                  </a:lnTo>
                  <a:lnTo>
                    <a:pt x="17" y="2899"/>
                  </a:lnTo>
                  <a:lnTo>
                    <a:pt x="12" y="2873"/>
                  </a:lnTo>
                  <a:lnTo>
                    <a:pt x="12" y="2847"/>
                  </a:lnTo>
                  <a:lnTo>
                    <a:pt x="10" y="2820"/>
                  </a:lnTo>
                  <a:lnTo>
                    <a:pt x="7" y="2797"/>
                  </a:lnTo>
                  <a:lnTo>
                    <a:pt x="7" y="2771"/>
                  </a:lnTo>
                  <a:lnTo>
                    <a:pt x="5" y="2747"/>
                  </a:lnTo>
                  <a:lnTo>
                    <a:pt x="5" y="2723"/>
                  </a:lnTo>
                  <a:lnTo>
                    <a:pt x="5" y="2699"/>
                  </a:lnTo>
                  <a:lnTo>
                    <a:pt x="2" y="2673"/>
                  </a:lnTo>
                  <a:lnTo>
                    <a:pt x="2" y="2647"/>
                  </a:lnTo>
                  <a:lnTo>
                    <a:pt x="2" y="2623"/>
                  </a:lnTo>
                  <a:lnTo>
                    <a:pt x="2" y="2599"/>
                  </a:lnTo>
                  <a:lnTo>
                    <a:pt x="2" y="2576"/>
                  </a:lnTo>
                  <a:lnTo>
                    <a:pt x="2" y="2552"/>
                  </a:lnTo>
                  <a:lnTo>
                    <a:pt x="2" y="2528"/>
                  </a:lnTo>
                  <a:lnTo>
                    <a:pt x="2" y="2504"/>
                  </a:lnTo>
                  <a:lnTo>
                    <a:pt x="0" y="2490"/>
                  </a:lnTo>
                  <a:lnTo>
                    <a:pt x="0" y="2476"/>
                  </a:lnTo>
                  <a:lnTo>
                    <a:pt x="0" y="2461"/>
                  </a:lnTo>
                  <a:lnTo>
                    <a:pt x="0" y="2447"/>
                  </a:lnTo>
                  <a:lnTo>
                    <a:pt x="0" y="2433"/>
                  </a:lnTo>
                  <a:lnTo>
                    <a:pt x="0" y="2419"/>
                  </a:lnTo>
                  <a:lnTo>
                    <a:pt x="0" y="2404"/>
                  </a:lnTo>
                  <a:lnTo>
                    <a:pt x="0" y="2390"/>
                  </a:lnTo>
                  <a:lnTo>
                    <a:pt x="0" y="2376"/>
                  </a:lnTo>
                  <a:lnTo>
                    <a:pt x="0" y="2361"/>
                  </a:lnTo>
                  <a:lnTo>
                    <a:pt x="0" y="2347"/>
                  </a:lnTo>
                  <a:lnTo>
                    <a:pt x="2" y="2335"/>
                  </a:lnTo>
                  <a:lnTo>
                    <a:pt x="2" y="2321"/>
                  </a:lnTo>
                  <a:lnTo>
                    <a:pt x="2" y="2307"/>
                  </a:lnTo>
                  <a:lnTo>
                    <a:pt x="2" y="2295"/>
                  </a:lnTo>
                  <a:lnTo>
                    <a:pt x="2" y="2283"/>
                  </a:lnTo>
                  <a:lnTo>
                    <a:pt x="2" y="2269"/>
                  </a:lnTo>
                  <a:lnTo>
                    <a:pt x="2" y="2254"/>
                  </a:lnTo>
                  <a:lnTo>
                    <a:pt x="2" y="2240"/>
                  </a:lnTo>
                  <a:lnTo>
                    <a:pt x="2" y="2228"/>
                  </a:lnTo>
                  <a:lnTo>
                    <a:pt x="2" y="2214"/>
                  </a:lnTo>
                  <a:lnTo>
                    <a:pt x="5" y="2202"/>
                  </a:lnTo>
                  <a:lnTo>
                    <a:pt x="5" y="2188"/>
                  </a:lnTo>
                  <a:lnTo>
                    <a:pt x="7" y="2176"/>
                  </a:lnTo>
                  <a:lnTo>
                    <a:pt x="7" y="2162"/>
                  </a:lnTo>
                  <a:lnTo>
                    <a:pt x="7" y="2147"/>
                  </a:lnTo>
                  <a:lnTo>
                    <a:pt x="7" y="2136"/>
                  </a:lnTo>
                  <a:lnTo>
                    <a:pt x="7" y="2124"/>
                  </a:lnTo>
                  <a:lnTo>
                    <a:pt x="7" y="2109"/>
                  </a:lnTo>
                  <a:lnTo>
                    <a:pt x="10" y="2100"/>
                  </a:lnTo>
                  <a:lnTo>
                    <a:pt x="12" y="2086"/>
                  </a:lnTo>
                  <a:lnTo>
                    <a:pt x="12" y="2076"/>
                  </a:lnTo>
                  <a:lnTo>
                    <a:pt x="12" y="2062"/>
                  </a:lnTo>
                  <a:lnTo>
                    <a:pt x="12" y="2050"/>
                  </a:lnTo>
                  <a:lnTo>
                    <a:pt x="14" y="2036"/>
                  </a:lnTo>
                  <a:lnTo>
                    <a:pt x="17" y="2024"/>
                  </a:lnTo>
                  <a:lnTo>
                    <a:pt x="17" y="2012"/>
                  </a:lnTo>
                  <a:lnTo>
                    <a:pt x="17" y="2000"/>
                  </a:lnTo>
                  <a:lnTo>
                    <a:pt x="17" y="1988"/>
                  </a:lnTo>
                  <a:lnTo>
                    <a:pt x="19" y="1979"/>
                  </a:lnTo>
                  <a:lnTo>
                    <a:pt x="19" y="1964"/>
                  </a:lnTo>
                  <a:lnTo>
                    <a:pt x="21" y="1955"/>
                  </a:lnTo>
                  <a:lnTo>
                    <a:pt x="24" y="1941"/>
                  </a:lnTo>
                  <a:lnTo>
                    <a:pt x="24" y="1931"/>
                  </a:lnTo>
                  <a:lnTo>
                    <a:pt x="24" y="1917"/>
                  </a:lnTo>
                  <a:lnTo>
                    <a:pt x="26" y="1907"/>
                  </a:lnTo>
                  <a:lnTo>
                    <a:pt x="26" y="1895"/>
                  </a:lnTo>
                  <a:lnTo>
                    <a:pt x="31" y="1886"/>
                  </a:lnTo>
                  <a:lnTo>
                    <a:pt x="31" y="1872"/>
                  </a:lnTo>
                  <a:lnTo>
                    <a:pt x="31" y="1862"/>
                  </a:lnTo>
                  <a:lnTo>
                    <a:pt x="33" y="1850"/>
                  </a:lnTo>
                  <a:lnTo>
                    <a:pt x="36" y="1841"/>
                  </a:lnTo>
                  <a:lnTo>
                    <a:pt x="36" y="1829"/>
                  </a:lnTo>
                  <a:lnTo>
                    <a:pt x="38" y="1819"/>
                  </a:lnTo>
                  <a:lnTo>
                    <a:pt x="38" y="1810"/>
                  </a:lnTo>
                  <a:lnTo>
                    <a:pt x="40" y="1800"/>
                  </a:lnTo>
                  <a:lnTo>
                    <a:pt x="40" y="1788"/>
                  </a:lnTo>
                  <a:lnTo>
                    <a:pt x="43" y="1776"/>
                  </a:lnTo>
                  <a:lnTo>
                    <a:pt x="43" y="1767"/>
                  </a:lnTo>
                  <a:lnTo>
                    <a:pt x="48" y="1757"/>
                  </a:lnTo>
                  <a:lnTo>
                    <a:pt x="48" y="1748"/>
                  </a:lnTo>
                  <a:lnTo>
                    <a:pt x="50" y="1738"/>
                  </a:lnTo>
                  <a:lnTo>
                    <a:pt x="52" y="1729"/>
                  </a:lnTo>
                  <a:lnTo>
                    <a:pt x="55" y="1717"/>
                  </a:lnTo>
                  <a:lnTo>
                    <a:pt x="57" y="1688"/>
                  </a:lnTo>
                  <a:lnTo>
                    <a:pt x="62" y="1665"/>
                  </a:lnTo>
                  <a:lnTo>
                    <a:pt x="67" y="1636"/>
                  </a:lnTo>
                  <a:lnTo>
                    <a:pt x="74" y="1612"/>
                  </a:lnTo>
                  <a:lnTo>
                    <a:pt x="78" y="1586"/>
                  </a:lnTo>
                  <a:lnTo>
                    <a:pt x="83" y="1560"/>
                  </a:lnTo>
                  <a:lnTo>
                    <a:pt x="90" y="1534"/>
                  </a:lnTo>
                  <a:lnTo>
                    <a:pt x="97" y="1510"/>
                  </a:lnTo>
                  <a:lnTo>
                    <a:pt x="102" y="1486"/>
                  </a:lnTo>
                  <a:lnTo>
                    <a:pt x="109" y="1460"/>
                  </a:lnTo>
                  <a:lnTo>
                    <a:pt x="114" y="1434"/>
                  </a:lnTo>
                  <a:lnTo>
                    <a:pt x="124" y="1410"/>
                  </a:lnTo>
                  <a:lnTo>
                    <a:pt x="128" y="1386"/>
                  </a:lnTo>
                  <a:lnTo>
                    <a:pt x="138" y="1363"/>
                  </a:lnTo>
                  <a:lnTo>
                    <a:pt x="145" y="1339"/>
                  </a:lnTo>
                  <a:lnTo>
                    <a:pt x="155" y="1317"/>
                  </a:lnTo>
                  <a:lnTo>
                    <a:pt x="162" y="1294"/>
                  </a:lnTo>
                  <a:lnTo>
                    <a:pt x="169" y="1268"/>
                  </a:lnTo>
                  <a:lnTo>
                    <a:pt x="176" y="1246"/>
                  </a:lnTo>
                  <a:lnTo>
                    <a:pt x="185" y="1225"/>
                  </a:lnTo>
                  <a:lnTo>
                    <a:pt x="195" y="1201"/>
                  </a:lnTo>
                  <a:lnTo>
                    <a:pt x="204" y="1177"/>
                  </a:lnTo>
                  <a:lnTo>
                    <a:pt x="214" y="1156"/>
                  </a:lnTo>
                  <a:lnTo>
                    <a:pt x="224" y="1134"/>
                  </a:lnTo>
                  <a:lnTo>
                    <a:pt x="235" y="1111"/>
                  </a:lnTo>
                  <a:lnTo>
                    <a:pt x="243" y="1089"/>
                  </a:lnTo>
                  <a:lnTo>
                    <a:pt x="252" y="1068"/>
                  </a:lnTo>
                  <a:lnTo>
                    <a:pt x="264" y="1049"/>
                  </a:lnTo>
                  <a:lnTo>
                    <a:pt x="273" y="1027"/>
                  </a:lnTo>
                  <a:lnTo>
                    <a:pt x="288" y="1006"/>
                  </a:lnTo>
                  <a:lnTo>
                    <a:pt x="297" y="987"/>
                  </a:lnTo>
                  <a:lnTo>
                    <a:pt x="311" y="968"/>
                  </a:lnTo>
                  <a:lnTo>
                    <a:pt x="321" y="946"/>
                  </a:lnTo>
                  <a:lnTo>
                    <a:pt x="333" y="925"/>
                  </a:lnTo>
                  <a:lnTo>
                    <a:pt x="345" y="906"/>
                  </a:lnTo>
                  <a:lnTo>
                    <a:pt x="357" y="887"/>
                  </a:lnTo>
                  <a:lnTo>
                    <a:pt x="369" y="868"/>
                  </a:lnTo>
                  <a:lnTo>
                    <a:pt x="380" y="849"/>
                  </a:lnTo>
                  <a:lnTo>
                    <a:pt x="395" y="830"/>
                  </a:lnTo>
                  <a:lnTo>
                    <a:pt x="409" y="811"/>
                  </a:lnTo>
                  <a:lnTo>
                    <a:pt x="421" y="792"/>
                  </a:lnTo>
                  <a:lnTo>
                    <a:pt x="435" y="773"/>
                  </a:lnTo>
                  <a:lnTo>
                    <a:pt x="449" y="754"/>
                  </a:lnTo>
                  <a:lnTo>
                    <a:pt x="464" y="737"/>
                  </a:lnTo>
                  <a:lnTo>
                    <a:pt x="478" y="718"/>
                  </a:lnTo>
                  <a:lnTo>
                    <a:pt x="492" y="704"/>
                  </a:lnTo>
                  <a:lnTo>
                    <a:pt x="509" y="685"/>
                  </a:lnTo>
                  <a:lnTo>
                    <a:pt x="523" y="671"/>
                  </a:lnTo>
                  <a:lnTo>
                    <a:pt x="537" y="652"/>
                  </a:lnTo>
                  <a:lnTo>
                    <a:pt x="552" y="637"/>
                  </a:lnTo>
                  <a:lnTo>
                    <a:pt x="568" y="618"/>
                  </a:lnTo>
                  <a:lnTo>
                    <a:pt x="585" y="602"/>
                  </a:lnTo>
                  <a:lnTo>
                    <a:pt x="599" y="587"/>
                  </a:lnTo>
                  <a:lnTo>
                    <a:pt x="618" y="571"/>
                  </a:lnTo>
                  <a:lnTo>
                    <a:pt x="635" y="556"/>
                  </a:lnTo>
                  <a:lnTo>
                    <a:pt x="651" y="542"/>
                  </a:lnTo>
                  <a:lnTo>
                    <a:pt x="668" y="526"/>
                  </a:lnTo>
                  <a:lnTo>
                    <a:pt x="687" y="511"/>
                  </a:lnTo>
                  <a:lnTo>
                    <a:pt x="704" y="497"/>
                  </a:lnTo>
                  <a:lnTo>
                    <a:pt x="723" y="485"/>
                  </a:lnTo>
                  <a:lnTo>
                    <a:pt x="742" y="471"/>
                  </a:lnTo>
                  <a:lnTo>
                    <a:pt x="761" y="457"/>
                  </a:lnTo>
                  <a:lnTo>
                    <a:pt x="780" y="442"/>
                  </a:lnTo>
                  <a:lnTo>
                    <a:pt x="799" y="433"/>
                  </a:lnTo>
                  <a:lnTo>
                    <a:pt x="818" y="419"/>
                  </a:lnTo>
                  <a:lnTo>
                    <a:pt x="835" y="404"/>
                  </a:lnTo>
                  <a:lnTo>
                    <a:pt x="856" y="392"/>
                  </a:lnTo>
                  <a:lnTo>
                    <a:pt x="875" y="381"/>
                  </a:lnTo>
                  <a:lnTo>
                    <a:pt x="894" y="366"/>
                  </a:lnTo>
                  <a:lnTo>
                    <a:pt x="913" y="357"/>
                  </a:lnTo>
                  <a:lnTo>
                    <a:pt x="932" y="345"/>
                  </a:lnTo>
                  <a:lnTo>
                    <a:pt x="951" y="335"/>
                  </a:lnTo>
                  <a:lnTo>
                    <a:pt x="968" y="321"/>
                  </a:lnTo>
                  <a:lnTo>
                    <a:pt x="987" y="312"/>
                  </a:lnTo>
                  <a:lnTo>
                    <a:pt x="1003" y="302"/>
                  </a:lnTo>
                  <a:lnTo>
                    <a:pt x="1022" y="293"/>
                  </a:lnTo>
                  <a:lnTo>
                    <a:pt x="1041" y="283"/>
                  </a:lnTo>
                  <a:lnTo>
                    <a:pt x="1060" y="273"/>
                  </a:lnTo>
                  <a:lnTo>
                    <a:pt x="1077" y="264"/>
                  </a:lnTo>
                  <a:lnTo>
                    <a:pt x="1096" y="254"/>
                  </a:lnTo>
                  <a:lnTo>
                    <a:pt x="1113" y="245"/>
                  </a:lnTo>
                  <a:lnTo>
                    <a:pt x="1129" y="235"/>
                  </a:lnTo>
                  <a:lnTo>
                    <a:pt x="1148" y="228"/>
                  </a:lnTo>
                  <a:lnTo>
                    <a:pt x="1165" y="221"/>
                  </a:lnTo>
                  <a:lnTo>
                    <a:pt x="1182" y="212"/>
                  </a:lnTo>
                  <a:lnTo>
                    <a:pt x="1198" y="205"/>
                  </a:lnTo>
                  <a:lnTo>
                    <a:pt x="1215" y="195"/>
                  </a:lnTo>
                  <a:lnTo>
                    <a:pt x="1234" y="190"/>
                  </a:lnTo>
                  <a:lnTo>
                    <a:pt x="1248" y="183"/>
                  </a:lnTo>
                  <a:lnTo>
                    <a:pt x="1265" y="176"/>
                  </a:lnTo>
                  <a:lnTo>
                    <a:pt x="1279" y="169"/>
                  </a:lnTo>
                  <a:lnTo>
                    <a:pt x="1296" y="164"/>
                  </a:lnTo>
                  <a:lnTo>
                    <a:pt x="1310" y="157"/>
                  </a:lnTo>
                  <a:lnTo>
                    <a:pt x="1327" y="152"/>
                  </a:lnTo>
                  <a:lnTo>
                    <a:pt x="1341" y="147"/>
                  </a:lnTo>
                  <a:lnTo>
                    <a:pt x="1355" y="143"/>
                  </a:lnTo>
                  <a:lnTo>
                    <a:pt x="1370" y="136"/>
                  </a:lnTo>
                  <a:lnTo>
                    <a:pt x="1381" y="131"/>
                  </a:lnTo>
                  <a:lnTo>
                    <a:pt x="1393" y="126"/>
                  </a:lnTo>
                  <a:lnTo>
                    <a:pt x="1408" y="121"/>
                  </a:lnTo>
                  <a:lnTo>
                    <a:pt x="1419" y="117"/>
                  </a:lnTo>
                  <a:lnTo>
                    <a:pt x="1431" y="112"/>
                  </a:lnTo>
                  <a:lnTo>
                    <a:pt x="1446" y="109"/>
                  </a:lnTo>
                  <a:lnTo>
                    <a:pt x="1458" y="105"/>
                  </a:lnTo>
                  <a:lnTo>
                    <a:pt x="1467" y="100"/>
                  </a:lnTo>
                  <a:lnTo>
                    <a:pt x="1479" y="98"/>
                  </a:lnTo>
                  <a:lnTo>
                    <a:pt x="1488" y="95"/>
                  </a:lnTo>
                  <a:lnTo>
                    <a:pt x="1500" y="90"/>
                  </a:lnTo>
                  <a:lnTo>
                    <a:pt x="1510" y="88"/>
                  </a:lnTo>
                  <a:lnTo>
                    <a:pt x="1519" y="86"/>
                  </a:lnTo>
                  <a:lnTo>
                    <a:pt x="1529" y="83"/>
                  </a:lnTo>
                  <a:lnTo>
                    <a:pt x="1538" y="81"/>
                  </a:lnTo>
                  <a:lnTo>
                    <a:pt x="1553" y="76"/>
                  </a:lnTo>
                  <a:lnTo>
                    <a:pt x="1567" y="71"/>
                  </a:lnTo>
                  <a:lnTo>
                    <a:pt x="1576" y="69"/>
                  </a:lnTo>
                  <a:lnTo>
                    <a:pt x="1588" y="67"/>
                  </a:lnTo>
                  <a:lnTo>
                    <a:pt x="1595" y="64"/>
                  </a:lnTo>
                  <a:lnTo>
                    <a:pt x="1603" y="64"/>
                  </a:lnTo>
                  <a:lnTo>
                    <a:pt x="1605" y="64"/>
                  </a:lnTo>
                  <a:lnTo>
                    <a:pt x="1607" y="64"/>
                  </a:lnTo>
                  <a:close/>
                </a:path>
              </a:pathLst>
            </a:custGeom>
            <a:solidFill>
              <a:srgbClr val="A8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8" name="Freeform 8"/>
            <p:cNvSpPr>
              <a:spLocks/>
            </p:cNvSpPr>
            <p:nvPr/>
          </p:nvSpPr>
          <p:spPr bwMode="auto">
            <a:xfrm>
              <a:off x="204" y="214"/>
              <a:ext cx="4375" cy="4925"/>
            </a:xfrm>
            <a:custGeom>
              <a:avLst/>
              <a:gdLst>
                <a:gd name="T0" fmla="*/ 1582 w 4375"/>
                <a:gd name="T1" fmla="*/ 4904 h 4925"/>
                <a:gd name="T2" fmla="*/ 2138 w 4375"/>
                <a:gd name="T3" fmla="*/ 4923 h 4925"/>
                <a:gd name="T4" fmla="*/ 2683 w 4375"/>
                <a:gd name="T5" fmla="*/ 4892 h 4925"/>
                <a:gd name="T6" fmla="*/ 3153 w 4375"/>
                <a:gd name="T7" fmla="*/ 4820 h 4925"/>
                <a:gd name="T8" fmla="*/ 3486 w 4375"/>
                <a:gd name="T9" fmla="*/ 4723 h 4925"/>
                <a:gd name="T10" fmla="*/ 3688 w 4375"/>
                <a:gd name="T11" fmla="*/ 4580 h 4925"/>
                <a:gd name="T12" fmla="*/ 3869 w 4375"/>
                <a:gd name="T13" fmla="*/ 4392 h 4925"/>
                <a:gd name="T14" fmla="*/ 4021 w 4375"/>
                <a:gd name="T15" fmla="*/ 4171 h 4925"/>
                <a:gd name="T16" fmla="*/ 4145 w 4375"/>
                <a:gd name="T17" fmla="*/ 3905 h 4925"/>
                <a:gd name="T18" fmla="*/ 4242 w 4375"/>
                <a:gd name="T19" fmla="*/ 3586 h 4925"/>
                <a:gd name="T20" fmla="*/ 4314 w 4375"/>
                <a:gd name="T21" fmla="*/ 3206 h 4925"/>
                <a:gd name="T22" fmla="*/ 4356 w 4375"/>
                <a:gd name="T23" fmla="*/ 2794 h 4925"/>
                <a:gd name="T24" fmla="*/ 4375 w 4375"/>
                <a:gd name="T25" fmla="*/ 2357 h 4925"/>
                <a:gd name="T26" fmla="*/ 4364 w 4375"/>
                <a:gd name="T27" fmla="*/ 1926 h 4925"/>
                <a:gd name="T28" fmla="*/ 4321 w 4375"/>
                <a:gd name="T29" fmla="*/ 1527 h 4925"/>
                <a:gd name="T30" fmla="*/ 4245 w 4375"/>
                <a:gd name="T31" fmla="*/ 1187 h 4925"/>
                <a:gd name="T32" fmla="*/ 4197 w 4375"/>
                <a:gd name="T33" fmla="*/ 1051 h 4925"/>
                <a:gd name="T34" fmla="*/ 4135 w 4375"/>
                <a:gd name="T35" fmla="*/ 904 h 4925"/>
                <a:gd name="T36" fmla="*/ 4038 w 4375"/>
                <a:gd name="T37" fmla="*/ 742 h 4925"/>
                <a:gd name="T38" fmla="*/ 3893 w 4375"/>
                <a:gd name="T39" fmla="*/ 576 h 4925"/>
                <a:gd name="T40" fmla="*/ 3688 w 4375"/>
                <a:gd name="T41" fmla="*/ 414 h 4925"/>
                <a:gd name="T42" fmla="*/ 3512 w 4375"/>
                <a:gd name="T43" fmla="*/ 316 h 4925"/>
                <a:gd name="T44" fmla="*/ 3393 w 4375"/>
                <a:gd name="T45" fmla="*/ 257 h 4925"/>
                <a:gd name="T46" fmla="*/ 3279 w 4375"/>
                <a:gd name="T47" fmla="*/ 207 h 4925"/>
                <a:gd name="T48" fmla="*/ 3170 w 4375"/>
                <a:gd name="T49" fmla="*/ 162 h 4925"/>
                <a:gd name="T50" fmla="*/ 3011 w 4375"/>
                <a:gd name="T51" fmla="*/ 109 h 4925"/>
                <a:gd name="T52" fmla="*/ 2870 w 4375"/>
                <a:gd name="T53" fmla="*/ 74 h 4925"/>
                <a:gd name="T54" fmla="*/ 2730 w 4375"/>
                <a:gd name="T55" fmla="*/ 50 h 4925"/>
                <a:gd name="T56" fmla="*/ 2573 w 4375"/>
                <a:gd name="T57" fmla="*/ 26 h 4925"/>
                <a:gd name="T58" fmla="*/ 2414 w 4375"/>
                <a:gd name="T59" fmla="*/ 12 h 4925"/>
                <a:gd name="T60" fmla="*/ 2264 w 4375"/>
                <a:gd name="T61" fmla="*/ 2 h 4925"/>
                <a:gd name="T62" fmla="*/ 1962 w 4375"/>
                <a:gd name="T63" fmla="*/ 2 h 4925"/>
                <a:gd name="T64" fmla="*/ 1648 w 4375"/>
                <a:gd name="T65" fmla="*/ 33 h 4925"/>
                <a:gd name="T66" fmla="*/ 1380 w 4375"/>
                <a:gd name="T67" fmla="*/ 95 h 4925"/>
                <a:gd name="T68" fmla="*/ 1147 w 4375"/>
                <a:gd name="T69" fmla="*/ 181 h 4925"/>
                <a:gd name="T70" fmla="*/ 944 w 4375"/>
                <a:gd name="T71" fmla="*/ 285 h 4925"/>
                <a:gd name="T72" fmla="*/ 730 w 4375"/>
                <a:gd name="T73" fmla="*/ 428 h 4925"/>
                <a:gd name="T74" fmla="*/ 521 w 4375"/>
                <a:gd name="T75" fmla="*/ 621 h 4925"/>
                <a:gd name="T76" fmla="*/ 364 w 4375"/>
                <a:gd name="T77" fmla="*/ 816 h 4925"/>
                <a:gd name="T78" fmla="*/ 253 w 4375"/>
                <a:gd name="T79" fmla="*/ 1004 h 4925"/>
                <a:gd name="T80" fmla="*/ 179 w 4375"/>
                <a:gd name="T81" fmla="*/ 1165 h 4925"/>
                <a:gd name="T82" fmla="*/ 131 w 4375"/>
                <a:gd name="T83" fmla="*/ 1310 h 4925"/>
                <a:gd name="T84" fmla="*/ 50 w 4375"/>
                <a:gd name="T85" fmla="*/ 1677 h 4925"/>
                <a:gd name="T86" fmla="*/ 8 w 4375"/>
                <a:gd name="T87" fmla="*/ 2090 h 4925"/>
                <a:gd name="T88" fmla="*/ 0 w 4375"/>
                <a:gd name="T89" fmla="*/ 2526 h 4925"/>
                <a:gd name="T90" fmla="*/ 24 w 4375"/>
                <a:gd name="T91" fmla="*/ 2958 h 4925"/>
                <a:gd name="T92" fmla="*/ 79 w 4375"/>
                <a:gd name="T93" fmla="*/ 3363 h 4925"/>
                <a:gd name="T94" fmla="*/ 131 w 4375"/>
                <a:gd name="T95" fmla="*/ 3610 h 4925"/>
                <a:gd name="T96" fmla="*/ 181 w 4375"/>
                <a:gd name="T97" fmla="*/ 3791 h 4925"/>
                <a:gd name="T98" fmla="*/ 238 w 4375"/>
                <a:gd name="T99" fmla="*/ 3950 h 4925"/>
                <a:gd name="T100" fmla="*/ 295 w 4375"/>
                <a:gd name="T101" fmla="*/ 4100 h 4925"/>
                <a:gd name="T102" fmla="*/ 362 w 4375"/>
                <a:gd name="T103" fmla="*/ 4250 h 4925"/>
                <a:gd name="T104" fmla="*/ 433 w 4375"/>
                <a:gd name="T105" fmla="*/ 4409 h 4925"/>
                <a:gd name="T106" fmla="*/ 531 w 4375"/>
                <a:gd name="T107" fmla="*/ 4549 h 4925"/>
                <a:gd name="T108" fmla="*/ 671 w 4375"/>
                <a:gd name="T109" fmla="*/ 4675 h 4925"/>
                <a:gd name="T110" fmla="*/ 780 w 4375"/>
                <a:gd name="T111" fmla="*/ 4733 h 4925"/>
                <a:gd name="T112" fmla="*/ 906 w 4375"/>
                <a:gd name="T113" fmla="*/ 4771 h 4925"/>
                <a:gd name="T114" fmla="*/ 1023 w 4375"/>
                <a:gd name="T115" fmla="*/ 4804 h 49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75"/>
                <a:gd name="T175" fmla="*/ 0 h 4925"/>
                <a:gd name="T176" fmla="*/ 4375 w 4375"/>
                <a:gd name="T177" fmla="*/ 4925 h 49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75" h="4925">
                  <a:moveTo>
                    <a:pt x="1125" y="4837"/>
                  </a:moveTo>
                  <a:lnTo>
                    <a:pt x="1163" y="4844"/>
                  </a:lnTo>
                  <a:lnTo>
                    <a:pt x="1201" y="4851"/>
                  </a:lnTo>
                  <a:lnTo>
                    <a:pt x="1242" y="4859"/>
                  </a:lnTo>
                  <a:lnTo>
                    <a:pt x="1282" y="4868"/>
                  </a:lnTo>
                  <a:lnTo>
                    <a:pt x="1322" y="4873"/>
                  </a:lnTo>
                  <a:lnTo>
                    <a:pt x="1365" y="4880"/>
                  </a:lnTo>
                  <a:lnTo>
                    <a:pt x="1408" y="4887"/>
                  </a:lnTo>
                  <a:lnTo>
                    <a:pt x="1451" y="4892"/>
                  </a:lnTo>
                  <a:lnTo>
                    <a:pt x="1494" y="4897"/>
                  </a:lnTo>
                  <a:lnTo>
                    <a:pt x="1536" y="4901"/>
                  </a:lnTo>
                  <a:lnTo>
                    <a:pt x="1582" y="4904"/>
                  </a:lnTo>
                  <a:lnTo>
                    <a:pt x="1627" y="4908"/>
                  </a:lnTo>
                  <a:lnTo>
                    <a:pt x="1672" y="4911"/>
                  </a:lnTo>
                  <a:lnTo>
                    <a:pt x="1720" y="4916"/>
                  </a:lnTo>
                  <a:lnTo>
                    <a:pt x="1765" y="4918"/>
                  </a:lnTo>
                  <a:lnTo>
                    <a:pt x="1812" y="4920"/>
                  </a:lnTo>
                  <a:lnTo>
                    <a:pt x="1857" y="4920"/>
                  </a:lnTo>
                  <a:lnTo>
                    <a:pt x="1903" y="4923"/>
                  </a:lnTo>
                  <a:lnTo>
                    <a:pt x="1950" y="4923"/>
                  </a:lnTo>
                  <a:lnTo>
                    <a:pt x="1998" y="4925"/>
                  </a:lnTo>
                  <a:lnTo>
                    <a:pt x="2043" y="4923"/>
                  </a:lnTo>
                  <a:lnTo>
                    <a:pt x="2090" y="4923"/>
                  </a:lnTo>
                  <a:lnTo>
                    <a:pt x="2138" y="4923"/>
                  </a:lnTo>
                  <a:lnTo>
                    <a:pt x="2186" y="4923"/>
                  </a:lnTo>
                  <a:lnTo>
                    <a:pt x="2231" y="4920"/>
                  </a:lnTo>
                  <a:lnTo>
                    <a:pt x="2278" y="4920"/>
                  </a:lnTo>
                  <a:lnTo>
                    <a:pt x="2323" y="4918"/>
                  </a:lnTo>
                  <a:lnTo>
                    <a:pt x="2369" y="4916"/>
                  </a:lnTo>
                  <a:lnTo>
                    <a:pt x="2414" y="4913"/>
                  </a:lnTo>
                  <a:lnTo>
                    <a:pt x="2461" y="4911"/>
                  </a:lnTo>
                  <a:lnTo>
                    <a:pt x="2507" y="4906"/>
                  </a:lnTo>
                  <a:lnTo>
                    <a:pt x="2552" y="4906"/>
                  </a:lnTo>
                  <a:lnTo>
                    <a:pt x="2595" y="4901"/>
                  </a:lnTo>
                  <a:lnTo>
                    <a:pt x="2640" y="4897"/>
                  </a:lnTo>
                  <a:lnTo>
                    <a:pt x="2683" y="4892"/>
                  </a:lnTo>
                  <a:lnTo>
                    <a:pt x="2725" y="4887"/>
                  </a:lnTo>
                  <a:lnTo>
                    <a:pt x="2768" y="4882"/>
                  </a:lnTo>
                  <a:lnTo>
                    <a:pt x="2809" y="4878"/>
                  </a:lnTo>
                  <a:lnTo>
                    <a:pt x="2851" y="4873"/>
                  </a:lnTo>
                  <a:lnTo>
                    <a:pt x="2892" y="4868"/>
                  </a:lnTo>
                  <a:lnTo>
                    <a:pt x="2930" y="4859"/>
                  </a:lnTo>
                  <a:lnTo>
                    <a:pt x="2970" y="4854"/>
                  </a:lnTo>
                  <a:lnTo>
                    <a:pt x="3008" y="4847"/>
                  </a:lnTo>
                  <a:lnTo>
                    <a:pt x="3049" y="4842"/>
                  </a:lnTo>
                  <a:lnTo>
                    <a:pt x="3082" y="4835"/>
                  </a:lnTo>
                  <a:lnTo>
                    <a:pt x="3120" y="4828"/>
                  </a:lnTo>
                  <a:lnTo>
                    <a:pt x="3153" y="4820"/>
                  </a:lnTo>
                  <a:lnTo>
                    <a:pt x="3189" y="4813"/>
                  </a:lnTo>
                  <a:lnTo>
                    <a:pt x="3222" y="4806"/>
                  </a:lnTo>
                  <a:lnTo>
                    <a:pt x="3253" y="4799"/>
                  </a:lnTo>
                  <a:lnTo>
                    <a:pt x="3284" y="4790"/>
                  </a:lnTo>
                  <a:lnTo>
                    <a:pt x="3313" y="4782"/>
                  </a:lnTo>
                  <a:lnTo>
                    <a:pt x="3341" y="4775"/>
                  </a:lnTo>
                  <a:lnTo>
                    <a:pt x="3370" y="4766"/>
                  </a:lnTo>
                  <a:lnTo>
                    <a:pt x="3396" y="4759"/>
                  </a:lnTo>
                  <a:lnTo>
                    <a:pt x="3420" y="4752"/>
                  </a:lnTo>
                  <a:lnTo>
                    <a:pt x="3443" y="4742"/>
                  </a:lnTo>
                  <a:lnTo>
                    <a:pt x="3465" y="4733"/>
                  </a:lnTo>
                  <a:lnTo>
                    <a:pt x="3486" y="4723"/>
                  </a:lnTo>
                  <a:lnTo>
                    <a:pt x="3505" y="4713"/>
                  </a:lnTo>
                  <a:lnTo>
                    <a:pt x="3524" y="4704"/>
                  </a:lnTo>
                  <a:lnTo>
                    <a:pt x="3541" y="4697"/>
                  </a:lnTo>
                  <a:lnTo>
                    <a:pt x="3555" y="4687"/>
                  </a:lnTo>
                  <a:lnTo>
                    <a:pt x="3572" y="4680"/>
                  </a:lnTo>
                  <a:lnTo>
                    <a:pt x="3586" y="4664"/>
                  </a:lnTo>
                  <a:lnTo>
                    <a:pt x="3605" y="4649"/>
                  </a:lnTo>
                  <a:lnTo>
                    <a:pt x="3622" y="4635"/>
                  </a:lnTo>
                  <a:lnTo>
                    <a:pt x="3641" y="4623"/>
                  </a:lnTo>
                  <a:lnTo>
                    <a:pt x="3655" y="4609"/>
                  </a:lnTo>
                  <a:lnTo>
                    <a:pt x="3674" y="4595"/>
                  </a:lnTo>
                  <a:lnTo>
                    <a:pt x="3688" y="4580"/>
                  </a:lnTo>
                  <a:lnTo>
                    <a:pt x="3707" y="4566"/>
                  </a:lnTo>
                  <a:lnTo>
                    <a:pt x="3722" y="4549"/>
                  </a:lnTo>
                  <a:lnTo>
                    <a:pt x="3736" y="4535"/>
                  </a:lnTo>
                  <a:lnTo>
                    <a:pt x="3750" y="4521"/>
                  </a:lnTo>
                  <a:lnTo>
                    <a:pt x="3767" y="4507"/>
                  </a:lnTo>
                  <a:lnTo>
                    <a:pt x="3781" y="4490"/>
                  </a:lnTo>
                  <a:lnTo>
                    <a:pt x="3798" y="4476"/>
                  </a:lnTo>
                  <a:lnTo>
                    <a:pt x="3812" y="4459"/>
                  </a:lnTo>
                  <a:lnTo>
                    <a:pt x="3829" y="4445"/>
                  </a:lnTo>
                  <a:lnTo>
                    <a:pt x="3840" y="4428"/>
                  </a:lnTo>
                  <a:lnTo>
                    <a:pt x="3855" y="4409"/>
                  </a:lnTo>
                  <a:lnTo>
                    <a:pt x="3869" y="4392"/>
                  </a:lnTo>
                  <a:lnTo>
                    <a:pt x="3883" y="4376"/>
                  </a:lnTo>
                  <a:lnTo>
                    <a:pt x="3895" y="4357"/>
                  </a:lnTo>
                  <a:lnTo>
                    <a:pt x="3909" y="4340"/>
                  </a:lnTo>
                  <a:lnTo>
                    <a:pt x="3921" y="4321"/>
                  </a:lnTo>
                  <a:lnTo>
                    <a:pt x="3936" y="4307"/>
                  </a:lnTo>
                  <a:lnTo>
                    <a:pt x="3947" y="4288"/>
                  </a:lnTo>
                  <a:lnTo>
                    <a:pt x="3959" y="4269"/>
                  </a:lnTo>
                  <a:lnTo>
                    <a:pt x="3971" y="4247"/>
                  </a:lnTo>
                  <a:lnTo>
                    <a:pt x="3985" y="4231"/>
                  </a:lnTo>
                  <a:lnTo>
                    <a:pt x="3995" y="4209"/>
                  </a:lnTo>
                  <a:lnTo>
                    <a:pt x="4009" y="4190"/>
                  </a:lnTo>
                  <a:lnTo>
                    <a:pt x="4021" y="4171"/>
                  </a:lnTo>
                  <a:lnTo>
                    <a:pt x="4033" y="4152"/>
                  </a:lnTo>
                  <a:lnTo>
                    <a:pt x="4043" y="4131"/>
                  </a:lnTo>
                  <a:lnTo>
                    <a:pt x="4054" y="4109"/>
                  </a:lnTo>
                  <a:lnTo>
                    <a:pt x="4064" y="4088"/>
                  </a:lnTo>
                  <a:lnTo>
                    <a:pt x="4076" y="4067"/>
                  </a:lnTo>
                  <a:lnTo>
                    <a:pt x="4085" y="4045"/>
                  </a:lnTo>
                  <a:lnTo>
                    <a:pt x="4095" y="4021"/>
                  </a:lnTo>
                  <a:lnTo>
                    <a:pt x="4104" y="4000"/>
                  </a:lnTo>
                  <a:lnTo>
                    <a:pt x="4116" y="3979"/>
                  </a:lnTo>
                  <a:lnTo>
                    <a:pt x="4126" y="3952"/>
                  </a:lnTo>
                  <a:lnTo>
                    <a:pt x="4135" y="3929"/>
                  </a:lnTo>
                  <a:lnTo>
                    <a:pt x="4145" y="3905"/>
                  </a:lnTo>
                  <a:lnTo>
                    <a:pt x="4154" y="3881"/>
                  </a:lnTo>
                  <a:lnTo>
                    <a:pt x="4161" y="3855"/>
                  </a:lnTo>
                  <a:lnTo>
                    <a:pt x="4171" y="3831"/>
                  </a:lnTo>
                  <a:lnTo>
                    <a:pt x="4178" y="3805"/>
                  </a:lnTo>
                  <a:lnTo>
                    <a:pt x="4190" y="3781"/>
                  </a:lnTo>
                  <a:lnTo>
                    <a:pt x="4195" y="3753"/>
                  </a:lnTo>
                  <a:lnTo>
                    <a:pt x="4204" y="3727"/>
                  </a:lnTo>
                  <a:lnTo>
                    <a:pt x="4211" y="3698"/>
                  </a:lnTo>
                  <a:lnTo>
                    <a:pt x="4219" y="3672"/>
                  </a:lnTo>
                  <a:lnTo>
                    <a:pt x="4226" y="3643"/>
                  </a:lnTo>
                  <a:lnTo>
                    <a:pt x="4233" y="3615"/>
                  </a:lnTo>
                  <a:lnTo>
                    <a:pt x="4242" y="3586"/>
                  </a:lnTo>
                  <a:lnTo>
                    <a:pt x="4249" y="3558"/>
                  </a:lnTo>
                  <a:lnTo>
                    <a:pt x="4257" y="3527"/>
                  </a:lnTo>
                  <a:lnTo>
                    <a:pt x="4261" y="3496"/>
                  </a:lnTo>
                  <a:lnTo>
                    <a:pt x="4268" y="3465"/>
                  </a:lnTo>
                  <a:lnTo>
                    <a:pt x="4276" y="3434"/>
                  </a:lnTo>
                  <a:lnTo>
                    <a:pt x="4280" y="3403"/>
                  </a:lnTo>
                  <a:lnTo>
                    <a:pt x="4287" y="3370"/>
                  </a:lnTo>
                  <a:lnTo>
                    <a:pt x="4295" y="3339"/>
                  </a:lnTo>
                  <a:lnTo>
                    <a:pt x="4299" y="3308"/>
                  </a:lnTo>
                  <a:lnTo>
                    <a:pt x="4304" y="3272"/>
                  </a:lnTo>
                  <a:lnTo>
                    <a:pt x="4309" y="3239"/>
                  </a:lnTo>
                  <a:lnTo>
                    <a:pt x="4314" y="3206"/>
                  </a:lnTo>
                  <a:lnTo>
                    <a:pt x="4318" y="3175"/>
                  </a:lnTo>
                  <a:lnTo>
                    <a:pt x="4321" y="3142"/>
                  </a:lnTo>
                  <a:lnTo>
                    <a:pt x="4326" y="3108"/>
                  </a:lnTo>
                  <a:lnTo>
                    <a:pt x="4330" y="3075"/>
                  </a:lnTo>
                  <a:lnTo>
                    <a:pt x="4335" y="3042"/>
                  </a:lnTo>
                  <a:lnTo>
                    <a:pt x="4337" y="3004"/>
                  </a:lnTo>
                  <a:lnTo>
                    <a:pt x="4342" y="2970"/>
                  </a:lnTo>
                  <a:lnTo>
                    <a:pt x="4345" y="2935"/>
                  </a:lnTo>
                  <a:lnTo>
                    <a:pt x="4349" y="2901"/>
                  </a:lnTo>
                  <a:lnTo>
                    <a:pt x="4352" y="2863"/>
                  </a:lnTo>
                  <a:lnTo>
                    <a:pt x="4356" y="2828"/>
                  </a:lnTo>
                  <a:lnTo>
                    <a:pt x="4356" y="2794"/>
                  </a:lnTo>
                  <a:lnTo>
                    <a:pt x="4361" y="2759"/>
                  </a:lnTo>
                  <a:lnTo>
                    <a:pt x="4364" y="2721"/>
                  </a:lnTo>
                  <a:lnTo>
                    <a:pt x="4366" y="2685"/>
                  </a:lnTo>
                  <a:lnTo>
                    <a:pt x="4366" y="2649"/>
                  </a:lnTo>
                  <a:lnTo>
                    <a:pt x="4368" y="2614"/>
                  </a:lnTo>
                  <a:lnTo>
                    <a:pt x="4371" y="2578"/>
                  </a:lnTo>
                  <a:lnTo>
                    <a:pt x="4371" y="2540"/>
                  </a:lnTo>
                  <a:lnTo>
                    <a:pt x="4373" y="2504"/>
                  </a:lnTo>
                  <a:lnTo>
                    <a:pt x="4375" y="2469"/>
                  </a:lnTo>
                  <a:lnTo>
                    <a:pt x="4375" y="2430"/>
                  </a:lnTo>
                  <a:lnTo>
                    <a:pt x="4375" y="2395"/>
                  </a:lnTo>
                  <a:lnTo>
                    <a:pt x="4375" y="2357"/>
                  </a:lnTo>
                  <a:lnTo>
                    <a:pt x="4375" y="2321"/>
                  </a:lnTo>
                  <a:lnTo>
                    <a:pt x="4375" y="2285"/>
                  </a:lnTo>
                  <a:lnTo>
                    <a:pt x="4375" y="2250"/>
                  </a:lnTo>
                  <a:lnTo>
                    <a:pt x="4375" y="2214"/>
                  </a:lnTo>
                  <a:lnTo>
                    <a:pt x="4375" y="2178"/>
                  </a:lnTo>
                  <a:lnTo>
                    <a:pt x="4373" y="2140"/>
                  </a:lnTo>
                  <a:lnTo>
                    <a:pt x="4373" y="2105"/>
                  </a:lnTo>
                  <a:lnTo>
                    <a:pt x="4371" y="2069"/>
                  </a:lnTo>
                  <a:lnTo>
                    <a:pt x="4371" y="2033"/>
                  </a:lnTo>
                  <a:lnTo>
                    <a:pt x="4366" y="1998"/>
                  </a:lnTo>
                  <a:lnTo>
                    <a:pt x="4366" y="1962"/>
                  </a:lnTo>
                  <a:lnTo>
                    <a:pt x="4364" y="1926"/>
                  </a:lnTo>
                  <a:lnTo>
                    <a:pt x="4361" y="1893"/>
                  </a:lnTo>
                  <a:lnTo>
                    <a:pt x="4359" y="1857"/>
                  </a:lnTo>
                  <a:lnTo>
                    <a:pt x="4356" y="1824"/>
                  </a:lnTo>
                  <a:lnTo>
                    <a:pt x="4352" y="1788"/>
                  </a:lnTo>
                  <a:lnTo>
                    <a:pt x="4349" y="1755"/>
                  </a:lnTo>
                  <a:lnTo>
                    <a:pt x="4345" y="1722"/>
                  </a:lnTo>
                  <a:lnTo>
                    <a:pt x="4342" y="1689"/>
                  </a:lnTo>
                  <a:lnTo>
                    <a:pt x="4337" y="1655"/>
                  </a:lnTo>
                  <a:lnTo>
                    <a:pt x="4335" y="1624"/>
                  </a:lnTo>
                  <a:lnTo>
                    <a:pt x="4330" y="1591"/>
                  </a:lnTo>
                  <a:lnTo>
                    <a:pt x="4326" y="1558"/>
                  </a:lnTo>
                  <a:lnTo>
                    <a:pt x="4321" y="1527"/>
                  </a:lnTo>
                  <a:lnTo>
                    <a:pt x="4316" y="1496"/>
                  </a:lnTo>
                  <a:lnTo>
                    <a:pt x="4309" y="1465"/>
                  </a:lnTo>
                  <a:lnTo>
                    <a:pt x="4304" y="1434"/>
                  </a:lnTo>
                  <a:lnTo>
                    <a:pt x="4299" y="1406"/>
                  </a:lnTo>
                  <a:lnTo>
                    <a:pt x="4295" y="1377"/>
                  </a:lnTo>
                  <a:lnTo>
                    <a:pt x="4285" y="1348"/>
                  </a:lnTo>
                  <a:lnTo>
                    <a:pt x="4280" y="1320"/>
                  </a:lnTo>
                  <a:lnTo>
                    <a:pt x="4273" y="1291"/>
                  </a:lnTo>
                  <a:lnTo>
                    <a:pt x="4266" y="1265"/>
                  </a:lnTo>
                  <a:lnTo>
                    <a:pt x="4259" y="1239"/>
                  </a:lnTo>
                  <a:lnTo>
                    <a:pt x="4252" y="1213"/>
                  </a:lnTo>
                  <a:lnTo>
                    <a:pt x="4245" y="1187"/>
                  </a:lnTo>
                  <a:lnTo>
                    <a:pt x="4238" y="1163"/>
                  </a:lnTo>
                  <a:lnTo>
                    <a:pt x="4233" y="1153"/>
                  </a:lnTo>
                  <a:lnTo>
                    <a:pt x="4230" y="1144"/>
                  </a:lnTo>
                  <a:lnTo>
                    <a:pt x="4228" y="1134"/>
                  </a:lnTo>
                  <a:lnTo>
                    <a:pt x="4223" y="1125"/>
                  </a:lnTo>
                  <a:lnTo>
                    <a:pt x="4221" y="1113"/>
                  </a:lnTo>
                  <a:lnTo>
                    <a:pt x="4219" y="1103"/>
                  </a:lnTo>
                  <a:lnTo>
                    <a:pt x="4214" y="1094"/>
                  </a:lnTo>
                  <a:lnTo>
                    <a:pt x="4211" y="1084"/>
                  </a:lnTo>
                  <a:lnTo>
                    <a:pt x="4207" y="1073"/>
                  </a:lnTo>
                  <a:lnTo>
                    <a:pt x="4202" y="1063"/>
                  </a:lnTo>
                  <a:lnTo>
                    <a:pt x="4197" y="1051"/>
                  </a:lnTo>
                  <a:lnTo>
                    <a:pt x="4192" y="1039"/>
                  </a:lnTo>
                  <a:lnTo>
                    <a:pt x="4190" y="1027"/>
                  </a:lnTo>
                  <a:lnTo>
                    <a:pt x="4183" y="1015"/>
                  </a:lnTo>
                  <a:lnTo>
                    <a:pt x="4178" y="1006"/>
                  </a:lnTo>
                  <a:lnTo>
                    <a:pt x="4176" y="994"/>
                  </a:lnTo>
                  <a:lnTo>
                    <a:pt x="4169" y="980"/>
                  </a:lnTo>
                  <a:lnTo>
                    <a:pt x="4164" y="968"/>
                  </a:lnTo>
                  <a:lnTo>
                    <a:pt x="4159" y="954"/>
                  </a:lnTo>
                  <a:lnTo>
                    <a:pt x="4154" y="944"/>
                  </a:lnTo>
                  <a:lnTo>
                    <a:pt x="4147" y="930"/>
                  </a:lnTo>
                  <a:lnTo>
                    <a:pt x="4140" y="918"/>
                  </a:lnTo>
                  <a:lnTo>
                    <a:pt x="4135" y="904"/>
                  </a:lnTo>
                  <a:lnTo>
                    <a:pt x="4131" y="892"/>
                  </a:lnTo>
                  <a:lnTo>
                    <a:pt x="4121" y="878"/>
                  </a:lnTo>
                  <a:lnTo>
                    <a:pt x="4116" y="866"/>
                  </a:lnTo>
                  <a:lnTo>
                    <a:pt x="4107" y="851"/>
                  </a:lnTo>
                  <a:lnTo>
                    <a:pt x="4102" y="837"/>
                  </a:lnTo>
                  <a:lnTo>
                    <a:pt x="4092" y="823"/>
                  </a:lnTo>
                  <a:lnTo>
                    <a:pt x="4083" y="811"/>
                  </a:lnTo>
                  <a:lnTo>
                    <a:pt x="4076" y="799"/>
                  </a:lnTo>
                  <a:lnTo>
                    <a:pt x="4069" y="785"/>
                  </a:lnTo>
                  <a:lnTo>
                    <a:pt x="4057" y="771"/>
                  </a:lnTo>
                  <a:lnTo>
                    <a:pt x="4047" y="756"/>
                  </a:lnTo>
                  <a:lnTo>
                    <a:pt x="4038" y="742"/>
                  </a:lnTo>
                  <a:lnTo>
                    <a:pt x="4028" y="728"/>
                  </a:lnTo>
                  <a:lnTo>
                    <a:pt x="4016" y="713"/>
                  </a:lnTo>
                  <a:lnTo>
                    <a:pt x="4007" y="699"/>
                  </a:lnTo>
                  <a:lnTo>
                    <a:pt x="3995" y="685"/>
                  </a:lnTo>
                  <a:lnTo>
                    <a:pt x="3985" y="673"/>
                  </a:lnTo>
                  <a:lnTo>
                    <a:pt x="3971" y="659"/>
                  </a:lnTo>
                  <a:lnTo>
                    <a:pt x="3959" y="645"/>
                  </a:lnTo>
                  <a:lnTo>
                    <a:pt x="3947" y="630"/>
                  </a:lnTo>
                  <a:lnTo>
                    <a:pt x="3933" y="616"/>
                  </a:lnTo>
                  <a:lnTo>
                    <a:pt x="3919" y="602"/>
                  </a:lnTo>
                  <a:lnTo>
                    <a:pt x="3907" y="590"/>
                  </a:lnTo>
                  <a:lnTo>
                    <a:pt x="3893" y="576"/>
                  </a:lnTo>
                  <a:lnTo>
                    <a:pt x="3881" y="561"/>
                  </a:lnTo>
                  <a:lnTo>
                    <a:pt x="3864" y="547"/>
                  </a:lnTo>
                  <a:lnTo>
                    <a:pt x="3848" y="533"/>
                  </a:lnTo>
                  <a:lnTo>
                    <a:pt x="3833" y="518"/>
                  </a:lnTo>
                  <a:lnTo>
                    <a:pt x="3817" y="507"/>
                  </a:lnTo>
                  <a:lnTo>
                    <a:pt x="3798" y="492"/>
                  </a:lnTo>
                  <a:lnTo>
                    <a:pt x="3783" y="480"/>
                  </a:lnTo>
                  <a:lnTo>
                    <a:pt x="3764" y="466"/>
                  </a:lnTo>
                  <a:lnTo>
                    <a:pt x="3748" y="454"/>
                  </a:lnTo>
                  <a:lnTo>
                    <a:pt x="3726" y="440"/>
                  </a:lnTo>
                  <a:lnTo>
                    <a:pt x="3707" y="428"/>
                  </a:lnTo>
                  <a:lnTo>
                    <a:pt x="3688" y="414"/>
                  </a:lnTo>
                  <a:lnTo>
                    <a:pt x="3669" y="402"/>
                  </a:lnTo>
                  <a:lnTo>
                    <a:pt x="3650" y="390"/>
                  </a:lnTo>
                  <a:lnTo>
                    <a:pt x="3629" y="378"/>
                  </a:lnTo>
                  <a:lnTo>
                    <a:pt x="3607" y="366"/>
                  </a:lnTo>
                  <a:lnTo>
                    <a:pt x="3586" y="354"/>
                  </a:lnTo>
                  <a:lnTo>
                    <a:pt x="3577" y="350"/>
                  </a:lnTo>
                  <a:lnTo>
                    <a:pt x="3565" y="342"/>
                  </a:lnTo>
                  <a:lnTo>
                    <a:pt x="3553" y="335"/>
                  </a:lnTo>
                  <a:lnTo>
                    <a:pt x="3543" y="331"/>
                  </a:lnTo>
                  <a:lnTo>
                    <a:pt x="3534" y="326"/>
                  </a:lnTo>
                  <a:lnTo>
                    <a:pt x="3522" y="321"/>
                  </a:lnTo>
                  <a:lnTo>
                    <a:pt x="3512" y="316"/>
                  </a:lnTo>
                  <a:lnTo>
                    <a:pt x="3503" y="312"/>
                  </a:lnTo>
                  <a:lnTo>
                    <a:pt x="3491" y="304"/>
                  </a:lnTo>
                  <a:lnTo>
                    <a:pt x="3481" y="300"/>
                  </a:lnTo>
                  <a:lnTo>
                    <a:pt x="3472" y="295"/>
                  </a:lnTo>
                  <a:lnTo>
                    <a:pt x="3462" y="290"/>
                  </a:lnTo>
                  <a:lnTo>
                    <a:pt x="3453" y="285"/>
                  </a:lnTo>
                  <a:lnTo>
                    <a:pt x="3443" y="281"/>
                  </a:lnTo>
                  <a:lnTo>
                    <a:pt x="3434" y="276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403" y="262"/>
                  </a:lnTo>
                  <a:lnTo>
                    <a:pt x="3393" y="257"/>
                  </a:lnTo>
                  <a:lnTo>
                    <a:pt x="3384" y="252"/>
                  </a:lnTo>
                  <a:lnTo>
                    <a:pt x="3374" y="247"/>
                  </a:lnTo>
                  <a:lnTo>
                    <a:pt x="3365" y="243"/>
                  </a:lnTo>
                  <a:lnTo>
                    <a:pt x="3355" y="238"/>
                  </a:lnTo>
                  <a:lnTo>
                    <a:pt x="3346" y="233"/>
                  </a:lnTo>
                  <a:lnTo>
                    <a:pt x="3336" y="228"/>
                  </a:lnTo>
                  <a:lnTo>
                    <a:pt x="3327" y="224"/>
                  </a:lnTo>
                  <a:lnTo>
                    <a:pt x="3317" y="221"/>
                  </a:lnTo>
                  <a:lnTo>
                    <a:pt x="3308" y="219"/>
                  </a:lnTo>
                  <a:lnTo>
                    <a:pt x="3298" y="214"/>
                  </a:lnTo>
                  <a:lnTo>
                    <a:pt x="3289" y="209"/>
                  </a:lnTo>
                  <a:lnTo>
                    <a:pt x="3279" y="207"/>
                  </a:lnTo>
                  <a:lnTo>
                    <a:pt x="3272" y="205"/>
                  </a:lnTo>
                  <a:lnTo>
                    <a:pt x="3263" y="200"/>
                  </a:lnTo>
                  <a:lnTo>
                    <a:pt x="3253" y="195"/>
                  </a:lnTo>
                  <a:lnTo>
                    <a:pt x="3244" y="190"/>
                  </a:lnTo>
                  <a:lnTo>
                    <a:pt x="3234" y="188"/>
                  </a:lnTo>
                  <a:lnTo>
                    <a:pt x="3225" y="183"/>
                  </a:lnTo>
                  <a:lnTo>
                    <a:pt x="3217" y="181"/>
                  </a:lnTo>
                  <a:lnTo>
                    <a:pt x="3208" y="176"/>
                  </a:lnTo>
                  <a:lnTo>
                    <a:pt x="3198" y="174"/>
                  </a:lnTo>
                  <a:lnTo>
                    <a:pt x="3189" y="169"/>
                  </a:lnTo>
                  <a:lnTo>
                    <a:pt x="3179" y="167"/>
                  </a:lnTo>
                  <a:lnTo>
                    <a:pt x="3170" y="162"/>
                  </a:lnTo>
                  <a:lnTo>
                    <a:pt x="3163" y="162"/>
                  </a:lnTo>
                  <a:lnTo>
                    <a:pt x="3144" y="155"/>
                  </a:lnTo>
                  <a:lnTo>
                    <a:pt x="3130" y="150"/>
                  </a:lnTo>
                  <a:lnTo>
                    <a:pt x="3120" y="145"/>
                  </a:lnTo>
                  <a:lnTo>
                    <a:pt x="3111" y="143"/>
                  </a:lnTo>
                  <a:lnTo>
                    <a:pt x="3101" y="138"/>
                  </a:lnTo>
                  <a:lnTo>
                    <a:pt x="3094" y="136"/>
                  </a:lnTo>
                  <a:lnTo>
                    <a:pt x="3077" y="128"/>
                  </a:lnTo>
                  <a:lnTo>
                    <a:pt x="3061" y="124"/>
                  </a:lnTo>
                  <a:lnTo>
                    <a:pt x="3044" y="119"/>
                  </a:lnTo>
                  <a:lnTo>
                    <a:pt x="3027" y="114"/>
                  </a:lnTo>
                  <a:lnTo>
                    <a:pt x="3011" y="109"/>
                  </a:lnTo>
                  <a:lnTo>
                    <a:pt x="2994" y="105"/>
                  </a:lnTo>
                  <a:lnTo>
                    <a:pt x="2975" y="100"/>
                  </a:lnTo>
                  <a:lnTo>
                    <a:pt x="2961" y="95"/>
                  </a:lnTo>
                  <a:lnTo>
                    <a:pt x="2951" y="93"/>
                  </a:lnTo>
                  <a:lnTo>
                    <a:pt x="2942" y="90"/>
                  </a:lnTo>
                  <a:lnTo>
                    <a:pt x="2932" y="88"/>
                  </a:lnTo>
                  <a:lnTo>
                    <a:pt x="2923" y="86"/>
                  </a:lnTo>
                  <a:lnTo>
                    <a:pt x="2913" y="83"/>
                  </a:lnTo>
                  <a:lnTo>
                    <a:pt x="2904" y="81"/>
                  </a:lnTo>
                  <a:lnTo>
                    <a:pt x="2892" y="79"/>
                  </a:lnTo>
                  <a:lnTo>
                    <a:pt x="2882" y="76"/>
                  </a:lnTo>
                  <a:lnTo>
                    <a:pt x="2870" y="74"/>
                  </a:lnTo>
                  <a:lnTo>
                    <a:pt x="2861" y="71"/>
                  </a:lnTo>
                  <a:lnTo>
                    <a:pt x="2849" y="69"/>
                  </a:lnTo>
                  <a:lnTo>
                    <a:pt x="2839" y="69"/>
                  </a:lnTo>
                  <a:lnTo>
                    <a:pt x="2828" y="64"/>
                  </a:lnTo>
                  <a:lnTo>
                    <a:pt x="2816" y="64"/>
                  </a:lnTo>
                  <a:lnTo>
                    <a:pt x="2801" y="59"/>
                  </a:lnTo>
                  <a:lnTo>
                    <a:pt x="2792" y="59"/>
                  </a:lnTo>
                  <a:lnTo>
                    <a:pt x="2778" y="55"/>
                  </a:lnTo>
                  <a:lnTo>
                    <a:pt x="2768" y="55"/>
                  </a:lnTo>
                  <a:lnTo>
                    <a:pt x="2754" y="52"/>
                  </a:lnTo>
                  <a:lnTo>
                    <a:pt x="2744" y="52"/>
                  </a:lnTo>
                  <a:lnTo>
                    <a:pt x="2730" y="50"/>
                  </a:lnTo>
                  <a:lnTo>
                    <a:pt x="2718" y="48"/>
                  </a:lnTo>
                  <a:lnTo>
                    <a:pt x="2704" y="45"/>
                  </a:lnTo>
                  <a:lnTo>
                    <a:pt x="2692" y="45"/>
                  </a:lnTo>
                  <a:lnTo>
                    <a:pt x="2678" y="40"/>
                  </a:lnTo>
                  <a:lnTo>
                    <a:pt x="2668" y="40"/>
                  </a:lnTo>
                  <a:lnTo>
                    <a:pt x="2654" y="38"/>
                  </a:lnTo>
                  <a:lnTo>
                    <a:pt x="2642" y="38"/>
                  </a:lnTo>
                  <a:lnTo>
                    <a:pt x="2628" y="36"/>
                  </a:lnTo>
                  <a:lnTo>
                    <a:pt x="2616" y="33"/>
                  </a:lnTo>
                  <a:lnTo>
                    <a:pt x="2602" y="31"/>
                  </a:lnTo>
                  <a:lnTo>
                    <a:pt x="2587" y="31"/>
                  </a:lnTo>
                  <a:lnTo>
                    <a:pt x="2573" y="26"/>
                  </a:lnTo>
                  <a:lnTo>
                    <a:pt x="2561" y="26"/>
                  </a:lnTo>
                  <a:lnTo>
                    <a:pt x="2547" y="24"/>
                  </a:lnTo>
                  <a:lnTo>
                    <a:pt x="2535" y="24"/>
                  </a:lnTo>
                  <a:lnTo>
                    <a:pt x="2521" y="21"/>
                  </a:lnTo>
                  <a:lnTo>
                    <a:pt x="2507" y="21"/>
                  </a:lnTo>
                  <a:lnTo>
                    <a:pt x="2495" y="19"/>
                  </a:lnTo>
                  <a:lnTo>
                    <a:pt x="2480" y="19"/>
                  </a:lnTo>
                  <a:lnTo>
                    <a:pt x="2466" y="17"/>
                  </a:lnTo>
                  <a:lnTo>
                    <a:pt x="2454" y="17"/>
                  </a:lnTo>
                  <a:lnTo>
                    <a:pt x="2442" y="14"/>
                  </a:lnTo>
                  <a:lnTo>
                    <a:pt x="2428" y="14"/>
                  </a:lnTo>
                  <a:lnTo>
                    <a:pt x="2414" y="12"/>
                  </a:lnTo>
                  <a:lnTo>
                    <a:pt x="2402" y="12"/>
                  </a:lnTo>
                  <a:lnTo>
                    <a:pt x="2388" y="10"/>
                  </a:lnTo>
                  <a:lnTo>
                    <a:pt x="2376" y="10"/>
                  </a:lnTo>
                  <a:lnTo>
                    <a:pt x="2362" y="7"/>
                  </a:lnTo>
                  <a:lnTo>
                    <a:pt x="2350" y="7"/>
                  </a:lnTo>
                  <a:lnTo>
                    <a:pt x="2335" y="7"/>
                  </a:lnTo>
                  <a:lnTo>
                    <a:pt x="2326" y="7"/>
                  </a:lnTo>
                  <a:lnTo>
                    <a:pt x="2312" y="5"/>
                  </a:lnTo>
                  <a:lnTo>
                    <a:pt x="2302" y="5"/>
                  </a:lnTo>
                  <a:lnTo>
                    <a:pt x="2288" y="2"/>
                  </a:lnTo>
                  <a:lnTo>
                    <a:pt x="2278" y="2"/>
                  </a:lnTo>
                  <a:lnTo>
                    <a:pt x="2264" y="2"/>
                  </a:lnTo>
                  <a:lnTo>
                    <a:pt x="2255" y="2"/>
                  </a:lnTo>
                  <a:lnTo>
                    <a:pt x="2243" y="2"/>
                  </a:lnTo>
                  <a:lnTo>
                    <a:pt x="2233" y="2"/>
                  </a:lnTo>
                  <a:lnTo>
                    <a:pt x="2200" y="2"/>
                  </a:lnTo>
                  <a:lnTo>
                    <a:pt x="2169" y="0"/>
                  </a:lnTo>
                  <a:lnTo>
                    <a:pt x="2138" y="0"/>
                  </a:lnTo>
                  <a:lnTo>
                    <a:pt x="2107" y="0"/>
                  </a:lnTo>
                  <a:lnTo>
                    <a:pt x="2076" y="0"/>
                  </a:lnTo>
                  <a:lnTo>
                    <a:pt x="2048" y="0"/>
                  </a:lnTo>
                  <a:lnTo>
                    <a:pt x="2019" y="0"/>
                  </a:lnTo>
                  <a:lnTo>
                    <a:pt x="1991" y="2"/>
                  </a:lnTo>
                  <a:lnTo>
                    <a:pt x="1962" y="2"/>
                  </a:lnTo>
                  <a:lnTo>
                    <a:pt x="1934" y="2"/>
                  </a:lnTo>
                  <a:lnTo>
                    <a:pt x="1905" y="5"/>
                  </a:lnTo>
                  <a:lnTo>
                    <a:pt x="1879" y="7"/>
                  </a:lnTo>
                  <a:lnTo>
                    <a:pt x="1850" y="7"/>
                  </a:lnTo>
                  <a:lnTo>
                    <a:pt x="1824" y="12"/>
                  </a:lnTo>
                  <a:lnTo>
                    <a:pt x="1798" y="12"/>
                  </a:lnTo>
                  <a:lnTo>
                    <a:pt x="1774" y="17"/>
                  </a:lnTo>
                  <a:lnTo>
                    <a:pt x="1748" y="19"/>
                  </a:lnTo>
                  <a:lnTo>
                    <a:pt x="1722" y="21"/>
                  </a:lnTo>
                  <a:lnTo>
                    <a:pt x="1696" y="26"/>
                  </a:lnTo>
                  <a:lnTo>
                    <a:pt x="1672" y="31"/>
                  </a:lnTo>
                  <a:lnTo>
                    <a:pt x="1648" y="33"/>
                  </a:lnTo>
                  <a:lnTo>
                    <a:pt x="1622" y="38"/>
                  </a:lnTo>
                  <a:lnTo>
                    <a:pt x="1598" y="43"/>
                  </a:lnTo>
                  <a:lnTo>
                    <a:pt x="1577" y="48"/>
                  </a:lnTo>
                  <a:lnTo>
                    <a:pt x="1553" y="52"/>
                  </a:lnTo>
                  <a:lnTo>
                    <a:pt x="1529" y="57"/>
                  </a:lnTo>
                  <a:lnTo>
                    <a:pt x="1508" y="62"/>
                  </a:lnTo>
                  <a:lnTo>
                    <a:pt x="1487" y="67"/>
                  </a:lnTo>
                  <a:lnTo>
                    <a:pt x="1465" y="71"/>
                  </a:lnTo>
                  <a:lnTo>
                    <a:pt x="1444" y="79"/>
                  </a:lnTo>
                  <a:lnTo>
                    <a:pt x="1422" y="83"/>
                  </a:lnTo>
                  <a:lnTo>
                    <a:pt x="1401" y="90"/>
                  </a:lnTo>
                  <a:lnTo>
                    <a:pt x="1380" y="95"/>
                  </a:lnTo>
                  <a:lnTo>
                    <a:pt x="1358" y="102"/>
                  </a:lnTo>
                  <a:lnTo>
                    <a:pt x="1339" y="107"/>
                  </a:lnTo>
                  <a:lnTo>
                    <a:pt x="1320" y="114"/>
                  </a:lnTo>
                  <a:lnTo>
                    <a:pt x="1299" y="121"/>
                  </a:lnTo>
                  <a:lnTo>
                    <a:pt x="1280" y="128"/>
                  </a:lnTo>
                  <a:lnTo>
                    <a:pt x="1261" y="136"/>
                  </a:lnTo>
                  <a:lnTo>
                    <a:pt x="1242" y="143"/>
                  </a:lnTo>
                  <a:lnTo>
                    <a:pt x="1223" y="150"/>
                  </a:lnTo>
                  <a:lnTo>
                    <a:pt x="1204" y="157"/>
                  </a:lnTo>
                  <a:lnTo>
                    <a:pt x="1185" y="164"/>
                  </a:lnTo>
                  <a:lnTo>
                    <a:pt x="1166" y="174"/>
                  </a:lnTo>
                  <a:lnTo>
                    <a:pt x="1147" y="181"/>
                  </a:lnTo>
                  <a:lnTo>
                    <a:pt x="1128" y="190"/>
                  </a:lnTo>
                  <a:lnTo>
                    <a:pt x="1111" y="197"/>
                  </a:lnTo>
                  <a:lnTo>
                    <a:pt x="1094" y="207"/>
                  </a:lnTo>
                  <a:lnTo>
                    <a:pt x="1075" y="214"/>
                  </a:lnTo>
                  <a:lnTo>
                    <a:pt x="1061" y="224"/>
                  </a:lnTo>
                  <a:lnTo>
                    <a:pt x="1042" y="231"/>
                  </a:lnTo>
                  <a:lnTo>
                    <a:pt x="1028" y="240"/>
                  </a:lnTo>
                  <a:lnTo>
                    <a:pt x="1009" y="250"/>
                  </a:lnTo>
                  <a:lnTo>
                    <a:pt x="992" y="259"/>
                  </a:lnTo>
                  <a:lnTo>
                    <a:pt x="975" y="269"/>
                  </a:lnTo>
                  <a:lnTo>
                    <a:pt x="961" y="278"/>
                  </a:lnTo>
                  <a:lnTo>
                    <a:pt x="944" y="285"/>
                  </a:lnTo>
                  <a:lnTo>
                    <a:pt x="928" y="297"/>
                  </a:lnTo>
                  <a:lnTo>
                    <a:pt x="911" y="307"/>
                  </a:lnTo>
                  <a:lnTo>
                    <a:pt x="897" y="316"/>
                  </a:lnTo>
                  <a:lnTo>
                    <a:pt x="883" y="326"/>
                  </a:lnTo>
                  <a:lnTo>
                    <a:pt x="866" y="335"/>
                  </a:lnTo>
                  <a:lnTo>
                    <a:pt x="852" y="345"/>
                  </a:lnTo>
                  <a:lnTo>
                    <a:pt x="837" y="357"/>
                  </a:lnTo>
                  <a:lnTo>
                    <a:pt x="814" y="371"/>
                  </a:lnTo>
                  <a:lnTo>
                    <a:pt x="792" y="385"/>
                  </a:lnTo>
                  <a:lnTo>
                    <a:pt x="771" y="400"/>
                  </a:lnTo>
                  <a:lnTo>
                    <a:pt x="752" y="414"/>
                  </a:lnTo>
                  <a:lnTo>
                    <a:pt x="730" y="428"/>
                  </a:lnTo>
                  <a:lnTo>
                    <a:pt x="711" y="445"/>
                  </a:lnTo>
                  <a:lnTo>
                    <a:pt x="692" y="461"/>
                  </a:lnTo>
                  <a:lnTo>
                    <a:pt x="673" y="476"/>
                  </a:lnTo>
                  <a:lnTo>
                    <a:pt x="654" y="490"/>
                  </a:lnTo>
                  <a:lnTo>
                    <a:pt x="635" y="507"/>
                  </a:lnTo>
                  <a:lnTo>
                    <a:pt x="616" y="523"/>
                  </a:lnTo>
                  <a:lnTo>
                    <a:pt x="602" y="537"/>
                  </a:lnTo>
                  <a:lnTo>
                    <a:pt x="583" y="554"/>
                  </a:lnTo>
                  <a:lnTo>
                    <a:pt x="569" y="571"/>
                  </a:lnTo>
                  <a:lnTo>
                    <a:pt x="552" y="587"/>
                  </a:lnTo>
                  <a:lnTo>
                    <a:pt x="538" y="606"/>
                  </a:lnTo>
                  <a:lnTo>
                    <a:pt x="521" y="621"/>
                  </a:lnTo>
                  <a:lnTo>
                    <a:pt x="507" y="637"/>
                  </a:lnTo>
                  <a:lnTo>
                    <a:pt x="493" y="652"/>
                  </a:lnTo>
                  <a:lnTo>
                    <a:pt x="478" y="668"/>
                  </a:lnTo>
                  <a:lnTo>
                    <a:pt x="464" y="685"/>
                  </a:lnTo>
                  <a:lnTo>
                    <a:pt x="447" y="702"/>
                  </a:lnTo>
                  <a:lnTo>
                    <a:pt x="436" y="718"/>
                  </a:lnTo>
                  <a:lnTo>
                    <a:pt x="424" y="735"/>
                  </a:lnTo>
                  <a:lnTo>
                    <a:pt x="409" y="752"/>
                  </a:lnTo>
                  <a:lnTo>
                    <a:pt x="400" y="768"/>
                  </a:lnTo>
                  <a:lnTo>
                    <a:pt x="386" y="785"/>
                  </a:lnTo>
                  <a:lnTo>
                    <a:pt x="376" y="801"/>
                  </a:lnTo>
                  <a:lnTo>
                    <a:pt x="364" y="816"/>
                  </a:lnTo>
                  <a:lnTo>
                    <a:pt x="352" y="832"/>
                  </a:lnTo>
                  <a:lnTo>
                    <a:pt x="343" y="849"/>
                  </a:lnTo>
                  <a:lnTo>
                    <a:pt x="333" y="866"/>
                  </a:lnTo>
                  <a:lnTo>
                    <a:pt x="324" y="880"/>
                  </a:lnTo>
                  <a:lnTo>
                    <a:pt x="314" y="897"/>
                  </a:lnTo>
                  <a:lnTo>
                    <a:pt x="305" y="911"/>
                  </a:lnTo>
                  <a:lnTo>
                    <a:pt x="295" y="928"/>
                  </a:lnTo>
                  <a:lnTo>
                    <a:pt x="286" y="942"/>
                  </a:lnTo>
                  <a:lnTo>
                    <a:pt x="276" y="958"/>
                  </a:lnTo>
                  <a:lnTo>
                    <a:pt x="269" y="973"/>
                  </a:lnTo>
                  <a:lnTo>
                    <a:pt x="262" y="989"/>
                  </a:lnTo>
                  <a:lnTo>
                    <a:pt x="253" y="1004"/>
                  </a:lnTo>
                  <a:lnTo>
                    <a:pt x="245" y="1018"/>
                  </a:lnTo>
                  <a:lnTo>
                    <a:pt x="236" y="1032"/>
                  </a:lnTo>
                  <a:lnTo>
                    <a:pt x="231" y="1046"/>
                  </a:lnTo>
                  <a:lnTo>
                    <a:pt x="224" y="1061"/>
                  </a:lnTo>
                  <a:lnTo>
                    <a:pt x="217" y="1075"/>
                  </a:lnTo>
                  <a:lnTo>
                    <a:pt x="212" y="1089"/>
                  </a:lnTo>
                  <a:lnTo>
                    <a:pt x="207" y="1103"/>
                  </a:lnTo>
                  <a:lnTo>
                    <a:pt x="200" y="1115"/>
                  </a:lnTo>
                  <a:lnTo>
                    <a:pt x="193" y="1130"/>
                  </a:lnTo>
                  <a:lnTo>
                    <a:pt x="188" y="1142"/>
                  </a:lnTo>
                  <a:lnTo>
                    <a:pt x="184" y="1156"/>
                  </a:lnTo>
                  <a:lnTo>
                    <a:pt x="179" y="1165"/>
                  </a:lnTo>
                  <a:lnTo>
                    <a:pt x="174" y="1180"/>
                  </a:lnTo>
                  <a:lnTo>
                    <a:pt x="169" y="1191"/>
                  </a:lnTo>
                  <a:lnTo>
                    <a:pt x="167" y="1203"/>
                  </a:lnTo>
                  <a:lnTo>
                    <a:pt x="162" y="1213"/>
                  </a:lnTo>
                  <a:lnTo>
                    <a:pt x="160" y="1225"/>
                  </a:lnTo>
                  <a:lnTo>
                    <a:pt x="155" y="1234"/>
                  </a:lnTo>
                  <a:lnTo>
                    <a:pt x="153" y="1246"/>
                  </a:lnTo>
                  <a:lnTo>
                    <a:pt x="148" y="1256"/>
                  </a:lnTo>
                  <a:lnTo>
                    <a:pt x="146" y="1265"/>
                  </a:lnTo>
                  <a:lnTo>
                    <a:pt x="143" y="1275"/>
                  </a:lnTo>
                  <a:lnTo>
                    <a:pt x="141" y="1287"/>
                  </a:lnTo>
                  <a:lnTo>
                    <a:pt x="131" y="1310"/>
                  </a:lnTo>
                  <a:lnTo>
                    <a:pt x="122" y="1339"/>
                  </a:lnTo>
                  <a:lnTo>
                    <a:pt x="115" y="1370"/>
                  </a:lnTo>
                  <a:lnTo>
                    <a:pt x="107" y="1398"/>
                  </a:lnTo>
                  <a:lnTo>
                    <a:pt x="100" y="1427"/>
                  </a:lnTo>
                  <a:lnTo>
                    <a:pt x="93" y="1455"/>
                  </a:lnTo>
                  <a:lnTo>
                    <a:pt x="86" y="1486"/>
                  </a:lnTo>
                  <a:lnTo>
                    <a:pt x="81" y="1520"/>
                  </a:lnTo>
                  <a:lnTo>
                    <a:pt x="74" y="1548"/>
                  </a:lnTo>
                  <a:lnTo>
                    <a:pt x="67" y="1581"/>
                  </a:lnTo>
                  <a:lnTo>
                    <a:pt x="62" y="1610"/>
                  </a:lnTo>
                  <a:lnTo>
                    <a:pt x="58" y="1643"/>
                  </a:lnTo>
                  <a:lnTo>
                    <a:pt x="50" y="1677"/>
                  </a:lnTo>
                  <a:lnTo>
                    <a:pt x="46" y="1710"/>
                  </a:lnTo>
                  <a:lnTo>
                    <a:pt x="41" y="1743"/>
                  </a:lnTo>
                  <a:lnTo>
                    <a:pt x="39" y="1779"/>
                  </a:lnTo>
                  <a:lnTo>
                    <a:pt x="34" y="1812"/>
                  </a:lnTo>
                  <a:lnTo>
                    <a:pt x="29" y="1845"/>
                  </a:lnTo>
                  <a:lnTo>
                    <a:pt x="24" y="1879"/>
                  </a:lnTo>
                  <a:lnTo>
                    <a:pt x="22" y="1914"/>
                  </a:lnTo>
                  <a:lnTo>
                    <a:pt x="17" y="1950"/>
                  </a:lnTo>
                  <a:lnTo>
                    <a:pt x="15" y="1983"/>
                  </a:lnTo>
                  <a:lnTo>
                    <a:pt x="12" y="2019"/>
                  </a:lnTo>
                  <a:lnTo>
                    <a:pt x="10" y="2055"/>
                  </a:lnTo>
                  <a:lnTo>
                    <a:pt x="8" y="2090"/>
                  </a:lnTo>
                  <a:lnTo>
                    <a:pt x="5" y="2128"/>
                  </a:lnTo>
                  <a:lnTo>
                    <a:pt x="3" y="2162"/>
                  </a:lnTo>
                  <a:lnTo>
                    <a:pt x="3" y="2200"/>
                  </a:lnTo>
                  <a:lnTo>
                    <a:pt x="0" y="2233"/>
                  </a:lnTo>
                  <a:lnTo>
                    <a:pt x="0" y="2274"/>
                  </a:lnTo>
                  <a:lnTo>
                    <a:pt x="0" y="2307"/>
                  </a:lnTo>
                  <a:lnTo>
                    <a:pt x="0" y="2345"/>
                  </a:lnTo>
                  <a:lnTo>
                    <a:pt x="0" y="2381"/>
                  </a:lnTo>
                  <a:lnTo>
                    <a:pt x="0" y="2416"/>
                  </a:lnTo>
                  <a:lnTo>
                    <a:pt x="0" y="2454"/>
                  </a:lnTo>
                  <a:lnTo>
                    <a:pt x="0" y="2490"/>
                  </a:lnTo>
                  <a:lnTo>
                    <a:pt x="0" y="2526"/>
                  </a:lnTo>
                  <a:lnTo>
                    <a:pt x="0" y="2564"/>
                  </a:lnTo>
                  <a:lnTo>
                    <a:pt x="3" y="2599"/>
                  </a:lnTo>
                  <a:lnTo>
                    <a:pt x="5" y="2637"/>
                  </a:lnTo>
                  <a:lnTo>
                    <a:pt x="5" y="2673"/>
                  </a:lnTo>
                  <a:lnTo>
                    <a:pt x="8" y="2709"/>
                  </a:lnTo>
                  <a:lnTo>
                    <a:pt x="10" y="2747"/>
                  </a:lnTo>
                  <a:lnTo>
                    <a:pt x="12" y="2782"/>
                  </a:lnTo>
                  <a:lnTo>
                    <a:pt x="15" y="2818"/>
                  </a:lnTo>
                  <a:lnTo>
                    <a:pt x="17" y="2854"/>
                  </a:lnTo>
                  <a:lnTo>
                    <a:pt x="20" y="2889"/>
                  </a:lnTo>
                  <a:lnTo>
                    <a:pt x="24" y="2925"/>
                  </a:lnTo>
                  <a:lnTo>
                    <a:pt x="24" y="2958"/>
                  </a:lnTo>
                  <a:lnTo>
                    <a:pt x="29" y="2994"/>
                  </a:lnTo>
                  <a:lnTo>
                    <a:pt x="31" y="3030"/>
                  </a:lnTo>
                  <a:lnTo>
                    <a:pt x="36" y="3065"/>
                  </a:lnTo>
                  <a:lnTo>
                    <a:pt x="41" y="3099"/>
                  </a:lnTo>
                  <a:lnTo>
                    <a:pt x="46" y="3132"/>
                  </a:lnTo>
                  <a:lnTo>
                    <a:pt x="50" y="3168"/>
                  </a:lnTo>
                  <a:lnTo>
                    <a:pt x="55" y="3201"/>
                  </a:lnTo>
                  <a:lnTo>
                    <a:pt x="60" y="3234"/>
                  </a:lnTo>
                  <a:lnTo>
                    <a:pt x="65" y="3268"/>
                  </a:lnTo>
                  <a:lnTo>
                    <a:pt x="69" y="3298"/>
                  </a:lnTo>
                  <a:lnTo>
                    <a:pt x="74" y="3332"/>
                  </a:lnTo>
                  <a:lnTo>
                    <a:pt x="79" y="3363"/>
                  </a:lnTo>
                  <a:lnTo>
                    <a:pt x="86" y="3394"/>
                  </a:lnTo>
                  <a:lnTo>
                    <a:pt x="93" y="3427"/>
                  </a:lnTo>
                  <a:lnTo>
                    <a:pt x="100" y="3458"/>
                  </a:lnTo>
                  <a:lnTo>
                    <a:pt x="103" y="3477"/>
                  </a:lnTo>
                  <a:lnTo>
                    <a:pt x="107" y="3494"/>
                  </a:lnTo>
                  <a:lnTo>
                    <a:pt x="110" y="3510"/>
                  </a:lnTo>
                  <a:lnTo>
                    <a:pt x="115" y="3529"/>
                  </a:lnTo>
                  <a:lnTo>
                    <a:pt x="117" y="3546"/>
                  </a:lnTo>
                  <a:lnTo>
                    <a:pt x="122" y="3562"/>
                  </a:lnTo>
                  <a:lnTo>
                    <a:pt x="124" y="3579"/>
                  </a:lnTo>
                  <a:lnTo>
                    <a:pt x="129" y="3596"/>
                  </a:lnTo>
                  <a:lnTo>
                    <a:pt x="131" y="3610"/>
                  </a:lnTo>
                  <a:lnTo>
                    <a:pt x="136" y="3627"/>
                  </a:lnTo>
                  <a:lnTo>
                    <a:pt x="141" y="3643"/>
                  </a:lnTo>
                  <a:lnTo>
                    <a:pt x="146" y="3660"/>
                  </a:lnTo>
                  <a:lnTo>
                    <a:pt x="148" y="3674"/>
                  </a:lnTo>
                  <a:lnTo>
                    <a:pt x="153" y="3689"/>
                  </a:lnTo>
                  <a:lnTo>
                    <a:pt x="157" y="3705"/>
                  </a:lnTo>
                  <a:lnTo>
                    <a:pt x="162" y="3722"/>
                  </a:lnTo>
                  <a:lnTo>
                    <a:pt x="165" y="3736"/>
                  </a:lnTo>
                  <a:lnTo>
                    <a:pt x="169" y="3750"/>
                  </a:lnTo>
                  <a:lnTo>
                    <a:pt x="174" y="3765"/>
                  </a:lnTo>
                  <a:lnTo>
                    <a:pt x="179" y="3779"/>
                  </a:lnTo>
                  <a:lnTo>
                    <a:pt x="181" y="3791"/>
                  </a:lnTo>
                  <a:lnTo>
                    <a:pt x="186" y="3805"/>
                  </a:lnTo>
                  <a:lnTo>
                    <a:pt x="191" y="3819"/>
                  </a:lnTo>
                  <a:lnTo>
                    <a:pt x="195" y="3834"/>
                  </a:lnTo>
                  <a:lnTo>
                    <a:pt x="200" y="3848"/>
                  </a:lnTo>
                  <a:lnTo>
                    <a:pt x="205" y="3860"/>
                  </a:lnTo>
                  <a:lnTo>
                    <a:pt x="210" y="3872"/>
                  </a:lnTo>
                  <a:lnTo>
                    <a:pt x="214" y="3886"/>
                  </a:lnTo>
                  <a:lnTo>
                    <a:pt x="219" y="3900"/>
                  </a:lnTo>
                  <a:lnTo>
                    <a:pt x="224" y="3912"/>
                  </a:lnTo>
                  <a:lnTo>
                    <a:pt x="229" y="3926"/>
                  </a:lnTo>
                  <a:lnTo>
                    <a:pt x="233" y="3941"/>
                  </a:lnTo>
                  <a:lnTo>
                    <a:pt x="238" y="3950"/>
                  </a:lnTo>
                  <a:lnTo>
                    <a:pt x="243" y="3964"/>
                  </a:lnTo>
                  <a:lnTo>
                    <a:pt x="248" y="3976"/>
                  </a:lnTo>
                  <a:lnTo>
                    <a:pt x="253" y="3988"/>
                  </a:lnTo>
                  <a:lnTo>
                    <a:pt x="257" y="4000"/>
                  </a:lnTo>
                  <a:lnTo>
                    <a:pt x="262" y="4012"/>
                  </a:lnTo>
                  <a:lnTo>
                    <a:pt x="267" y="4026"/>
                  </a:lnTo>
                  <a:lnTo>
                    <a:pt x="272" y="4038"/>
                  </a:lnTo>
                  <a:lnTo>
                    <a:pt x="276" y="4050"/>
                  </a:lnTo>
                  <a:lnTo>
                    <a:pt x="281" y="4062"/>
                  </a:lnTo>
                  <a:lnTo>
                    <a:pt x="286" y="4076"/>
                  </a:lnTo>
                  <a:lnTo>
                    <a:pt x="291" y="4088"/>
                  </a:lnTo>
                  <a:lnTo>
                    <a:pt x="295" y="4100"/>
                  </a:lnTo>
                  <a:lnTo>
                    <a:pt x="302" y="4114"/>
                  </a:lnTo>
                  <a:lnTo>
                    <a:pt x="307" y="4124"/>
                  </a:lnTo>
                  <a:lnTo>
                    <a:pt x="314" y="4138"/>
                  </a:lnTo>
                  <a:lnTo>
                    <a:pt x="319" y="4150"/>
                  </a:lnTo>
                  <a:lnTo>
                    <a:pt x="324" y="4162"/>
                  </a:lnTo>
                  <a:lnTo>
                    <a:pt x="329" y="4174"/>
                  </a:lnTo>
                  <a:lnTo>
                    <a:pt x="333" y="4186"/>
                  </a:lnTo>
                  <a:lnTo>
                    <a:pt x="338" y="4200"/>
                  </a:lnTo>
                  <a:lnTo>
                    <a:pt x="345" y="4212"/>
                  </a:lnTo>
                  <a:lnTo>
                    <a:pt x="350" y="4224"/>
                  </a:lnTo>
                  <a:lnTo>
                    <a:pt x="357" y="4238"/>
                  </a:lnTo>
                  <a:lnTo>
                    <a:pt x="362" y="4250"/>
                  </a:lnTo>
                  <a:lnTo>
                    <a:pt x="367" y="4264"/>
                  </a:lnTo>
                  <a:lnTo>
                    <a:pt x="374" y="4276"/>
                  </a:lnTo>
                  <a:lnTo>
                    <a:pt x="381" y="4290"/>
                  </a:lnTo>
                  <a:lnTo>
                    <a:pt x="386" y="4302"/>
                  </a:lnTo>
                  <a:lnTo>
                    <a:pt x="390" y="4316"/>
                  </a:lnTo>
                  <a:lnTo>
                    <a:pt x="398" y="4331"/>
                  </a:lnTo>
                  <a:lnTo>
                    <a:pt x="405" y="4345"/>
                  </a:lnTo>
                  <a:lnTo>
                    <a:pt x="409" y="4357"/>
                  </a:lnTo>
                  <a:lnTo>
                    <a:pt x="417" y="4371"/>
                  </a:lnTo>
                  <a:lnTo>
                    <a:pt x="421" y="4383"/>
                  </a:lnTo>
                  <a:lnTo>
                    <a:pt x="428" y="4397"/>
                  </a:lnTo>
                  <a:lnTo>
                    <a:pt x="433" y="4409"/>
                  </a:lnTo>
                  <a:lnTo>
                    <a:pt x="440" y="4423"/>
                  </a:lnTo>
                  <a:lnTo>
                    <a:pt x="447" y="4433"/>
                  </a:lnTo>
                  <a:lnTo>
                    <a:pt x="455" y="4447"/>
                  </a:lnTo>
                  <a:lnTo>
                    <a:pt x="462" y="4459"/>
                  </a:lnTo>
                  <a:lnTo>
                    <a:pt x="469" y="4471"/>
                  </a:lnTo>
                  <a:lnTo>
                    <a:pt x="478" y="4480"/>
                  </a:lnTo>
                  <a:lnTo>
                    <a:pt x="486" y="4495"/>
                  </a:lnTo>
                  <a:lnTo>
                    <a:pt x="493" y="4504"/>
                  </a:lnTo>
                  <a:lnTo>
                    <a:pt x="502" y="4516"/>
                  </a:lnTo>
                  <a:lnTo>
                    <a:pt x="512" y="4528"/>
                  </a:lnTo>
                  <a:lnTo>
                    <a:pt x="521" y="4540"/>
                  </a:lnTo>
                  <a:lnTo>
                    <a:pt x="531" y="4549"/>
                  </a:lnTo>
                  <a:lnTo>
                    <a:pt x="540" y="4561"/>
                  </a:lnTo>
                  <a:lnTo>
                    <a:pt x="550" y="4571"/>
                  </a:lnTo>
                  <a:lnTo>
                    <a:pt x="559" y="4583"/>
                  </a:lnTo>
                  <a:lnTo>
                    <a:pt x="569" y="4592"/>
                  </a:lnTo>
                  <a:lnTo>
                    <a:pt x="583" y="4602"/>
                  </a:lnTo>
                  <a:lnTo>
                    <a:pt x="593" y="4614"/>
                  </a:lnTo>
                  <a:lnTo>
                    <a:pt x="607" y="4625"/>
                  </a:lnTo>
                  <a:lnTo>
                    <a:pt x="616" y="4635"/>
                  </a:lnTo>
                  <a:lnTo>
                    <a:pt x="631" y="4645"/>
                  </a:lnTo>
                  <a:lnTo>
                    <a:pt x="642" y="4654"/>
                  </a:lnTo>
                  <a:lnTo>
                    <a:pt x="657" y="4666"/>
                  </a:lnTo>
                  <a:lnTo>
                    <a:pt x="671" y="4675"/>
                  </a:lnTo>
                  <a:lnTo>
                    <a:pt x="685" y="4687"/>
                  </a:lnTo>
                  <a:lnTo>
                    <a:pt x="692" y="4692"/>
                  </a:lnTo>
                  <a:lnTo>
                    <a:pt x="700" y="4697"/>
                  </a:lnTo>
                  <a:lnTo>
                    <a:pt x="709" y="4702"/>
                  </a:lnTo>
                  <a:lnTo>
                    <a:pt x="719" y="4709"/>
                  </a:lnTo>
                  <a:lnTo>
                    <a:pt x="721" y="4709"/>
                  </a:lnTo>
                  <a:lnTo>
                    <a:pt x="728" y="4713"/>
                  </a:lnTo>
                  <a:lnTo>
                    <a:pt x="735" y="4716"/>
                  </a:lnTo>
                  <a:lnTo>
                    <a:pt x="745" y="4721"/>
                  </a:lnTo>
                  <a:lnTo>
                    <a:pt x="754" y="4723"/>
                  </a:lnTo>
                  <a:lnTo>
                    <a:pt x="768" y="4728"/>
                  </a:lnTo>
                  <a:lnTo>
                    <a:pt x="780" y="4733"/>
                  </a:lnTo>
                  <a:lnTo>
                    <a:pt x="797" y="4737"/>
                  </a:lnTo>
                  <a:lnTo>
                    <a:pt x="811" y="4742"/>
                  </a:lnTo>
                  <a:lnTo>
                    <a:pt x="828" y="4747"/>
                  </a:lnTo>
                  <a:lnTo>
                    <a:pt x="837" y="4749"/>
                  </a:lnTo>
                  <a:lnTo>
                    <a:pt x="845" y="4752"/>
                  </a:lnTo>
                  <a:lnTo>
                    <a:pt x="854" y="4754"/>
                  </a:lnTo>
                  <a:lnTo>
                    <a:pt x="864" y="4759"/>
                  </a:lnTo>
                  <a:lnTo>
                    <a:pt x="873" y="4761"/>
                  </a:lnTo>
                  <a:lnTo>
                    <a:pt x="880" y="4763"/>
                  </a:lnTo>
                  <a:lnTo>
                    <a:pt x="890" y="4766"/>
                  </a:lnTo>
                  <a:lnTo>
                    <a:pt x="899" y="4768"/>
                  </a:lnTo>
                  <a:lnTo>
                    <a:pt x="906" y="4771"/>
                  </a:lnTo>
                  <a:lnTo>
                    <a:pt x="916" y="4775"/>
                  </a:lnTo>
                  <a:lnTo>
                    <a:pt x="925" y="4775"/>
                  </a:lnTo>
                  <a:lnTo>
                    <a:pt x="935" y="4780"/>
                  </a:lnTo>
                  <a:lnTo>
                    <a:pt x="944" y="4782"/>
                  </a:lnTo>
                  <a:lnTo>
                    <a:pt x="954" y="4785"/>
                  </a:lnTo>
                  <a:lnTo>
                    <a:pt x="961" y="4787"/>
                  </a:lnTo>
                  <a:lnTo>
                    <a:pt x="971" y="4790"/>
                  </a:lnTo>
                  <a:lnTo>
                    <a:pt x="978" y="4792"/>
                  </a:lnTo>
                  <a:lnTo>
                    <a:pt x="987" y="4794"/>
                  </a:lnTo>
                  <a:lnTo>
                    <a:pt x="997" y="4799"/>
                  </a:lnTo>
                  <a:lnTo>
                    <a:pt x="1006" y="4801"/>
                  </a:lnTo>
                  <a:lnTo>
                    <a:pt x="1023" y="4804"/>
                  </a:lnTo>
                  <a:lnTo>
                    <a:pt x="1037" y="4809"/>
                  </a:lnTo>
                  <a:lnTo>
                    <a:pt x="1051" y="4813"/>
                  </a:lnTo>
                  <a:lnTo>
                    <a:pt x="1066" y="4818"/>
                  </a:lnTo>
                  <a:lnTo>
                    <a:pt x="1078" y="4823"/>
                  </a:lnTo>
                  <a:lnTo>
                    <a:pt x="1089" y="4825"/>
                  </a:lnTo>
                  <a:lnTo>
                    <a:pt x="1099" y="4828"/>
                  </a:lnTo>
                  <a:lnTo>
                    <a:pt x="1108" y="4832"/>
                  </a:lnTo>
                  <a:lnTo>
                    <a:pt x="1120" y="4835"/>
                  </a:lnTo>
                  <a:lnTo>
                    <a:pt x="1125" y="48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9" name="Freeform 9"/>
            <p:cNvSpPr>
              <a:spLocks/>
            </p:cNvSpPr>
            <p:nvPr/>
          </p:nvSpPr>
          <p:spPr bwMode="auto">
            <a:xfrm>
              <a:off x="2711" y="1570"/>
              <a:ext cx="708" cy="2076"/>
            </a:xfrm>
            <a:custGeom>
              <a:avLst/>
              <a:gdLst>
                <a:gd name="T0" fmla="*/ 394 w 708"/>
                <a:gd name="T1" fmla="*/ 123 h 2076"/>
                <a:gd name="T2" fmla="*/ 330 w 708"/>
                <a:gd name="T3" fmla="*/ 278 h 2076"/>
                <a:gd name="T4" fmla="*/ 271 w 708"/>
                <a:gd name="T5" fmla="*/ 440 h 2076"/>
                <a:gd name="T6" fmla="*/ 221 w 708"/>
                <a:gd name="T7" fmla="*/ 601 h 2076"/>
                <a:gd name="T8" fmla="*/ 176 w 708"/>
                <a:gd name="T9" fmla="*/ 768 h 2076"/>
                <a:gd name="T10" fmla="*/ 135 w 708"/>
                <a:gd name="T11" fmla="*/ 929 h 2076"/>
                <a:gd name="T12" fmla="*/ 99 w 708"/>
                <a:gd name="T13" fmla="*/ 1089 h 2076"/>
                <a:gd name="T14" fmla="*/ 71 w 708"/>
                <a:gd name="T15" fmla="*/ 1243 h 2076"/>
                <a:gd name="T16" fmla="*/ 47 w 708"/>
                <a:gd name="T17" fmla="*/ 1388 h 2076"/>
                <a:gd name="T18" fmla="*/ 28 w 708"/>
                <a:gd name="T19" fmla="*/ 1524 h 2076"/>
                <a:gd name="T20" fmla="*/ 14 w 708"/>
                <a:gd name="T21" fmla="*/ 1648 h 2076"/>
                <a:gd name="T22" fmla="*/ 4 w 708"/>
                <a:gd name="T23" fmla="*/ 1757 h 2076"/>
                <a:gd name="T24" fmla="*/ 0 w 708"/>
                <a:gd name="T25" fmla="*/ 1852 h 2076"/>
                <a:gd name="T26" fmla="*/ 0 w 708"/>
                <a:gd name="T27" fmla="*/ 1926 h 2076"/>
                <a:gd name="T28" fmla="*/ 2 w 708"/>
                <a:gd name="T29" fmla="*/ 1983 h 2076"/>
                <a:gd name="T30" fmla="*/ 11 w 708"/>
                <a:gd name="T31" fmla="*/ 2016 h 2076"/>
                <a:gd name="T32" fmla="*/ 204 w 708"/>
                <a:gd name="T33" fmla="*/ 2052 h 2076"/>
                <a:gd name="T34" fmla="*/ 214 w 708"/>
                <a:gd name="T35" fmla="*/ 1992 h 2076"/>
                <a:gd name="T36" fmla="*/ 223 w 708"/>
                <a:gd name="T37" fmla="*/ 1912 h 2076"/>
                <a:gd name="T38" fmla="*/ 240 w 708"/>
                <a:gd name="T39" fmla="*/ 1821 h 2076"/>
                <a:gd name="T40" fmla="*/ 256 w 708"/>
                <a:gd name="T41" fmla="*/ 1719 h 2076"/>
                <a:gd name="T42" fmla="*/ 278 w 708"/>
                <a:gd name="T43" fmla="*/ 1602 h 2076"/>
                <a:gd name="T44" fmla="*/ 299 w 708"/>
                <a:gd name="T45" fmla="*/ 1484 h 2076"/>
                <a:gd name="T46" fmla="*/ 325 w 708"/>
                <a:gd name="T47" fmla="*/ 1362 h 2076"/>
                <a:gd name="T48" fmla="*/ 349 w 708"/>
                <a:gd name="T49" fmla="*/ 1239 h 2076"/>
                <a:gd name="T50" fmla="*/ 375 w 708"/>
                <a:gd name="T51" fmla="*/ 1115 h 2076"/>
                <a:gd name="T52" fmla="*/ 401 w 708"/>
                <a:gd name="T53" fmla="*/ 994 h 2076"/>
                <a:gd name="T54" fmla="*/ 425 w 708"/>
                <a:gd name="T55" fmla="*/ 884 h 2076"/>
                <a:gd name="T56" fmla="*/ 449 w 708"/>
                <a:gd name="T57" fmla="*/ 784 h 2076"/>
                <a:gd name="T58" fmla="*/ 473 w 708"/>
                <a:gd name="T59" fmla="*/ 694 h 2076"/>
                <a:gd name="T60" fmla="*/ 494 w 708"/>
                <a:gd name="T61" fmla="*/ 623 h 2076"/>
                <a:gd name="T62" fmla="*/ 513 w 708"/>
                <a:gd name="T63" fmla="*/ 568 h 2076"/>
                <a:gd name="T64" fmla="*/ 530 w 708"/>
                <a:gd name="T65" fmla="*/ 530 h 2076"/>
                <a:gd name="T66" fmla="*/ 546 w 708"/>
                <a:gd name="T67" fmla="*/ 494 h 2076"/>
                <a:gd name="T68" fmla="*/ 563 w 708"/>
                <a:gd name="T69" fmla="*/ 459 h 2076"/>
                <a:gd name="T70" fmla="*/ 582 w 708"/>
                <a:gd name="T71" fmla="*/ 423 h 2076"/>
                <a:gd name="T72" fmla="*/ 599 w 708"/>
                <a:gd name="T73" fmla="*/ 390 h 2076"/>
                <a:gd name="T74" fmla="*/ 615 w 708"/>
                <a:gd name="T75" fmla="*/ 356 h 2076"/>
                <a:gd name="T76" fmla="*/ 642 w 708"/>
                <a:gd name="T77" fmla="*/ 309 h 2076"/>
                <a:gd name="T78" fmla="*/ 656 w 708"/>
                <a:gd name="T79" fmla="*/ 278 h 2076"/>
                <a:gd name="T80" fmla="*/ 680 w 708"/>
                <a:gd name="T81" fmla="*/ 218 h 2076"/>
                <a:gd name="T82" fmla="*/ 701 w 708"/>
                <a:gd name="T83" fmla="*/ 164 h 2076"/>
                <a:gd name="T84" fmla="*/ 708 w 708"/>
                <a:gd name="T85" fmla="*/ 111 h 2076"/>
                <a:gd name="T86" fmla="*/ 706 w 708"/>
                <a:gd name="T87" fmla="*/ 71 h 2076"/>
                <a:gd name="T88" fmla="*/ 684 w 708"/>
                <a:gd name="T89" fmla="*/ 35 h 2076"/>
                <a:gd name="T90" fmla="*/ 651 w 708"/>
                <a:gd name="T91" fmla="*/ 14 h 2076"/>
                <a:gd name="T92" fmla="*/ 608 w 708"/>
                <a:gd name="T93" fmla="*/ 2 h 2076"/>
                <a:gd name="T94" fmla="*/ 565 w 708"/>
                <a:gd name="T95" fmla="*/ 0 h 2076"/>
                <a:gd name="T96" fmla="*/ 520 w 708"/>
                <a:gd name="T97" fmla="*/ 0 h 2076"/>
                <a:gd name="T98" fmla="*/ 482 w 708"/>
                <a:gd name="T99" fmla="*/ 4 h 2076"/>
                <a:gd name="T100" fmla="*/ 449 w 708"/>
                <a:gd name="T101" fmla="*/ 11 h 20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8"/>
                <a:gd name="T154" fmla="*/ 0 h 2076"/>
                <a:gd name="T155" fmla="*/ 708 w 708"/>
                <a:gd name="T156" fmla="*/ 2076 h 20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8" h="2076">
                  <a:moveTo>
                    <a:pt x="449" y="11"/>
                  </a:moveTo>
                  <a:lnTo>
                    <a:pt x="430" y="47"/>
                  </a:lnTo>
                  <a:lnTo>
                    <a:pt x="411" y="85"/>
                  </a:lnTo>
                  <a:lnTo>
                    <a:pt x="394" y="123"/>
                  </a:lnTo>
                  <a:lnTo>
                    <a:pt x="378" y="161"/>
                  </a:lnTo>
                  <a:lnTo>
                    <a:pt x="361" y="199"/>
                  </a:lnTo>
                  <a:lnTo>
                    <a:pt x="344" y="237"/>
                  </a:lnTo>
                  <a:lnTo>
                    <a:pt x="330" y="278"/>
                  </a:lnTo>
                  <a:lnTo>
                    <a:pt x="316" y="318"/>
                  </a:lnTo>
                  <a:lnTo>
                    <a:pt x="299" y="356"/>
                  </a:lnTo>
                  <a:lnTo>
                    <a:pt x="285" y="399"/>
                  </a:lnTo>
                  <a:lnTo>
                    <a:pt x="271" y="440"/>
                  </a:lnTo>
                  <a:lnTo>
                    <a:pt x="259" y="480"/>
                  </a:lnTo>
                  <a:lnTo>
                    <a:pt x="244" y="520"/>
                  </a:lnTo>
                  <a:lnTo>
                    <a:pt x="233" y="561"/>
                  </a:lnTo>
                  <a:lnTo>
                    <a:pt x="221" y="601"/>
                  </a:lnTo>
                  <a:lnTo>
                    <a:pt x="211" y="644"/>
                  </a:lnTo>
                  <a:lnTo>
                    <a:pt x="199" y="684"/>
                  </a:lnTo>
                  <a:lnTo>
                    <a:pt x="187" y="725"/>
                  </a:lnTo>
                  <a:lnTo>
                    <a:pt x="176" y="768"/>
                  </a:lnTo>
                  <a:lnTo>
                    <a:pt x="166" y="808"/>
                  </a:lnTo>
                  <a:lnTo>
                    <a:pt x="154" y="849"/>
                  </a:lnTo>
                  <a:lnTo>
                    <a:pt x="145" y="889"/>
                  </a:lnTo>
                  <a:lnTo>
                    <a:pt x="135" y="929"/>
                  </a:lnTo>
                  <a:lnTo>
                    <a:pt x="128" y="970"/>
                  </a:lnTo>
                  <a:lnTo>
                    <a:pt x="118" y="1008"/>
                  </a:lnTo>
                  <a:lnTo>
                    <a:pt x="109" y="1048"/>
                  </a:lnTo>
                  <a:lnTo>
                    <a:pt x="99" y="1089"/>
                  </a:lnTo>
                  <a:lnTo>
                    <a:pt x="95" y="1129"/>
                  </a:lnTo>
                  <a:lnTo>
                    <a:pt x="83" y="1167"/>
                  </a:lnTo>
                  <a:lnTo>
                    <a:pt x="78" y="1205"/>
                  </a:lnTo>
                  <a:lnTo>
                    <a:pt x="71" y="1243"/>
                  </a:lnTo>
                  <a:lnTo>
                    <a:pt x="66" y="1281"/>
                  </a:lnTo>
                  <a:lnTo>
                    <a:pt x="59" y="1317"/>
                  </a:lnTo>
                  <a:lnTo>
                    <a:pt x="52" y="1353"/>
                  </a:lnTo>
                  <a:lnTo>
                    <a:pt x="47" y="1388"/>
                  </a:lnTo>
                  <a:lnTo>
                    <a:pt x="42" y="1424"/>
                  </a:lnTo>
                  <a:lnTo>
                    <a:pt x="38" y="1457"/>
                  </a:lnTo>
                  <a:lnTo>
                    <a:pt x="33" y="1491"/>
                  </a:lnTo>
                  <a:lnTo>
                    <a:pt x="28" y="1524"/>
                  </a:lnTo>
                  <a:lnTo>
                    <a:pt x="26" y="1557"/>
                  </a:lnTo>
                  <a:lnTo>
                    <a:pt x="21" y="1588"/>
                  </a:lnTo>
                  <a:lnTo>
                    <a:pt x="16" y="1619"/>
                  </a:lnTo>
                  <a:lnTo>
                    <a:pt x="14" y="1648"/>
                  </a:lnTo>
                  <a:lnTo>
                    <a:pt x="11" y="1679"/>
                  </a:lnTo>
                  <a:lnTo>
                    <a:pt x="7" y="1705"/>
                  </a:lnTo>
                  <a:lnTo>
                    <a:pt x="7" y="1733"/>
                  </a:lnTo>
                  <a:lnTo>
                    <a:pt x="4" y="1757"/>
                  </a:lnTo>
                  <a:lnTo>
                    <a:pt x="4" y="1786"/>
                  </a:lnTo>
                  <a:lnTo>
                    <a:pt x="2" y="1807"/>
                  </a:lnTo>
                  <a:lnTo>
                    <a:pt x="0" y="1831"/>
                  </a:lnTo>
                  <a:lnTo>
                    <a:pt x="0" y="1852"/>
                  </a:lnTo>
                  <a:lnTo>
                    <a:pt x="0" y="1874"/>
                  </a:lnTo>
                  <a:lnTo>
                    <a:pt x="0" y="1893"/>
                  </a:lnTo>
                  <a:lnTo>
                    <a:pt x="0" y="1912"/>
                  </a:lnTo>
                  <a:lnTo>
                    <a:pt x="0" y="1926"/>
                  </a:lnTo>
                  <a:lnTo>
                    <a:pt x="2" y="1945"/>
                  </a:lnTo>
                  <a:lnTo>
                    <a:pt x="2" y="1957"/>
                  </a:lnTo>
                  <a:lnTo>
                    <a:pt x="2" y="1971"/>
                  </a:lnTo>
                  <a:lnTo>
                    <a:pt x="2" y="1983"/>
                  </a:lnTo>
                  <a:lnTo>
                    <a:pt x="7" y="1995"/>
                  </a:lnTo>
                  <a:lnTo>
                    <a:pt x="7" y="2002"/>
                  </a:lnTo>
                  <a:lnTo>
                    <a:pt x="9" y="2009"/>
                  </a:lnTo>
                  <a:lnTo>
                    <a:pt x="11" y="2016"/>
                  </a:lnTo>
                  <a:lnTo>
                    <a:pt x="16" y="2023"/>
                  </a:lnTo>
                  <a:lnTo>
                    <a:pt x="204" y="2076"/>
                  </a:lnTo>
                  <a:lnTo>
                    <a:pt x="204" y="2064"/>
                  </a:lnTo>
                  <a:lnTo>
                    <a:pt x="204" y="2052"/>
                  </a:lnTo>
                  <a:lnTo>
                    <a:pt x="206" y="2038"/>
                  </a:lnTo>
                  <a:lnTo>
                    <a:pt x="209" y="2026"/>
                  </a:lnTo>
                  <a:lnTo>
                    <a:pt x="209" y="2009"/>
                  </a:lnTo>
                  <a:lnTo>
                    <a:pt x="214" y="1992"/>
                  </a:lnTo>
                  <a:lnTo>
                    <a:pt x="214" y="1973"/>
                  </a:lnTo>
                  <a:lnTo>
                    <a:pt x="218" y="1954"/>
                  </a:lnTo>
                  <a:lnTo>
                    <a:pt x="221" y="1933"/>
                  </a:lnTo>
                  <a:lnTo>
                    <a:pt x="223" y="1912"/>
                  </a:lnTo>
                  <a:lnTo>
                    <a:pt x="228" y="1890"/>
                  </a:lnTo>
                  <a:lnTo>
                    <a:pt x="233" y="1869"/>
                  </a:lnTo>
                  <a:lnTo>
                    <a:pt x="235" y="1845"/>
                  </a:lnTo>
                  <a:lnTo>
                    <a:pt x="240" y="1821"/>
                  </a:lnTo>
                  <a:lnTo>
                    <a:pt x="244" y="1795"/>
                  </a:lnTo>
                  <a:lnTo>
                    <a:pt x="249" y="1771"/>
                  </a:lnTo>
                  <a:lnTo>
                    <a:pt x="252" y="1745"/>
                  </a:lnTo>
                  <a:lnTo>
                    <a:pt x="256" y="1719"/>
                  </a:lnTo>
                  <a:lnTo>
                    <a:pt x="261" y="1690"/>
                  </a:lnTo>
                  <a:lnTo>
                    <a:pt x="266" y="1662"/>
                  </a:lnTo>
                  <a:lnTo>
                    <a:pt x="271" y="1631"/>
                  </a:lnTo>
                  <a:lnTo>
                    <a:pt x="278" y="1602"/>
                  </a:lnTo>
                  <a:lnTo>
                    <a:pt x="283" y="1574"/>
                  </a:lnTo>
                  <a:lnTo>
                    <a:pt x="290" y="1545"/>
                  </a:lnTo>
                  <a:lnTo>
                    <a:pt x="294" y="1514"/>
                  </a:lnTo>
                  <a:lnTo>
                    <a:pt x="299" y="1484"/>
                  </a:lnTo>
                  <a:lnTo>
                    <a:pt x="306" y="1453"/>
                  </a:lnTo>
                  <a:lnTo>
                    <a:pt x="313" y="1424"/>
                  </a:lnTo>
                  <a:lnTo>
                    <a:pt x="318" y="1391"/>
                  </a:lnTo>
                  <a:lnTo>
                    <a:pt x="325" y="1362"/>
                  </a:lnTo>
                  <a:lnTo>
                    <a:pt x="330" y="1331"/>
                  </a:lnTo>
                  <a:lnTo>
                    <a:pt x="340" y="1300"/>
                  </a:lnTo>
                  <a:lnTo>
                    <a:pt x="344" y="1269"/>
                  </a:lnTo>
                  <a:lnTo>
                    <a:pt x="349" y="1239"/>
                  </a:lnTo>
                  <a:lnTo>
                    <a:pt x="356" y="1208"/>
                  </a:lnTo>
                  <a:lnTo>
                    <a:pt x="363" y="1177"/>
                  </a:lnTo>
                  <a:lnTo>
                    <a:pt x="368" y="1143"/>
                  </a:lnTo>
                  <a:lnTo>
                    <a:pt x="375" y="1115"/>
                  </a:lnTo>
                  <a:lnTo>
                    <a:pt x="380" y="1084"/>
                  </a:lnTo>
                  <a:lnTo>
                    <a:pt x="387" y="1055"/>
                  </a:lnTo>
                  <a:lnTo>
                    <a:pt x="392" y="1025"/>
                  </a:lnTo>
                  <a:lnTo>
                    <a:pt x="401" y="994"/>
                  </a:lnTo>
                  <a:lnTo>
                    <a:pt x="406" y="965"/>
                  </a:lnTo>
                  <a:lnTo>
                    <a:pt x="413" y="939"/>
                  </a:lnTo>
                  <a:lnTo>
                    <a:pt x="418" y="910"/>
                  </a:lnTo>
                  <a:lnTo>
                    <a:pt x="425" y="884"/>
                  </a:lnTo>
                  <a:lnTo>
                    <a:pt x="430" y="858"/>
                  </a:lnTo>
                  <a:lnTo>
                    <a:pt x="439" y="834"/>
                  </a:lnTo>
                  <a:lnTo>
                    <a:pt x="444" y="808"/>
                  </a:lnTo>
                  <a:lnTo>
                    <a:pt x="449" y="784"/>
                  </a:lnTo>
                  <a:lnTo>
                    <a:pt x="454" y="761"/>
                  </a:lnTo>
                  <a:lnTo>
                    <a:pt x="461" y="737"/>
                  </a:lnTo>
                  <a:lnTo>
                    <a:pt x="466" y="713"/>
                  </a:lnTo>
                  <a:lnTo>
                    <a:pt x="473" y="694"/>
                  </a:lnTo>
                  <a:lnTo>
                    <a:pt x="477" y="675"/>
                  </a:lnTo>
                  <a:lnTo>
                    <a:pt x="485" y="656"/>
                  </a:lnTo>
                  <a:lnTo>
                    <a:pt x="489" y="637"/>
                  </a:lnTo>
                  <a:lnTo>
                    <a:pt x="494" y="623"/>
                  </a:lnTo>
                  <a:lnTo>
                    <a:pt x="499" y="606"/>
                  </a:lnTo>
                  <a:lnTo>
                    <a:pt x="504" y="594"/>
                  </a:lnTo>
                  <a:lnTo>
                    <a:pt x="508" y="577"/>
                  </a:lnTo>
                  <a:lnTo>
                    <a:pt x="513" y="568"/>
                  </a:lnTo>
                  <a:lnTo>
                    <a:pt x="518" y="556"/>
                  </a:lnTo>
                  <a:lnTo>
                    <a:pt x="523" y="549"/>
                  </a:lnTo>
                  <a:lnTo>
                    <a:pt x="527" y="539"/>
                  </a:lnTo>
                  <a:lnTo>
                    <a:pt x="530" y="530"/>
                  </a:lnTo>
                  <a:lnTo>
                    <a:pt x="532" y="520"/>
                  </a:lnTo>
                  <a:lnTo>
                    <a:pt x="537" y="511"/>
                  </a:lnTo>
                  <a:lnTo>
                    <a:pt x="542" y="501"/>
                  </a:lnTo>
                  <a:lnTo>
                    <a:pt x="546" y="494"/>
                  </a:lnTo>
                  <a:lnTo>
                    <a:pt x="551" y="485"/>
                  </a:lnTo>
                  <a:lnTo>
                    <a:pt x="556" y="478"/>
                  </a:lnTo>
                  <a:lnTo>
                    <a:pt x="558" y="468"/>
                  </a:lnTo>
                  <a:lnTo>
                    <a:pt x="563" y="459"/>
                  </a:lnTo>
                  <a:lnTo>
                    <a:pt x="568" y="449"/>
                  </a:lnTo>
                  <a:lnTo>
                    <a:pt x="573" y="442"/>
                  </a:lnTo>
                  <a:lnTo>
                    <a:pt x="577" y="432"/>
                  </a:lnTo>
                  <a:lnTo>
                    <a:pt x="582" y="423"/>
                  </a:lnTo>
                  <a:lnTo>
                    <a:pt x="587" y="416"/>
                  </a:lnTo>
                  <a:lnTo>
                    <a:pt x="592" y="409"/>
                  </a:lnTo>
                  <a:lnTo>
                    <a:pt x="594" y="399"/>
                  </a:lnTo>
                  <a:lnTo>
                    <a:pt x="599" y="390"/>
                  </a:lnTo>
                  <a:lnTo>
                    <a:pt x="604" y="382"/>
                  </a:lnTo>
                  <a:lnTo>
                    <a:pt x="608" y="375"/>
                  </a:lnTo>
                  <a:lnTo>
                    <a:pt x="611" y="366"/>
                  </a:lnTo>
                  <a:lnTo>
                    <a:pt x="615" y="356"/>
                  </a:lnTo>
                  <a:lnTo>
                    <a:pt x="620" y="349"/>
                  </a:lnTo>
                  <a:lnTo>
                    <a:pt x="625" y="342"/>
                  </a:lnTo>
                  <a:lnTo>
                    <a:pt x="632" y="325"/>
                  </a:lnTo>
                  <a:lnTo>
                    <a:pt x="642" y="309"/>
                  </a:lnTo>
                  <a:lnTo>
                    <a:pt x="644" y="302"/>
                  </a:lnTo>
                  <a:lnTo>
                    <a:pt x="649" y="292"/>
                  </a:lnTo>
                  <a:lnTo>
                    <a:pt x="651" y="285"/>
                  </a:lnTo>
                  <a:lnTo>
                    <a:pt x="656" y="278"/>
                  </a:lnTo>
                  <a:lnTo>
                    <a:pt x="663" y="264"/>
                  </a:lnTo>
                  <a:lnTo>
                    <a:pt x="670" y="247"/>
                  </a:lnTo>
                  <a:lnTo>
                    <a:pt x="675" y="233"/>
                  </a:lnTo>
                  <a:lnTo>
                    <a:pt x="680" y="218"/>
                  </a:lnTo>
                  <a:lnTo>
                    <a:pt x="684" y="202"/>
                  </a:lnTo>
                  <a:lnTo>
                    <a:pt x="691" y="187"/>
                  </a:lnTo>
                  <a:lnTo>
                    <a:pt x="694" y="176"/>
                  </a:lnTo>
                  <a:lnTo>
                    <a:pt x="701" y="164"/>
                  </a:lnTo>
                  <a:lnTo>
                    <a:pt x="701" y="147"/>
                  </a:lnTo>
                  <a:lnTo>
                    <a:pt x="706" y="135"/>
                  </a:lnTo>
                  <a:lnTo>
                    <a:pt x="706" y="123"/>
                  </a:lnTo>
                  <a:lnTo>
                    <a:pt x="708" y="111"/>
                  </a:lnTo>
                  <a:lnTo>
                    <a:pt x="706" y="99"/>
                  </a:lnTo>
                  <a:lnTo>
                    <a:pt x="706" y="90"/>
                  </a:lnTo>
                  <a:lnTo>
                    <a:pt x="706" y="80"/>
                  </a:lnTo>
                  <a:lnTo>
                    <a:pt x="706" y="71"/>
                  </a:lnTo>
                  <a:lnTo>
                    <a:pt x="701" y="59"/>
                  </a:lnTo>
                  <a:lnTo>
                    <a:pt x="694" y="50"/>
                  </a:lnTo>
                  <a:lnTo>
                    <a:pt x="689" y="42"/>
                  </a:lnTo>
                  <a:lnTo>
                    <a:pt x="684" y="35"/>
                  </a:lnTo>
                  <a:lnTo>
                    <a:pt x="677" y="28"/>
                  </a:lnTo>
                  <a:lnTo>
                    <a:pt x="668" y="23"/>
                  </a:lnTo>
                  <a:lnTo>
                    <a:pt x="658" y="19"/>
                  </a:lnTo>
                  <a:lnTo>
                    <a:pt x="651" y="14"/>
                  </a:lnTo>
                  <a:lnTo>
                    <a:pt x="639" y="9"/>
                  </a:lnTo>
                  <a:lnTo>
                    <a:pt x="630" y="7"/>
                  </a:lnTo>
                  <a:lnTo>
                    <a:pt x="618" y="4"/>
                  </a:lnTo>
                  <a:lnTo>
                    <a:pt x="608" y="2"/>
                  </a:lnTo>
                  <a:lnTo>
                    <a:pt x="596" y="0"/>
                  </a:lnTo>
                  <a:lnTo>
                    <a:pt x="587" y="0"/>
                  </a:lnTo>
                  <a:lnTo>
                    <a:pt x="575" y="0"/>
                  </a:lnTo>
                  <a:lnTo>
                    <a:pt x="565" y="0"/>
                  </a:lnTo>
                  <a:lnTo>
                    <a:pt x="551" y="0"/>
                  </a:lnTo>
                  <a:lnTo>
                    <a:pt x="542" y="0"/>
                  </a:lnTo>
                  <a:lnTo>
                    <a:pt x="530" y="0"/>
                  </a:lnTo>
                  <a:lnTo>
                    <a:pt x="520" y="0"/>
                  </a:lnTo>
                  <a:lnTo>
                    <a:pt x="508" y="0"/>
                  </a:lnTo>
                  <a:lnTo>
                    <a:pt x="499" y="2"/>
                  </a:lnTo>
                  <a:lnTo>
                    <a:pt x="489" y="4"/>
                  </a:lnTo>
                  <a:lnTo>
                    <a:pt x="482" y="4"/>
                  </a:lnTo>
                  <a:lnTo>
                    <a:pt x="468" y="7"/>
                  </a:lnTo>
                  <a:lnTo>
                    <a:pt x="456" y="7"/>
                  </a:lnTo>
                  <a:lnTo>
                    <a:pt x="449" y="9"/>
                  </a:lnTo>
                  <a:lnTo>
                    <a:pt x="449" y="11"/>
                  </a:lnTo>
                  <a:close/>
                </a:path>
              </a:pathLst>
            </a:custGeom>
            <a:solidFill>
              <a:srgbClr val="B0D4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0" name="Freeform 10"/>
            <p:cNvSpPr>
              <a:spLocks/>
            </p:cNvSpPr>
            <p:nvPr/>
          </p:nvSpPr>
          <p:spPr bwMode="auto">
            <a:xfrm>
              <a:off x="1108" y="2347"/>
              <a:ext cx="571" cy="1023"/>
            </a:xfrm>
            <a:custGeom>
              <a:avLst/>
              <a:gdLst>
                <a:gd name="T0" fmla="*/ 221 w 571"/>
                <a:gd name="T1" fmla="*/ 53 h 1023"/>
                <a:gd name="T2" fmla="*/ 266 w 571"/>
                <a:gd name="T3" fmla="*/ 129 h 1023"/>
                <a:gd name="T4" fmla="*/ 311 w 571"/>
                <a:gd name="T5" fmla="*/ 200 h 1023"/>
                <a:gd name="T6" fmla="*/ 350 w 571"/>
                <a:gd name="T7" fmla="*/ 262 h 1023"/>
                <a:gd name="T8" fmla="*/ 385 w 571"/>
                <a:gd name="T9" fmla="*/ 324 h 1023"/>
                <a:gd name="T10" fmla="*/ 416 w 571"/>
                <a:gd name="T11" fmla="*/ 378 h 1023"/>
                <a:gd name="T12" fmla="*/ 445 w 571"/>
                <a:gd name="T13" fmla="*/ 431 h 1023"/>
                <a:gd name="T14" fmla="*/ 468 w 571"/>
                <a:gd name="T15" fmla="*/ 473 h 1023"/>
                <a:gd name="T16" fmla="*/ 492 w 571"/>
                <a:gd name="T17" fmla="*/ 516 h 1023"/>
                <a:gd name="T18" fmla="*/ 511 w 571"/>
                <a:gd name="T19" fmla="*/ 554 h 1023"/>
                <a:gd name="T20" fmla="*/ 528 w 571"/>
                <a:gd name="T21" fmla="*/ 592 h 1023"/>
                <a:gd name="T22" fmla="*/ 540 w 571"/>
                <a:gd name="T23" fmla="*/ 621 h 1023"/>
                <a:gd name="T24" fmla="*/ 552 w 571"/>
                <a:gd name="T25" fmla="*/ 649 h 1023"/>
                <a:gd name="T26" fmla="*/ 561 w 571"/>
                <a:gd name="T27" fmla="*/ 680 h 1023"/>
                <a:gd name="T28" fmla="*/ 571 w 571"/>
                <a:gd name="T29" fmla="*/ 723 h 1023"/>
                <a:gd name="T30" fmla="*/ 568 w 571"/>
                <a:gd name="T31" fmla="*/ 754 h 1023"/>
                <a:gd name="T32" fmla="*/ 561 w 571"/>
                <a:gd name="T33" fmla="*/ 778 h 1023"/>
                <a:gd name="T34" fmla="*/ 549 w 571"/>
                <a:gd name="T35" fmla="*/ 799 h 1023"/>
                <a:gd name="T36" fmla="*/ 533 w 571"/>
                <a:gd name="T37" fmla="*/ 828 h 1023"/>
                <a:gd name="T38" fmla="*/ 506 w 571"/>
                <a:gd name="T39" fmla="*/ 859 h 1023"/>
                <a:gd name="T40" fmla="*/ 480 w 571"/>
                <a:gd name="T41" fmla="*/ 897 h 1023"/>
                <a:gd name="T42" fmla="*/ 454 w 571"/>
                <a:gd name="T43" fmla="*/ 932 h 1023"/>
                <a:gd name="T44" fmla="*/ 426 w 571"/>
                <a:gd name="T45" fmla="*/ 970 h 1023"/>
                <a:gd name="T46" fmla="*/ 397 w 571"/>
                <a:gd name="T47" fmla="*/ 997 h 1023"/>
                <a:gd name="T48" fmla="*/ 369 w 571"/>
                <a:gd name="T49" fmla="*/ 1016 h 1023"/>
                <a:gd name="T50" fmla="*/ 340 w 571"/>
                <a:gd name="T51" fmla="*/ 1023 h 1023"/>
                <a:gd name="T52" fmla="*/ 319 w 571"/>
                <a:gd name="T53" fmla="*/ 1001 h 1023"/>
                <a:gd name="T54" fmla="*/ 309 w 571"/>
                <a:gd name="T55" fmla="*/ 968 h 1023"/>
                <a:gd name="T56" fmla="*/ 304 w 571"/>
                <a:gd name="T57" fmla="*/ 942 h 1023"/>
                <a:gd name="T58" fmla="*/ 292 w 571"/>
                <a:gd name="T59" fmla="*/ 911 h 1023"/>
                <a:gd name="T60" fmla="*/ 281 w 571"/>
                <a:gd name="T61" fmla="*/ 873 h 1023"/>
                <a:gd name="T62" fmla="*/ 266 w 571"/>
                <a:gd name="T63" fmla="*/ 835 h 1023"/>
                <a:gd name="T64" fmla="*/ 252 w 571"/>
                <a:gd name="T65" fmla="*/ 795 h 1023"/>
                <a:gd name="T66" fmla="*/ 233 w 571"/>
                <a:gd name="T67" fmla="*/ 747 h 1023"/>
                <a:gd name="T68" fmla="*/ 214 w 571"/>
                <a:gd name="T69" fmla="*/ 699 h 1023"/>
                <a:gd name="T70" fmla="*/ 195 w 571"/>
                <a:gd name="T71" fmla="*/ 652 h 1023"/>
                <a:gd name="T72" fmla="*/ 176 w 571"/>
                <a:gd name="T73" fmla="*/ 604 h 1023"/>
                <a:gd name="T74" fmla="*/ 152 w 571"/>
                <a:gd name="T75" fmla="*/ 554 h 1023"/>
                <a:gd name="T76" fmla="*/ 133 w 571"/>
                <a:gd name="T77" fmla="*/ 507 h 1023"/>
                <a:gd name="T78" fmla="*/ 112 w 571"/>
                <a:gd name="T79" fmla="*/ 459 h 1023"/>
                <a:gd name="T80" fmla="*/ 93 w 571"/>
                <a:gd name="T81" fmla="*/ 414 h 1023"/>
                <a:gd name="T82" fmla="*/ 74 w 571"/>
                <a:gd name="T83" fmla="*/ 369 h 1023"/>
                <a:gd name="T84" fmla="*/ 57 w 571"/>
                <a:gd name="T85" fmla="*/ 328 h 1023"/>
                <a:gd name="T86" fmla="*/ 40 w 571"/>
                <a:gd name="T87" fmla="*/ 290 h 1023"/>
                <a:gd name="T88" fmla="*/ 29 w 571"/>
                <a:gd name="T89" fmla="*/ 257 h 1023"/>
                <a:gd name="T90" fmla="*/ 17 w 571"/>
                <a:gd name="T91" fmla="*/ 226 h 1023"/>
                <a:gd name="T92" fmla="*/ 2 w 571"/>
                <a:gd name="T93" fmla="*/ 193 h 1023"/>
                <a:gd name="T94" fmla="*/ 0 w 571"/>
                <a:gd name="T95" fmla="*/ 164 h 1023"/>
                <a:gd name="T96" fmla="*/ 24 w 571"/>
                <a:gd name="T97" fmla="*/ 124 h 1023"/>
                <a:gd name="T98" fmla="*/ 45 w 571"/>
                <a:gd name="T99" fmla="*/ 100 h 1023"/>
                <a:gd name="T100" fmla="*/ 71 w 571"/>
                <a:gd name="T101" fmla="*/ 79 h 1023"/>
                <a:gd name="T102" fmla="*/ 97 w 571"/>
                <a:gd name="T103" fmla="*/ 57 h 1023"/>
                <a:gd name="T104" fmla="*/ 126 w 571"/>
                <a:gd name="T105" fmla="*/ 38 h 1023"/>
                <a:gd name="T106" fmla="*/ 150 w 571"/>
                <a:gd name="T107" fmla="*/ 24 h 1023"/>
                <a:gd name="T108" fmla="*/ 181 w 571"/>
                <a:gd name="T109" fmla="*/ 5 h 1023"/>
                <a:gd name="T110" fmla="*/ 190 w 571"/>
                <a:gd name="T111" fmla="*/ 0 h 10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1"/>
                <a:gd name="T169" fmla="*/ 0 h 1023"/>
                <a:gd name="T170" fmla="*/ 571 w 571"/>
                <a:gd name="T171" fmla="*/ 1023 h 10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1" h="1023">
                  <a:moveTo>
                    <a:pt x="190" y="0"/>
                  </a:moveTo>
                  <a:lnTo>
                    <a:pt x="204" y="26"/>
                  </a:lnTo>
                  <a:lnTo>
                    <a:pt x="221" y="53"/>
                  </a:lnTo>
                  <a:lnTo>
                    <a:pt x="238" y="79"/>
                  </a:lnTo>
                  <a:lnTo>
                    <a:pt x="252" y="105"/>
                  </a:lnTo>
                  <a:lnTo>
                    <a:pt x="266" y="129"/>
                  </a:lnTo>
                  <a:lnTo>
                    <a:pt x="281" y="152"/>
                  </a:lnTo>
                  <a:lnTo>
                    <a:pt x="295" y="176"/>
                  </a:lnTo>
                  <a:lnTo>
                    <a:pt x="311" y="200"/>
                  </a:lnTo>
                  <a:lnTo>
                    <a:pt x="323" y="221"/>
                  </a:lnTo>
                  <a:lnTo>
                    <a:pt x="338" y="240"/>
                  </a:lnTo>
                  <a:lnTo>
                    <a:pt x="350" y="262"/>
                  </a:lnTo>
                  <a:lnTo>
                    <a:pt x="364" y="283"/>
                  </a:lnTo>
                  <a:lnTo>
                    <a:pt x="373" y="305"/>
                  </a:lnTo>
                  <a:lnTo>
                    <a:pt x="385" y="324"/>
                  </a:lnTo>
                  <a:lnTo>
                    <a:pt x="397" y="343"/>
                  </a:lnTo>
                  <a:lnTo>
                    <a:pt x="409" y="362"/>
                  </a:lnTo>
                  <a:lnTo>
                    <a:pt x="416" y="378"/>
                  </a:lnTo>
                  <a:lnTo>
                    <a:pt x="426" y="395"/>
                  </a:lnTo>
                  <a:lnTo>
                    <a:pt x="435" y="412"/>
                  </a:lnTo>
                  <a:lnTo>
                    <a:pt x="445" y="431"/>
                  </a:lnTo>
                  <a:lnTo>
                    <a:pt x="454" y="445"/>
                  </a:lnTo>
                  <a:lnTo>
                    <a:pt x="461" y="459"/>
                  </a:lnTo>
                  <a:lnTo>
                    <a:pt x="468" y="473"/>
                  </a:lnTo>
                  <a:lnTo>
                    <a:pt x="478" y="490"/>
                  </a:lnTo>
                  <a:lnTo>
                    <a:pt x="485" y="502"/>
                  </a:lnTo>
                  <a:lnTo>
                    <a:pt x="492" y="516"/>
                  </a:lnTo>
                  <a:lnTo>
                    <a:pt x="497" y="531"/>
                  </a:lnTo>
                  <a:lnTo>
                    <a:pt x="506" y="542"/>
                  </a:lnTo>
                  <a:lnTo>
                    <a:pt x="511" y="554"/>
                  </a:lnTo>
                  <a:lnTo>
                    <a:pt x="518" y="566"/>
                  </a:lnTo>
                  <a:lnTo>
                    <a:pt x="521" y="578"/>
                  </a:lnTo>
                  <a:lnTo>
                    <a:pt x="528" y="592"/>
                  </a:lnTo>
                  <a:lnTo>
                    <a:pt x="533" y="602"/>
                  </a:lnTo>
                  <a:lnTo>
                    <a:pt x="535" y="611"/>
                  </a:lnTo>
                  <a:lnTo>
                    <a:pt x="540" y="621"/>
                  </a:lnTo>
                  <a:lnTo>
                    <a:pt x="544" y="633"/>
                  </a:lnTo>
                  <a:lnTo>
                    <a:pt x="547" y="640"/>
                  </a:lnTo>
                  <a:lnTo>
                    <a:pt x="552" y="649"/>
                  </a:lnTo>
                  <a:lnTo>
                    <a:pt x="554" y="657"/>
                  </a:lnTo>
                  <a:lnTo>
                    <a:pt x="556" y="666"/>
                  </a:lnTo>
                  <a:lnTo>
                    <a:pt x="561" y="680"/>
                  </a:lnTo>
                  <a:lnTo>
                    <a:pt x="566" y="695"/>
                  </a:lnTo>
                  <a:lnTo>
                    <a:pt x="566" y="709"/>
                  </a:lnTo>
                  <a:lnTo>
                    <a:pt x="571" y="723"/>
                  </a:lnTo>
                  <a:lnTo>
                    <a:pt x="571" y="733"/>
                  </a:lnTo>
                  <a:lnTo>
                    <a:pt x="571" y="742"/>
                  </a:lnTo>
                  <a:lnTo>
                    <a:pt x="568" y="754"/>
                  </a:lnTo>
                  <a:lnTo>
                    <a:pt x="566" y="764"/>
                  </a:lnTo>
                  <a:lnTo>
                    <a:pt x="564" y="771"/>
                  </a:lnTo>
                  <a:lnTo>
                    <a:pt x="561" y="778"/>
                  </a:lnTo>
                  <a:lnTo>
                    <a:pt x="559" y="787"/>
                  </a:lnTo>
                  <a:lnTo>
                    <a:pt x="556" y="795"/>
                  </a:lnTo>
                  <a:lnTo>
                    <a:pt x="549" y="799"/>
                  </a:lnTo>
                  <a:lnTo>
                    <a:pt x="544" y="809"/>
                  </a:lnTo>
                  <a:lnTo>
                    <a:pt x="537" y="816"/>
                  </a:lnTo>
                  <a:lnTo>
                    <a:pt x="533" y="828"/>
                  </a:lnTo>
                  <a:lnTo>
                    <a:pt x="523" y="837"/>
                  </a:lnTo>
                  <a:lnTo>
                    <a:pt x="516" y="849"/>
                  </a:lnTo>
                  <a:lnTo>
                    <a:pt x="506" y="859"/>
                  </a:lnTo>
                  <a:lnTo>
                    <a:pt x="499" y="873"/>
                  </a:lnTo>
                  <a:lnTo>
                    <a:pt x="490" y="885"/>
                  </a:lnTo>
                  <a:lnTo>
                    <a:pt x="480" y="897"/>
                  </a:lnTo>
                  <a:lnTo>
                    <a:pt x="471" y="909"/>
                  </a:lnTo>
                  <a:lnTo>
                    <a:pt x="464" y="923"/>
                  </a:lnTo>
                  <a:lnTo>
                    <a:pt x="454" y="932"/>
                  </a:lnTo>
                  <a:lnTo>
                    <a:pt x="445" y="947"/>
                  </a:lnTo>
                  <a:lnTo>
                    <a:pt x="435" y="956"/>
                  </a:lnTo>
                  <a:lnTo>
                    <a:pt x="426" y="970"/>
                  </a:lnTo>
                  <a:lnTo>
                    <a:pt x="416" y="980"/>
                  </a:lnTo>
                  <a:lnTo>
                    <a:pt x="407" y="990"/>
                  </a:lnTo>
                  <a:lnTo>
                    <a:pt x="397" y="997"/>
                  </a:lnTo>
                  <a:lnTo>
                    <a:pt x="388" y="1004"/>
                  </a:lnTo>
                  <a:lnTo>
                    <a:pt x="378" y="1009"/>
                  </a:lnTo>
                  <a:lnTo>
                    <a:pt x="369" y="1016"/>
                  </a:lnTo>
                  <a:lnTo>
                    <a:pt x="361" y="1018"/>
                  </a:lnTo>
                  <a:lnTo>
                    <a:pt x="354" y="1023"/>
                  </a:lnTo>
                  <a:lnTo>
                    <a:pt x="340" y="1023"/>
                  </a:lnTo>
                  <a:lnTo>
                    <a:pt x="331" y="1016"/>
                  </a:lnTo>
                  <a:lnTo>
                    <a:pt x="323" y="1009"/>
                  </a:lnTo>
                  <a:lnTo>
                    <a:pt x="319" y="1001"/>
                  </a:lnTo>
                  <a:lnTo>
                    <a:pt x="314" y="990"/>
                  </a:lnTo>
                  <a:lnTo>
                    <a:pt x="314" y="978"/>
                  </a:lnTo>
                  <a:lnTo>
                    <a:pt x="309" y="968"/>
                  </a:lnTo>
                  <a:lnTo>
                    <a:pt x="309" y="961"/>
                  </a:lnTo>
                  <a:lnTo>
                    <a:pt x="307" y="951"/>
                  </a:lnTo>
                  <a:lnTo>
                    <a:pt x="304" y="942"/>
                  </a:lnTo>
                  <a:lnTo>
                    <a:pt x="300" y="932"/>
                  </a:lnTo>
                  <a:lnTo>
                    <a:pt x="295" y="923"/>
                  </a:lnTo>
                  <a:lnTo>
                    <a:pt x="292" y="911"/>
                  </a:lnTo>
                  <a:lnTo>
                    <a:pt x="290" y="899"/>
                  </a:lnTo>
                  <a:lnTo>
                    <a:pt x="285" y="887"/>
                  </a:lnTo>
                  <a:lnTo>
                    <a:pt x="281" y="873"/>
                  </a:lnTo>
                  <a:lnTo>
                    <a:pt x="276" y="861"/>
                  </a:lnTo>
                  <a:lnTo>
                    <a:pt x="271" y="849"/>
                  </a:lnTo>
                  <a:lnTo>
                    <a:pt x="266" y="835"/>
                  </a:lnTo>
                  <a:lnTo>
                    <a:pt x="262" y="821"/>
                  </a:lnTo>
                  <a:lnTo>
                    <a:pt x="257" y="806"/>
                  </a:lnTo>
                  <a:lnTo>
                    <a:pt x="252" y="795"/>
                  </a:lnTo>
                  <a:lnTo>
                    <a:pt x="245" y="778"/>
                  </a:lnTo>
                  <a:lnTo>
                    <a:pt x="238" y="764"/>
                  </a:lnTo>
                  <a:lnTo>
                    <a:pt x="233" y="747"/>
                  </a:lnTo>
                  <a:lnTo>
                    <a:pt x="226" y="733"/>
                  </a:lnTo>
                  <a:lnTo>
                    <a:pt x="219" y="716"/>
                  </a:lnTo>
                  <a:lnTo>
                    <a:pt x="214" y="699"/>
                  </a:lnTo>
                  <a:lnTo>
                    <a:pt x="207" y="685"/>
                  </a:lnTo>
                  <a:lnTo>
                    <a:pt x="202" y="671"/>
                  </a:lnTo>
                  <a:lnTo>
                    <a:pt x="195" y="652"/>
                  </a:lnTo>
                  <a:lnTo>
                    <a:pt x="188" y="638"/>
                  </a:lnTo>
                  <a:lnTo>
                    <a:pt x="181" y="621"/>
                  </a:lnTo>
                  <a:lnTo>
                    <a:pt x="176" y="604"/>
                  </a:lnTo>
                  <a:lnTo>
                    <a:pt x="166" y="588"/>
                  </a:lnTo>
                  <a:lnTo>
                    <a:pt x="162" y="573"/>
                  </a:lnTo>
                  <a:lnTo>
                    <a:pt x="152" y="554"/>
                  </a:lnTo>
                  <a:lnTo>
                    <a:pt x="147" y="540"/>
                  </a:lnTo>
                  <a:lnTo>
                    <a:pt x="140" y="523"/>
                  </a:lnTo>
                  <a:lnTo>
                    <a:pt x="133" y="507"/>
                  </a:lnTo>
                  <a:lnTo>
                    <a:pt x="126" y="490"/>
                  </a:lnTo>
                  <a:lnTo>
                    <a:pt x="119" y="473"/>
                  </a:lnTo>
                  <a:lnTo>
                    <a:pt x="112" y="459"/>
                  </a:lnTo>
                  <a:lnTo>
                    <a:pt x="107" y="443"/>
                  </a:lnTo>
                  <a:lnTo>
                    <a:pt x="97" y="428"/>
                  </a:lnTo>
                  <a:lnTo>
                    <a:pt x="93" y="414"/>
                  </a:lnTo>
                  <a:lnTo>
                    <a:pt x="86" y="397"/>
                  </a:lnTo>
                  <a:lnTo>
                    <a:pt x="78" y="383"/>
                  </a:lnTo>
                  <a:lnTo>
                    <a:pt x="74" y="369"/>
                  </a:lnTo>
                  <a:lnTo>
                    <a:pt x="69" y="357"/>
                  </a:lnTo>
                  <a:lnTo>
                    <a:pt x="62" y="343"/>
                  </a:lnTo>
                  <a:lnTo>
                    <a:pt x="57" y="328"/>
                  </a:lnTo>
                  <a:lnTo>
                    <a:pt x="52" y="314"/>
                  </a:lnTo>
                  <a:lnTo>
                    <a:pt x="48" y="305"/>
                  </a:lnTo>
                  <a:lnTo>
                    <a:pt x="40" y="290"/>
                  </a:lnTo>
                  <a:lnTo>
                    <a:pt x="36" y="278"/>
                  </a:lnTo>
                  <a:lnTo>
                    <a:pt x="31" y="267"/>
                  </a:lnTo>
                  <a:lnTo>
                    <a:pt x="29" y="257"/>
                  </a:lnTo>
                  <a:lnTo>
                    <a:pt x="24" y="245"/>
                  </a:lnTo>
                  <a:lnTo>
                    <a:pt x="19" y="236"/>
                  </a:lnTo>
                  <a:lnTo>
                    <a:pt x="17" y="226"/>
                  </a:lnTo>
                  <a:lnTo>
                    <a:pt x="14" y="221"/>
                  </a:lnTo>
                  <a:lnTo>
                    <a:pt x="7" y="205"/>
                  </a:lnTo>
                  <a:lnTo>
                    <a:pt x="2" y="193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4"/>
                  </a:lnTo>
                  <a:lnTo>
                    <a:pt x="5" y="150"/>
                  </a:lnTo>
                  <a:lnTo>
                    <a:pt x="12" y="136"/>
                  </a:lnTo>
                  <a:lnTo>
                    <a:pt x="24" y="124"/>
                  </a:lnTo>
                  <a:lnTo>
                    <a:pt x="29" y="114"/>
                  </a:lnTo>
                  <a:lnTo>
                    <a:pt x="36" y="107"/>
                  </a:lnTo>
                  <a:lnTo>
                    <a:pt x="45" y="100"/>
                  </a:lnTo>
                  <a:lnTo>
                    <a:pt x="55" y="93"/>
                  </a:lnTo>
                  <a:lnTo>
                    <a:pt x="62" y="86"/>
                  </a:lnTo>
                  <a:lnTo>
                    <a:pt x="71" y="79"/>
                  </a:lnTo>
                  <a:lnTo>
                    <a:pt x="81" y="72"/>
                  </a:lnTo>
                  <a:lnTo>
                    <a:pt x="90" y="67"/>
                  </a:lnTo>
                  <a:lnTo>
                    <a:pt x="97" y="57"/>
                  </a:lnTo>
                  <a:lnTo>
                    <a:pt x="107" y="53"/>
                  </a:lnTo>
                  <a:lnTo>
                    <a:pt x="117" y="43"/>
                  </a:lnTo>
                  <a:lnTo>
                    <a:pt x="126" y="38"/>
                  </a:lnTo>
                  <a:lnTo>
                    <a:pt x="133" y="34"/>
                  </a:lnTo>
                  <a:lnTo>
                    <a:pt x="143" y="29"/>
                  </a:lnTo>
                  <a:lnTo>
                    <a:pt x="150" y="24"/>
                  </a:lnTo>
                  <a:lnTo>
                    <a:pt x="157" y="19"/>
                  </a:lnTo>
                  <a:lnTo>
                    <a:pt x="171" y="10"/>
                  </a:lnTo>
                  <a:lnTo>
                    <a:pt x="181" y="5"/>
                  </a:lnTo>
                  <a:lnTo>
                    <a:pt x="185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6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1" name="Freeform 11"/>
            <p:cNvSpPr>
              <a:spLocks/>
            </p:cNvSpPr>
            <p:nvPr/>
          </p:nvSpPr>
          <p:spPr bwMode="auto">
            <a:xfrm>
              <a:off x="485" y="3574"/>
              <a:ext cx="3728" cy="1575"/>
            </a:xfrm>
            <a:custGeom>
              <a:avLst/>
              <a:gdLst>
                <a:gd name="T0" fmla="*/ 901 w 3728"/>
                <a:gd name="T1" fmla="*/ 143 h 1575"/>
                <a:gd name="T2" fmla="*/ 1220 w 3728"/>
                <a:gd name="T3" fmla="*/ 60 h 1575"/>
                <a:gd name="T4" fmla="*/ 1536 w 3728"/>
                <a:gd name="T5" fmla="*/ 15 h 1575"/>
                <a:gd name="T6" fmla="*/ 1840 w 3728"/>
                <a:gd name="T7" fmla="*/ 0 h 1575"/>
                <a:gd name="T8" fmla="*/ 2133 w 3728"/>
                <a:gd name="T9" fmla="*/ 15 h 1575"/>
                <a:gd name="T10" fmla="*/ 2411 w 3728"/>
                <a:gd name="T11" fmla="*/ 46 h 1575"/>
                <a:gd name="T12" fmla="*/ 2675 w 3728"/>
                <a:gd name="T13" fmla="*/ 98 h 1575"/>
                <a:gd name="T14" fmla="*/ 2913 w 3728"/>
                <a:gd name="T15" fmla="*/ 157 h 1575"/>
                <a:gd name="T16" fmla="*/ 3129 w 3728"/>
                <a:gd name="T17" fmla="*/ 221 h 1575"/>
                <a:gd name="T18" fmla="*/ 3241 w 3728"/>
                <a:gd name="T19" fmla="*/ 262 h 1575"/>
                <a:gd name="T20" fmla="*/ 3310 w 3728"/>
                <a:gd name="T21" fmla="*/ 300 h 1575"/>
                <a:gd name="T22" fmla="*/ 3384 w 3728"/>
                <a:gd name="T23" fmla="*/ 348 h 1575"/>
                <a:gd name="T24" fmla="*/ 3462 w 3728"/>
                <a:gd name="T25" fmla="*/ 405 h 1575"/>
                <a:gd name="T26" fmla="*/ 3538 w 3728"/>
                <a:gd name="T27" fmla="*/ 464 h 1575"/>
                <a:gd name="T28" fmla="*/ 3607 w 3728"/>
                <a:gd name="T29" fmla="*/ 528 h 1575"/>
                <a:gd name="T30" fmla="*/ 3666 w 3728"/>
                <a:gd name="T31" fmla="*/ 590 h 1575"/>
                <a:gd name="T32" fmla="*/ 3707 w 3728"/>
                <a:gd name="T33" fmla="*/ 650 h 1575"/>
                <a:gd name="T34" fmla="*/ 3726 w 3728"/>
                <a:gd name="T35" fmla="*/ 752 h 1575"/>
                <a:gd name="T36" fmla="*/ 3707 w 3728"/>
                <a:gd name="T37" fmla="*/ 859 h 1575"/>
                <a:gd name="T38" fmla="*/ 3666 w 3728"/>
                <a:gd name="T39" fmla="*/ 959 h 1575"/>
                <a:gd name="T40" fmla="*/ 3605 w 3728"/>
                <a:gd name="T41" fmla="*/ 1054 h 1575"/>
                <a:gd name="T42" fmla="*/ 3529 w 3728"/>
                <a:gd name="T43" fmla="*/ 1139 h 1575"/>
                <a:gd name="T44" fmla="*/ 3436 w 3728"/>
                <a:gd name="T45" fmla="*/ 1216 h 1575"/>
                <a:gd name="T46" fmla="*/ 3341 w 3728"/>
                <a:gd name="T47" fmla="*/ 1280 h 1575"/>
                <a:gd name="T48" fmla="*/ 3238 w 3728"/>
                <a:gd name="T49" fmla="*/ 1339 h 1575"/>
                <a:gd name="T50" fmla="*/ 3139 w 3728"/>
                <a:gd name="T51" fmla="*/ 1387 h 1575"/>
                <a:gd name="T52" fmla="*/ 3036 w 3728"/>
                <a:gd name="T53" fmla="*/ 1425 h 1575"/>
                <a:gd name="T54" fmla="*/ 2913 w 3728"/>
                <a:gd name="T55" fmla="*/ 1458 h 1575"/>
                <a:gd name="T56" fmla="*/ 2787 w 3728"/>
                <a:gd name="T57" fmla="*/ 1489 h 1575"/>
                <a:gd name="T58" fmla="*/ 2651 w 3728"/>
                <a:gd name="T59" fmla="*/ 1508 h 1575"/>
                <a:gd name="T60" fmla="*/ 2506 w 3728"/>
                <a:gd name="T61" fmla="*/ 1527 h 1575"/>
                <a:gd name="T62" fmla="*/ 2349 w 3728"/>
                <a:gd name="T63" fmla="*/ 1541 h 1575"/>
                <a:gd name="T64" fmla="*/ 2176 w 3728"/>
                <a:gd name="T65" fmla="*/ 1551 h 1575"/>
                <a:gd name="T66" fmla="*/ 1983 w 3728"/>
                <a:gd name="T67" fmla="*/ 1560 h 1575"/>
                <a:gd name="T68" fmla="*/ 1776 w 3728"/>
                <a:gd name="T69" fmla="*/ 1568 h 1575"/>
                <a:gd name="T70" fmla="*/ 1543 w 3728"/>
                <a:gd name="T71" fmla="*/ 1572 h 1575"/>
                <a:gd name="T72" fmla="*/ 1313 w 3728"/>
                <a:gd name="T73" fmla="*/ 1565 h 1575"/>
                <a:gd name="T74" fmla="*/ 1101 w 3728"/>
                <a:gd name="T75" fmla="*/ 1539 h 1575"/>
                <a:gd name="T76" fmla="*/ 906 w 3728"/>
                <a:gd name="T77" fmla="*/ 1503 h 1575"/>
                <a:gd name="T78" fmla="*/ 735 w 3728"/>
                <a:gd name="T79" fmla="*/ 1456 h 1575"/>
                <a:gd name="T80" fmla="*/ 587 w 3728"/>
                <a:gd name="T81" fmla="*/ 1406 h 1575"/>
                <a:gd name="T82" fmla="*/ 464 w 3728"/>
                <a:gd name="T83" fmla="*/ 1353 h 1575"/>
                <a:gd name="T84" fmla="*/ 371 w 3728"/>
                <a:gd name="T85" fmla="*/ 1306 h 1575"/>
                <a:gd name="T86" fmla="*/ 302 w 3728"/>
                <a:gd name="T87" fmla="*/ 1263 h 1575"/>
                <a:gd name="T88" fmla="*/ 259 w 3728"/>
                <a:gd name="T89" fmla="*/ 1220 h 1575"/>
                <a:gd name="T90" fmla="*/ 207 w 3728"/>
                <a:gd name="T91" fmla="*/ 1139 h 1575"/>
                <a:gd name="T92" fmla="*/ 171 w 3728"/>
                <a:gd name="T93" fmla="*/ 1080 h 1575"/>
                <a:gd name="T94" fmla="*/ 136 w 3728"/>
                <a:gd name="T95" fmla="*/ 1009 h 1575"/>
                <a:gd name="T96" fmla="*/ 95 w 3728"/>
                <a:gd name="T97" fmla="*/ 933 h 1575"/>
                <a:gd name="T98" fmla="*/ 62 w 3728"/>
                <a:gd name="T99" fmla="*/ 849 h 1575"/>
                <a:gd name="T100" fmla="*/ 31 w 3728"/>
                <a:gd name="T101" fmla="*/ 764 h 1575"/>
                <a:gd name="T102" fmla="*/ 7 w 3728"/>
                <a:gd name="T103" fmla="*/ 676 h 1575"/>
                <a:gd name="T104" fmla="*/ 0 w 3728"/>
                <a:gd name="T105" fmla="*/ 590 h 1575"/>
                <a:gd name="T106" fmla="*/ 55 w 3728"/>
                <a:gd name="T107" fmla="*/ 512 h 1575"/>
                <a:gd name="T108" fmla="*/ 114 w 3728"/>
                <a:gd name="T109" fmla="*/ 471 h 1575"/>
                <a:gd name="T110" fmla="*/ 188 w 3728"/>
                <a:gd name="T111" fmla="*/ 431 h 1575"/>
                <a:gd name="T112" fmla="*/ 271 w 3728"/>
                <a:gd name="T113" fmla="*/ 390 h 1575"/>
                <a:gd name="T114" fmla="*/ 361 w 3728"/>
                <a:gd name="T115" fmla="*/ 352 h 1575"/>
                <a:gd name="T116" fmla="*/ 461 w 3728"/>
                <a:gd name="T117" fmla="*/ 314 h 1575"/>
                <a:gd name="T118" fmla="*/ 556 w 3728"/>
                <a:gd name="T119" fmla="*/ 274 h 15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28"/>
                <a:gd name="T181" fmla="*/ 0 h 1575"/>
                <a:gd name="T182" fmla="*/ 3728 w 3728"/>
                <a:gd name="T183" fmla="*/ 1575 h 15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28" h="1575">
                  <a:moveTo>
                    <a:pt x="625" y="250"/>
                  </a:moveTo>
                  <a:lnTo>
                    <a:pt x="671" y="229"/>
                  </a:lnTo>
                  <a:lnTo>
                    <a:pt x="716" y="210"/>
                  </a:lnTo>
                  <a:lnTo>
                    <a:pt x="763" y="191"/>
                  </a:lnTo>
                  <a:lnTo>
                    <a:pt x="808" y="174"/>
                  </a:lnTo>
                  <a:lnTo>
                    <a:pt x="854" y="157"/>
                  </a:lnTo>
                  <a:lnTo>
                    <a:pt x="901" y="143"/>
                  </a:lnTo>
                  <a:lnTo>
                    <a:pt x="946" y="129"/>
                  </a:lnTo>
                  <a:lnTo>
                    <a:pt x="994" y="117"/>
                  </a:lnTo>
                  <a:lnTo>
                    <a:pt x="1039" y="103"/>
                  </a:lnTo>
                  <a:lnTo>
                    <a:pt x="1084" y="91"/>
                  </a:lnTo>
                  <a:lnTo>
                    <a:pt x="1129" y="79"/>
                  </a:lnTo>
                  <a:lnTo>
                    <a:pt x="1175" y="69"/>
                  </a:lnTo>
                  <a:lnTo>
                    <a:pt x="1220" y="60"/>
                  </a:lnTo>
                  <a:lnTo>
                    <a:pt x="1265" y="50"/>
                  </a:lnTo>
                  <a:lnTo>
                    <a:pt x="1313" y="43"/>
                  </a:lnTo>
                  <a:lnTo>
                    <a:pt x="1358" y="38"/>
                  </a:lnTo>
                  <a:lnTo>
                    <a:pt x="1401" y="29"/>
                  </a:lnTo>
                  <a:lnTo>
                    <a:pt x="1446" y="24"/>
                  </a:lnTo>
                  <a:lnTo>
                    <a:pt x="1491" y="19"/>
                  </a:lnTo>
                  <a:lnTo>
                    <a:pt x="1536" y="15"/>
                  </a:lnTo>
                  <a:lnTo>
                    <a:pt x="1579" y="10"/>
                  </a:lnTo>
                  <a:lnTo>
                    <a:pt x="1622" y="7"/>
                  </a:lnTo>
                  <a:lnTo>
                    <a:pt x="1667" y="5"/>
                  </a:lnTo>
                  <a:lnTo>
                    <a:pt x="1712" y="5"/>
                  </a:lnTo>
                  <a:lnTo>
                    <a:pt x="1755" y="0"/>
                  </a:lnTo>
                  <a:lnTo>
                    <a:pt x="1798" y="0"/>
                  </a:lnTo>
                  <a:lnTo>
                    <a:pt x="1840" y="0"/>
                  </a:lnTo>
                  <a:lnTo>
                    <a:pt x="1883" y="0"/>
                  </a:lnTo>
                  <a:lnTo>
                    <a:pt x="1924" y="0"/>
                  </a:lnTo>
                  <a:lnTo>
                    <a:pt x="1969" y="3"/>
                  </a:lnTo>
                  <a:lnTo>
                    <a:pt x="2009" y="5"/>
                  </a:lnTo>
                  <a:lnTo>
                    <a:pt x="2052" y="10"/>
                  </a:lnTo>
                  <a:lnTo>
                    <a:pt x="2092" y="10"/>
                  </a:lnTo>
                  <a:lnTo>
                    <a:pt x="2133" y="15"/>
                  </a:lnTo>
                  <a:lnTo>
                    <a:pt x="2173" y="17"/>
                  </a:lnTo>
                  <a:lnTo>
                    <a:pt x="2214" y="22"/>
                  </a:lnTo>
                  <a:lnTo>
                    <a:pt x="2254" y="24"/>
                  </a:lnTo>
                  <a:lnTo>
                    <a:pt x="2295" y="29"/>
                  </a:lnTo>
                  <a:lnTo>
                    <a:pt x="2335" y="34"/>
                  </a:lnTo>
                  <a:lnTo>
                    <a:pt x="2373" y="41"/>
                  </a:lnTo>
                  <a:lnTo>
                    <a:pt x="2411" y="46"/>
                  </a:lnTo>
                  <a:lnTo>
                    <a:pt x="2449" y="53"/>
                  </a:lnTo>
                  <a:lnTo>
                    <a:pt x="2487" y="57"/>
                  </a:lnTo>
                  <a:lnTo>
                    <a:pt x="2525" y="67"/>
                  </a:lnTo>
                  <a:lnTo>
                    <a:pt x="2563" y="72"/>
                  </a:lnTo>
                  <a:lnTo>
                    <a:pt x="2601" y="81"/>
                  </a:lnTo>
                  <a:lnTo>
                    <a:pt x="2637" y="88"/>
                  </a:lnTo>
                  <a:lnTo>
                    <a:pt x="2675" y="98"/>
                  </a:lnTo>
                  <a:lnTo>
                    <a:pt x="2708" y="105"/>
                  </a:lnTo>
                  <a:lnTo>
                    <a:pt x="2744" y="112"/>
                  </a:lnTo>
                  <a:lnTo>
                    <a:pt x="2777" y="119"/>
                  </a:lnTo>
                  <a:lnTo>
                    <a:pt x="2813" y="131"/>
                  </a:lnTo>
                  <a:lnTo>
                    <a:pt x="2846" y="138"/>
                  </a:lnTo>
                  <a:lnTo>
                    <a:pt x="2879" y="148"/>
                  </a:lnTo>
                  <a:lnTo>
                    <a:pt x="2913" y="157"/>
                  </a:lnTo>
                  <a:lnTo>
                    <a:pt x="2946" y="167"/>
                  </a:lnTo>
                  <a:lnTo>
                    <a:pt x="2977" y="174"/>
                  </a:lnTo>
                  <a:lnTo>
                    <a:pt x="3008" y="183"/>
                  </a:lnTo>
                  <a:lnTo>
                    <a:pt x="3039" y="193"/>
                  </a:lnTo>
                  <a:lnTo>
                    <a:pt x="3070" y="202"/>
                  </a:lnTo>
                  <a:lnTo>
                    <a:pt x="3101" y="212"/>
                  </a:lnTo>
                  <a:lnTo>
                    <a:pt x="3129" y="221"/>
                  </a:lnTo>
                  <a:lnTo>
                    <a:pt x="3158" y="231"/>
                  </a:lnTo>
                  <a:lnTo>
                    <a:pt x="3189" y="241"/>
                  </a:lnTo>
                  <a:lnTo>
                    <a:pt x="3200" y="245"/>
                  </a:lnTo>
                  <a:lnTo>
                    <a:pt x="3217" y="250"/>
                  </a:lnTo>
                  <a:lnTo>
                    <a:pt x="3224" y="255"/>
                  </a:lnTo>
                  <a:lnTo>
                    <a:pt x="3231" y="257"/>
                  </a:lnTo>
                  <a:lnTo>
                    <a:pt x="3241" y="262"/>
                  </a:lnTo>
                  <a:lnTo>
                    <a:pt x="3250" y="267"/>
                  </a:lnTo>
                  <a:lnTo>
                    <a:pt x="3260" y="271"/>
                  </a:lnTo>
                  <a:lnTo>
                    <a:pt x="3269" y="276"/>
                  </a:lnTo>
                  <a:lnTo>
                    <a:pt x="3279" y="281"/>
                  </a:lnTo>
                  <a:lnTo>
                    <a:pt x="3288" y="288"/>
                  </a:lnTo>
                  <a:lnTo>
                    <a:pt x="3298" y="293"/>
                  </a:lnTo>
                  <a:lnTo>
                    <a:pt x="3310" y="300"/>
                  </a:lnTo>
                  <a:lnTo>
                    <a:pt x="3322" y="305"/>
                  </a:lnTo>
                  <a:lnTo>
                    <a:pt x="3331" y="314"/>
                  </a:lnTo>
                  <a:lnTo>
                    <a:pt x="3341" y="319"/>
                  </a:lnTo>
                  <a:lnTo>
                    <a:pt x="3350" y="326"/>
                  </a:lnTo>
                  <a:lnTo>
                    <a:pt x="3362" y="333"/>
                  </a:lnTo>
                  <a:lnTo>
                    <a:pt x="3374" y="340"/>
                  </a:lnTo>
                  <a:lnTo>
                    <a:pt x="3384" y="348"/>
                  </a:lnTo>
                  <a:lnTo>
                    <a:pt x="3395" y="355"/>
                  </a:lnTo>
                  <a:lnTo>
                    <a:pt x="3405" y="362"/>
                  </a:lnTo>
                  <a:lnTo>
                    <a:pt x="3417" y="371"/>
                  </a:lnTo>
                  <a:lnTo>
                    <a:pt x="3426" y="378"/>
                  </a:lnTo>
                  <a:lnTo>
                    <a:pt x="3441" y="386"/>
                  </a:lnTo>
                  <a:lnTo>
                    <a:pt x="3450" y="395"/>
                  </a:lnTo>
                  <a:lnTo>
                    <a:pt x="3462" y="405"/>
                  </a:lnTo>
                  <a:lnTo>
                    <a:pt x="3474" y="412"/>
                  </a:lnTo>
                  <a:lnTo>
                    <a:pt x="3483" y="421"/>
                  </a:lnTo>
                  <a:lnTo>
                    <a:pt x="3495" y="431"/>
                  </a:lnTo>
                  <a:lnTo>
                    <a:pt x="3510" y="440"/>
                  </a:lnTo>
                  <a:lnTo>
                    <a:pt x="3517" y="450"/>
                  </a:lnTo>
                  <a:lnTo>
                    <a:pt x="3529" y="457"/>
                  </a:lnTo>
                  <a:lnTo>
                    <a:pt x="3538" y="464"/>
                  </a:lnTo>
                  <a:lnTo>
                    <a:pt x="3550" y="474"/>
                  </a:lnTo>
                  <a:lnTo>
                    <a:pt x="3559" y="483"/>
                  </a:lnTo>
                  <a:lnTo>
                    <a:pt x="3569" y="493"/>
                  </a:lnTo>
                  <a:lnTo>
                    <a:pt x="3578" y="502"/>
                  </a:lnTo>
                  <a:lnTo>
                    <a:pt x="3590" y="512"/>
                  </a:lnTo>
                  <a:lnTo>
                    <a:pt x="3597" y="519"/>
                  </a:lnTo>
                  <a:lnTo>
                    <a:pt x="3607" y="528"/>
                  </a:lnTo>
                  <a:lnTo>
                    <a:pt x="3617" y="535"/>
                  </a:lnTo>
                  <a:lnTo>
                    <a:pt x="3626" y="545"/>
                  </a:lnTo>
                  <a:lnTo>
                    <a:pt x="3633" y="554"/>
                  </a:lnTo>
                  <a:lnTo>
                    <a:pt x="3643" y="564"/>
                  </a:lnTo>
                  <a:lnTo>
                    <a:pt x="3650" y="573"/>
                  </a:lnTo>
                  <a:lnTo>
                    <a:pt x="3659" y="583"/>
                  </a:lnTo>
                  <a:lnTo>
                    <a:pt x="3666" y="590"/>
                  </a:lnTo>
                  <a:lnTo>
                    <a:pt x="3671" y="600"/>
                  </a:lnTo>
                  <a:lnTo>
                    <a:pt x="3678" y="607"/>
                  </a:lnTo>
                  <a:lnTo>
                    <a:pt x="3685" y="616"/>
                  </a:lnTo>
                  <a:lnTo>
                    <a:pt x="3690" y="623"/>
                  </a:lnTo>
                  <a:lnTo>
                    <a:pt x="3697" y="633"/>
                  </a:lnTo>
                  <a:lnTo>
                    <a:pt x="3700" y="640"/>
                  </a:lnTo>
                  <a:lnTo>
                    <a:pt x="3707" y="650"/>
                  </a:lnTo>
                  <a:lnTo>
                    <a:pt x="3714" y="664"/>
                  </a:lnTo>
                  <a:lnTo>
                    <a:pt x="3721" y="678"/>
                  </a:lnTo>
                  <a:lnTo>
                    <a:pt x="3726" y="692"/>
                  </a:lnTo>
                  <a:lnTo>
                    <a:pt x="3728" y="707"/>
                  </a:lnTo>
                  <a:lnTo>
                    <a:pt x="3726" y="721"/>
                  </a:lnTo>
                  <a:lnTo>
                    <a:pt x="3726" y="738"/>
                  </a:lnTo>
                  <a:lnTo>
                    <a:pt x="3726" y="752"/>
                  </a:lnTo>
                  <a:lnTo>
                    <a:pt x="3726" y="768"/>
                  </a:lnTo>
                  <a:lnTo>
                    <a:pt x="3724" y="783"/>
                  </a:lnTo>
                  <a:lnTo>
                    <a:pt x="3721" y="797"/>
                  </a:lnTo>
                  <a:lnTo>
                    <a:pt x="3719" y="814"/>
                  </a:lnTo>
                  <a:lnTo>
                    <a:pt x="3716" y="830"/>
                  </a:lnTo>
                  <a:lnTo>
                    <a:pt x="3712" y="845"/>
                  </a:lnTo>
                  <a:lnTo>
                    <a:pt x="3707" y="859"/>
                  </a:lnTo>
                  <a:lnTo>
                    <a:pt x="3702" y="873"/>
                  </a:lnTo>
                  <a:lnTo>
                    <a:pt x="3697" y="887"/>
                  </a:lnTo>
                  <a:lnTo>
                    <a:pt x="3690" y="904"/>
                  </a:lnTo>
                  <a:lnTo>
                    <a:pt x="3685" y="918"/>
                  </a:lnTo>
                  <a:lnTo>
                    <a:pt x="3681" y="933"/>
                  </a:lnTo>
                  <a:lnTo>
                    <a:pt x="3674" y="947"/>
                  </a:lnTo>
                  <a:lnTo>
                    <a:pt x="3666" y="959"/>
                  </a:lnTo>
                  <a:lnTo>
                    <a:pt x="3657" y="973"/>
                  </a:lnTo>
                  <a:lnTo>
                    <a:pt x="3647" y="985"/>
                  </a:lnTo>
                  <a:lnTo>
                    <a:pt x="3640" y="999"/>
                  </a:lnTo>
                  <a:lnTo>
                    <a:pt x="3631" y="1013"/>
                  </a:lnTo>
                  <a:lnTo>
                    <a:pt x="3621" y="1025"/>
                  </a:lnTo>
                  <a:lnTo>
                    <a:pt x="3612" y="1040"/>
                  </a:lnTo>
                  <a:lnTo>
                    <a:pt x="3605" y="1054"/>
                  </a:lnTo>
                  <a:lnTo>
                    <a:pt x="3593" y="1063"/>
                  </a:lnTo>
                  <a:lnTo>
                    <a:pt x="3581" y="1078"/>
                  </a:lnTo>
                  <a:lnTo>
                    <a:pt x="3571" y="1090"/>
                  </a:lnTo>
                  <a:lnTo>
                    <a:pt x="3562" y="1101"/>
                  </a:lnTo>
                  <a:lnTo>
                    <a:pt x="3550" y="1113"/>
                  </a:lnTo>
                  <a:lnTo>
                    <a:pt x="3538" y="1125"/>
                  </a:lnTo>
                  <a:lnTo>
                    <a:pt x="3529" y="1139"/>
                  </a:lnTo>
                  <a:lnTo>
                    <a:pt x="3517" y="1151"/>
                  </a:lnTo>
                  <a:lnTo>
                    <a:pt x="3502" y="1161"/>
                  </a:lnTo>
                  <a:lnTo>
                    <a:pt x="3488" y="1173"/>
                  </a:lnTo>
                  <a:lnTo>
                    <a:pt x="3476" y="1182"/>
                  </a:lnTo>
                  <a:lnTo>
                    <a:pt x="3464" y="1194"/>
                  </a:lnTo>
                  <a:lnTo>
                    <a:pt x="3450" y="1204"/>
                  </a:lnTo>
                  <a:lnTo>
                    <a:pt x="3436" y="1216"/>
                  </a:lnTo>
                  <a:lnTo>
                    <a:pt x="3424" y="1225"/>
                  </a:lnTo>
                  <a:lnTo>
                    <a:pt x="3412" y="1237"/>
                  </a:lnTo>
                  <a:lnTo>
                    <a:pt x="3398" y="1244"/>
                  </a:lnTo>
                  <a:lnTo>
                    <a:pt x="3384" y="1254"/>
                  </a:lnTo>
                  <a:lnTo>
                    <a:pt x="3369" y="1263"/>
                  </a:lnTo>
                  <a:lnTo>
                    <a:pt x="3355" y="1273"/>
                  </a:lnTo>
                  <a:lnTo>
                    <a:pt x="3341" y="1280"/>
                  </a:lnTo>
                  <a:lnTo>
                    <a:pt x="3326" y="1289"/>
                  </a:lnTo>
                  <a:lnTo>
                    <a:pt x="3312" y="1299"/>
                  </a:lnTo>
                  <a:lnTo>
                    <a:pt x="3298" y="1308"/>
                  </a:lnTo>
                  <a:lnTo>
                    <a:pt x="3281" y="1315"/>
                  </a:lnTo>
                  <a:lnTo>
                    <a:pt x="3267" y="1323"/>
                  </a:lnTo>
                  <a:lnTo>
                    <a:pt x="3253" y="1332"/>
                  </a:lnTo>
                  <a:lnTo>
                    <a:pt x="3238" y="1339"/>
                  </a:lnTo>
                  <a:lnTo>
                    <a:pt x="3224" y="1346"/>
                  </a:lnTo>
                  <a:lnTo>
                    <a:pt x="3210" y="1353"/>
                  </a:lnTo>
                  <a:lnTo>
                    <a:pt x="3196" y="1361"/>
                  </a:lnTo>
                  <a:lnTo>
                    <a:pt x="3181" y="1368"/>
                  </a:lnTo>
                  <a:lnTo>
                    <a:pt x="3167" y="1373"/>
                  </a:lnTo>
                  <a:lnTo>
                    <a:pt x="3153" y="1380"/>
                  </a:lnTo>
                  <a:lnTo>
                    <a:pt x="3139" y="1387"/>
                  </a:lnTo>
                  <a:lnTo>
                    <a:pt x="3127" y="1392"/>
                  </a:lnTo>
                  <a:lnTo>
                    <a:pt x="3112" y="1396"/>
                  </a:lnTo>
                  <a:lnTo>
                    <a:pt x="3098" y="1403"/>
                  </a:lnTo>
                  <a:lnTo>
                    <a:pt x="3084" y="1408"/>
                  </a:lnTo>
                  <a:lnTo>
                    <a:pt x="3072" y="1415"/>
                  </a:lnTo>
                  <a:lnTo>
                    <a:pt x="3053" y="1420"/>
                  </a:lnTo>
                  <a:lnTo>
                    <a:pt x="3036" y="1425"/>
                  </a:lnTo>
                  <a:lnTo>
                    <a:pt x="3017" y="1430"/>
                  </a:lnTo>
                  <a:lnTo>
                    <a:pt x="3003" y="1434"/>
                  </a:lnTo>
                  <a:lnTo>
                    <a:pt x="2984" y="1439"/>
                  </a:lnTo>
                  <a:lnTo>
                    <a:pt x="2967" y="1444"/>
                  </a:lnTo>
                  <a:lnTo>
                    <a:pt x="2948" y="1449"/>
                  </a:lnTo>
                  <a:lnTo>
                    <a:pt x="2932" y="1453"/>
                  </a:lnTo>
                  <a:lnTo>
                    <a:pt x="2913" y="1458"/>
                  </a:lnTo>
                  <a:lnTo>
                    <a:pt x="2896" y="1463"/>
                  </a:lnTo>
                  <a:lnTo>
                    <a:pt x="2877" y="1468"/>
                  </a:lnTo>
                  <a:lnTo>
                    <a:pt x="2860" y="1472"/>
                  </a:lnTo>
                  <a:lnTo>
                    <a:pt x="2841" y="1475"/>
                  </a:lnTo>
                  <a:lnTo>
                    <a:pt x="2825" y="1480"/>
                  </a:lnTo>
                  <a:lnTo>
                    <a:pt x="2806" y="1484"/>
                  </a:lnTo>
                  <a:lnTo>
                    <a:pt x="2787" y="1489"/>
                  </a:lnTo>
                  <a:lnTo>
                    <a:pt x="2768" y="1489"/>
                  </a:lnTo>
                  <a:lnTo>
                    <a:pt x="2749" y="1494"/>
                  </a:lnTo>
                  <a:lnTo>
                    <a:pt x="2730" y="1496"/>
                  </a:lnTo>
                  <a:lnTo>
                    <a:pt x="2711" y="1501"/>
                  </a:lnTo>
                  <a:lnTo>
                    <a:pt x="2689" y="1503"/>
                  </a:lnTo>
                  <a:lnTo>
                    <a:pt x="2670" y="1506"/>
                  </a:lnTo>
                  <a:lnTo>
                    <a:pt x="2651" y="1508"/>
                  </a:lnTo>
                  <a:lnTo>
                    <a:pt x="2632" y="1513"/>
                  </a:lnTo>
                  <a:lnTo>
                    <a:pt x="2611" y="1513"/>
                  </a:lnTo>
                  <a:lnTo>
                    <a:pt x="2592" y="1518"/>
                  </a:lnTo>
                  <a:lnTo>
                    <a:pt x="2570" y="1518"/>
                  </a:lnTo>
                  <a:lnTo>
                    <a:pt x="2551" y="1522"/>
                  </a:lnTo>
                  <a:lnTo>
                    <a:pt x="2528" y="1522"/>
                  </a:lnTo>
                  <a:lnTo>
                    <a:pt x="2506" y="1527"/>
                  </a:lnTo>
                  <a:lnTo>
                    <a:pt x="2485" y="1529"/>
                  </a:lnTo>
                  <a:lnTo>
                    <a:pt x="2463" y="1532"/>
                  </a:lnTo>
                  <a:lnTo>
                    <a:pt x="2440" y="1532"/>
                  </a:lnTo>
                  <a:lnTo>
                    <a:pt x="2418" y="1537"/>
                  </a:lnTo>
                  <a:lnTo>
                    <a:pt x="2394" y="1537"/>
                  </a:lnTo>
                  <a:lnTo>
                    <a:pt x="2373" y="1539"/>
                  </a:lnTo>
                  <a:lnTo>
                    <a:pt x="2349" y="1541"/>
                  </a:lnTo>
                  <a:lnTo>
                    <a:pt x="2323" y="1541"/>
                  </a:lnTo>
                  <a:lnTo>
                    <a:pt x="2299" y="1544"/>
                  </a:lnTo>
                  <a:lnTo>
                    <a:pt x="2275" y="1546"/>
                  </a:lnTo>
                  <a:lnTo>
                    <a:pt x="2252" y="1546"/>
                  </a:lnTo>
                  <a:lnTo>
                    <a:pt x="2226" y="1548"/>
                  </a:lnTo>
                  <a:lnTo>
                    <a:pt x="2199" y="1551"/>
                  </a:lnTo>
                  <a:lnTo>
                    <a:pt x="2176" y="1551"/>
                  </a:lnTo>
                  <a:lnTo>
                    <a:pt x="2147" y="1551"/>
                  </a:lnTo>
                  <a:lnTo>
                    <a:pt x="2123" y="1556"/>
                  </a:lnTo>
                  <a:lnTo>
                    <a:pt x="2095" y="1556"/>
                  </a:lnTo>
                  <a:lnTo>
                    <a:pt x="2069" y="1558"/>
                  </a:lnTo>
                  <a:lnTo>
                    <a:pt x="2040" y="1558"/>
                  </a:lnTo>
                  <a:lnTo>
                    <a:pt x="2012" y="1560"/>
                  </a:lnTo>
                  <a:lnTo>
                    <a:pt x="1983" y="1560"/>
                  </a:lnTo>
                  <a:lnTo>
                    <a:pt x="1957" y="1560"/>
                  </a:lnTo>
                  <a:lnTo>
                    <a:pt x="1926" y="1560"/>
                  </a:lnTo>
                  <a:lnTo>
                    <a:pt x="1897" y="1563"/>
                  </a:lnTo>
                  <a:lnTo>
                    <a:pt x="1867" y="1565"/>
                  </a:lnTo>
                  <a:lnTo>
                    <a:pt x="1838" y="1565"/>
                  </a:lnTo>
                  <a:lnTo>
                    <a:pt x="1807" y="1565"/>
                  </a:lnTo>
                  <a:lnTo>
                    <a:pt x="1776" y="1568"/>
                  </a:lnTo>
                  <a:lnTo>
                    <a:pt x="1743" y="1568"/>
                  </a:lnTo>
                  <a:lnTo>
                    <a:pt x="1712" y="1570"/>
                  </a:lnTo>
                  <a:lnTo>
                    <a:pt x="1679" y="1570"/>
                  </a:lnTo>
                  <a:lnTo>
                    <a:pt x="1645" y="1570"/>
                  </a:lnTo>
                  <a:lnTo>
                    <a:pt x="1612" y="1572"/>
                  </a:lnTo>
                  <a:lnTo>
                    <a:pt x="1579" y="1575"/>
                  </a:lnTo>
                  <a:lnTo>
                    <a:pt x="1543" y="1572"/>
                  </a:lnTo>
                  <a:lnTo>
                    <a:pt x="1510" y="1572"/>
                  </a:lnTo>
                  <a:lnTo>
                    <a:pt x="1477" y="1572"/>
                  </a:lnTo>
                  <a:lnTo>
                    <a:pt x="1443" y="1572"/>
                  </a:lnTo>
                  <a:lnTo>
                    <a:pt x="1410" y="1570"/>
                  </a:lnTo>
                  <a:lnTo>
                    <a:pt x="1377" y="1568"/>
                  </a:lnTo>
                  <a:lnTo>
                    <a:pt x="1343" y="1565"/>
                  </a:lnTo>
                  <a:lnTo>
                    <a:pt x="1313" y="1565"/>
                  </a:lnTo>
                  <a:lnTo>
                    <a:pt x="1279" y="1560"/>
                  </a:lnTo>
                  <a:lnTo>
                    <a:pt x="1251" y="1558"/>
                  </a:lnTo>
                  <a:lnTo>
                    <a:pt x="1217" y="1556"/>
                  </a:lnTo>
                  <a:lnTo>
                    <a:pt x="1189" y="1551"/>
                  </a:lnTo>
                  <a:lnTo>
                    <a:pt x="1158" y="1546"/>
                  </a:lnTo>
                  <a:lnTo>
                    <a:pt x="1129" y="1544"/>
                  </a:lnTo>
                  <a:lnTo>
                    <a:pt x="1101" y="1539"/>
                  </a:lnTo>
                  <a:lnTo>
                    <a:pt x="1072" y="1537"/>
                  </a:lnTo>
                  <a:lnTo>
                    <a:pt x="1044" y="1529"/>
                  </a:lnTo>
                  <a:lnTo>
                    <a:pt x="1015" y="1525"/>
                  </a:lnTo>
                  <a:lnTo>
                    <a:pt x="987" y="1520"/>
                  </a:lnTo>
                  <a:lnTo>
                    <a:pt x="961" y="1515"/>
                  </a:lnTo>
                  <a:lnTo>
                    <a:pt x="932" y="1508"/>
                  </a:lnTo>
                  <a:lnTo>
                    <a:pt x="906" y="1503"/>
                  </a:lnTo>
                  <a:lnTo>
                    <a:pt x="880" y="1496"/>
                  </a:lnTo>
                  <a:lnTo>
                    <a:pt x="856" y="1491"/>
                  </a:lnTo>
                  <a:lnTo>
                    <a:pt x="832" y="1484"/>
                  </a:lnTo>
                  <a:lnTo>
                    <a:pt x="806" y="1477"/>
                  </a:lnTo>
                  <a:lnTo>
                    <a:pt x="782" y="1470"/>
                  </a:lnTo>
                  <a:lnTo>
                    <a:pt x="761" y="1463"/>
                  </a:lnTo>
                  <a:lnTo>
                    <a:pt x="735" y="1456"/>
                  </a:lnTo>
                  <a:lnTo>
                    <a:pt x="713" y="1449"/>
                  </a:lnTo>
                  <a:lnTo>
                    <a:pt x="692" y="1444"/>
                  </a:lnTo>
                  <a:lnTo>
                    <a:pt x="671" y="1437"/>
                  </a:lnTo>
                  <a:lnTo>
                    <a:pt x="649" y="1430"/>
                  </a:lnTo>
                  <a:lnTo>
                    <a:pt x="628" y="1420"/>
                  </a:lnTo>
                  <a:lnTo>
                    <a:pt x="606" y="1413"/>
                  </a:lnTo>
                  <a:lnTo>
                    <a:pt x="587" y="1406"/>
                  </a:lnTo>
                  <a:lnTo>
                    <a:pt x="568" y="1399"/>
                  </a:lnTo>
                  <a:lnTo>
                    <a:pt x="549" y="1392"/>
                  </a:lnTo>
                  <a:lnTo>
                    <a:pt x="530" y="1384"/>
                  </a:lnTo>
                  <a:lnTo>
                    <a:pt x="514" y="1377"/>
                  </a:lnTo>
                  <a:lnTo>
                    <a:pt x="495" y="1368"/>
                  </a:lnTo>
                  <a:lnTo>
                    <a:pt x="480" y="1363"/>
                  </a:lnTo>
                  <a:lnTo>
                    <a:pt x="464" y="1353"/>
                  </a:lnTo>
                  <a:lnTo>
                    <a:pt x="449" y="1349"/>
                  </a:lnTo>
                  <a:lnTo>
                    <a:pt x="435" y="1339"/>
                  </a:lnTo>
                  <a:lnTo>
                    <a:pt x="421" y="1334"/>
                  </a:lnTo>
                  <a:lnTo>
                    <a:pt x="407" y="1325"/>
                  </a:lnTo>
                  <a:lnTo>
                    <a:pt x="395" y="1320"/>
                  </a:lnTo>
                  <a:lnTo>
                    <a:pt x="380" y="1313"/>
                  </a:lnTo>
                  <a:lnTo>
                    <a:pt x="371" y="1306"/>
                  </a:lnTo>
                  <a:lnTo>
                    <a:pt x="357" y="1299"/>
                  </a:lnTo>
                  <a:lnTo>
                    <a:pt x="347" y="1294"/>
                  </a:lnTo>
                  <a:lnTo>
                    <a:pt x="335" y="1287"/>
                  </a:lnTo>
                  <a:lnTo>
                    <a:pt x="326" y="1280"/>
                  </a:lnTo>
                  <a:lnTo>
                    <a:pt x="319" y="1275"/>
                  </a:lnTo>
                  <a:lnTo>
                    <a:pt x="312" y="1270"/>
                  </a:lnTo>
                  <a:lnTo>
                    <a:pt x="302" y="1263"/>
                  </a:lnTo>
                  <a:lnTo>
                    <a:pt x="295" y="1258"/>
                  </a:lnTo>
                  <a:lnTo>
                    <a:pt x="288" y="1254"/>
                  </a:lnTo>
                  <a:lnTo>
                    <a:pt x="283" y="1249"/>
                  </a:lnTo>
                  <a:lnTo>
                    <a:pt x="273" y="1242"/>
                  </a:lnTo>
                  <a:lnTo>
                    <a:pt x="269" y="1235"/>
                  </a:lnTo>
                  <a:lnTo>
                    <a:pt x="264" y="1227"/>
                  </a:lnTo>
                  <a:lnTo>
                    <a:pt x="259" y="1220"/>
                  </a:lnTo>
                  <a:lnTo>
                    <a:pt x="252" y="1211"/>
                  </a:lnTo>
                  <a:lnTo>
                    <a:pt x="245" y="1201"/>
                  </a:lnTo>
                  <a:lnTo>
                    <a:pt x="238" y="1189"/>
                  </a:lnTo>
                  <a:lnTo>
                    <a:pt x="231" y="1178"/>
                  </a:lnTo>
                  <a:lnTo>
                    <a:pt x="221" y="1163"/>
                  </a:lnTo>
                  <a:lnTo>
                    <a:pt x="212" y="1149"/>
                  </a:lnTo>
                  <a:lnTo>
                    <a:pt x="207" y="1139"/>
                  </a:lnTo>
                  <a:lnTo>
                    <a:pt x="202" y="1130"/>
                  </a:lnTo>
                  <a:lnTo>
                    <a:pt x="197" y="1123"/>
                  </a:lnTo>
                  <a:lnTo>
                    <a:pt x="193" y="1116"/>
                  </a:lnTo>
                  <a:lnTo>
                    <a:pt x="186" y="1106"/>
                  </a:lnTo>
                  <a:lnTo>
                    <a:pt x="181" y="1097"/>
                  </a:lnTo>
                  <a:lnTo>
                    <a:pt x="176" y="1087"/>
                  </a:lnTo>
                  <a:lnTo>
                    <a:pt x="171" y="1080"/>
                  </a:lnTo>
                  <a:lnTo>
                    <a:pt x="164" y="1070"/>
                  </a:lnTo>
                  <a:lnTo>
                    <a:pt x="159" y="1061"/>
                  </a:lnTo>
                  <a:lnTo>
                    <a:pt x="155" y="1051"/>
                  </a:lnTo>
                  <a:lnTo>
                    <a:pt x="150" y="1042"/>
                  </a:lnTo>
                  <a:lnTo>
                    <a:pt x="143" y="1030"/>
                  </a:lnTo>
                  <a:lnTo>
                    <a:pt x="138" y="1021"/>
                  </a:lnTo>
                  <a:lnTo>
                    <a:pt x="136" y="1009"/>
                  </a:lnTo>
                  <a:lnTo>
                    <a:pt x="128" y="999"/>
                  </a:lnTo>
                  <a:lnTo>
                    <a:pt x="124" y="987"/>
                  </a:lnTo>
                  <a:lnTo>
                    <a:pt x="117" y="978"/>
                  </a:lnTo>
                  <a:lnTo>
                    <a:pt x="109" y="966"/>
                  </a:lnTo>
                  <a:lnTo>
                    <a:pt x="105" y="956"/>
                  </a:lnTo>
                  <a:lnTo>
                    <a:pt x="100" y="942"/>
                  </a:lnTo>
                  <a:lnTo>
                    <a:pt x="95" y="933"/>
                  </a:lnTo>
                  <a:lnTo>
                    <a:pt x="90" y="921"/>
                  </a:lnTo>
                  <a:lnTo>
                    <a:pt x="86" y="909"/>
                  </a:lnTo>
                  <a:lnTo>
                    <a:pt x="81" y="897"/>
                  </a:lnTo>
                  <a:lnTo>
                    <a:pt x="76" y="885"/>
                  </a:lnTo>
                  <a:lnTo>
                    <a:pt x="71" y="873"/>
                  </a:lnTo>
                  <a:lnTo>
                    <a:pt x="67" y="861"/>
                  </a:lnTo>
                  <a:lnTo>
                    <a:pt x="62" y="849"/>
                  </a:lnTo>
                  <a:lnTo>
                    <a:pt x="57" y="837"/>
                  </a:lnTo>
                  <a:lnTo>
                    <a:pt x="52" y="826"/>
                  </a:lnTo>
                  <a:lnTo>
                    <a:pt x="48" y="814"/>
                  </a:lnTo>
                  <a:lnTo>
                    <a:pt x="43" y="799"/>
                  </a:lnTo>
                  <a:lnTo>
                    <a:pt x="38" y="787"/>
                  </a:lnTo>
                  <a:lnTo>
                    <a:pt x="33" y="773"/>
                  </a:lnTo>
                  <a:lnTo>
                    <a:pt x="31" y="764"/>
                  </a:lnTo>
                  <a:lnTo>
                    <a:pt x="26" y="749"/>
                  </a:lnTo>
                  <a:lnTo>
                    <a:pt x="24" y="740"/>
                  </a:lnTo>
                  <a:lnTo>
                    <a:pt x="19" y="726"/>
                  </a:lnTo>
                  <a:lnTo>
                    <a:pt x="17" y="716"/>
                  </a:lnTo>
                  <a:lnTo>
                    <a:pt x="12" y="699"/>
                  </a:lnTo>
                  <a:lnTo>
                    <a:pt x="10" y="690"/>
                  </a:lnTo>
                  <a:lnTo>
                    <a:pt x="7" y="676"/>
                  </a:lnTo>
                  <a:lnTo>
                    <a:pt x="5" y="666"/>
                  </a:lnTo>
                  <a:lnTo>
                    <a:pt x="5" y="652"/>
                  </a:lnTo>
                  <a:lnTo>
                    <a:pt x="2" y="642"/>
                  </a:lnTo>
                  <a:lnTo>
                    <a:pt x="0" y="628"/>
                  </a:lnTo>
                  <a:lnTo>
                    <a:pt x="0" y="619"/>
                  </a:lnTo>
                  <a:lnTo>
                    <a:pt x="0" y="604"/>
                  </a:lnTo>
                  <a:lnTo>
                    <a:pt x="0" y="590"/>
                  </a:lnTo>
                  <a:lnTo>
                    <a:pt x="5" y="578"/>
                  </a:lnTo>
                  <a:lnTo>
                    <a:pt x="10" y="566"/>
                  </a:lnTo>
                  <a:lnTo>
                    <a:pt x="17" y="552"/>
                  </a:lnTo>
                  <a:lnTo>
                    <a:pt x="26" y="540"/>
                  </a:lnTo>
                  <a:lnTo>
                    <a:pt x="36" y="528"/>
                  </a:lnTo>
                  <a:lnTo>
                    <a:pt x="50" y="516"/>
                  </a:lnTo>
                  <a:lnTo>
                    <a:pt x="55" y="512"/>
                  </a:lnTo>
                  <a:lnTo>
                    <a:pt x="62" y="504"/>
                  </a:lnTo>
                  <a:lnTo>
                    <a:pt x="69" y="497"/>
                  </a:lnTo>
                  <a:lnTo>
                    <a:pt x="79" y="493"/>
                  </a:lnTo>
                  <a:lnTo>
                    <a:pt x="86" y="488"/>
                  </a:lnTo>
                  <a:lnTo>
                    <a:pt x="95" y="483"/>
                  </a:lnTo>
                  <a:lnTo>
                    <a:pt x="105" y="476"/>
                  </a:lnTo>
                  <a:lnTo>
                    <a:pt x="114" y="471"/>
                  </a:lnTo>
                  <a:lnTo>
                    <a:pt x="124" y="464"/>
                  </a:lnTo>
                  <a:lnTo>
                    <a:pt x="133" y="459"/>
                  </a:lnTo>
                  <a:lnTo>
                    <a:pt x="143" y="455"/>
                  </a:lnTo>
                  <a:lnTo>
                    <a:pt x="152" y="450"/>
                  </a:lnTo>
                  <a:lnTo>
                    <a:pt x="164" y="443"/>
                  </a:lnTo>
                  <a:lnTo>
                    <a:pt x="176" y="436"/>
                  </a:lnTo>
                  <a:lnTo>
                    <a:pt x="188" y="431"/>
                  </a:lnTo>
                  <a:lnTo>
                    <a:pt x="200" y="426"/>
                  </a:lnTo>
                  <a:lnTo>
                    <a:pt x="209" y="421"/>
                  </a:lnTo>
                  <a:lnTo>
                    <a:pt x="221" y="414"/>
                  </a:lnTo>
                  <a:lnTo>
                    <a:pt x="233" y="407"/>
                  </a:lnTo>
                  <a:lnTo>
                    <a:pt x="245" y="402"/>
                  </a:lnTo>
                  <a:lnTo>
                    <a:pt x="257" y="395"/>
                  </a:lnTo>
                  <a:lnTo>
                    <a:pt x="271" y="390"/>
                  </a:lnTo>
                  <a:lnTo>
                    <a:pt x="283" y="386"/>
                  </a:lnTo>
                  <a:lnTo>
                    <a:pt x="297" y="381"/>
                  </a:lnTo>
                  <a:lnTo>
                    <a:pt x="309" y="376"/>
                  </a:lnTo>
                  <a:lnTo>
                    <a:pt x="321" y="369"/>
                  </a:lnTo>
                  <a:lnTo>
                    <a:pt x="335" y="362"/>
                  </a:lnTo>
                  <a:lnTo>
                    <a:pt x="350" y="357"/>
                  </a:lnTo>
                  <a:lnTo>
                    <a:pt x="361" y="352"/>
                  </a:lnTo>
                  <a:lnTo>
                    <a:pt x="376" y="348"/>
                  </a:lnTo>
                  <a:lnTo>
                    <a:pt x="390" y="343"/>
                  </a:lnTo>
                  <a:lnTo>
                    <a:pt x="404" y="338"/>
                  </a:lnTo>
                  <a:lnTo>
                    <a:pt x="419" y="331"/>
                  </a:lnTo>
                  <a:lnTo>
                    <a:pt x="433" y="326"/>
                  </a:lnTo>
                  <a:lnTo>
                    <a:pt x="447" y="319"/>
                  </a:lnTo>
                  <a:lnTo>
                    <a:pt x="461" y="314"/>
                  </a:lnTo>
                  <a:lnTo>
                    <a:pt x="473" y="309"/>
                  </a:lnTo>
                  <a:lnTo>
                    <a:pt x="487" y="305"/>
                  </a:lnTo>
                  <a:lnTo>
                    <a:pt x="502" y="298"/>
                  </a:lnTo>
                  <a:lnTo>
                    <a:pt x="516" y="293"/>
                  </a:lnTo>
                  <a:lnTo>
                    <a:pt x="528" y="286"/>
                  </a:lnTo>
                  <a:lnTo>
                    <a:pt x="545" y="281"/>
                  </a:lnTo>
                  <a:lnTo>
                    <a:pt x="556" y="274"/>
                  </a:lnTo>
                  <a:lnTo>
                    <a:pt x="571" y="271"/>
                  </a:lnTo>
                  <a:lnTo>
                    <a:pt x="583" y="264"/>
                  </a:lnTo>
                  <a:lnTo>
                    <a:pt x="597" y="260"/>
                  </a:lnTo>
                  <a:lnTo>
                    <a:pt x="611" y="255"/>
                  </a:lnTo>
                  <a:lnTo>
                    <a:pt x="625" y="250"/>
                  </a:lnTo>
                  <a:close/>
                </a:path>
              </a:pathLst>
            </a:custGeom>
            <a:solidFill>
              <a:srgbClr val="808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Freeform 12"/>
            <p:cNvSpPr>
              <a:spLocks/>
            </p:cNvSpPr>
            <p:nvPr/>
          </p:nvSpPr>
          <p:spPr bwMode="auto">
            <a:xfrm>
              <a:off x="1127" y="2702"/>
              <a:ext cx="1736" cy="2223"/>
            </a:xfrm>
            <a:custGeom>
              <a:avLst/>
              <a:gdLst>
                <a:gd name="T0" fmla="*/ 927 w 1736"/>
                <a:gd name="T1" fmla="*/ 59 h 2223"/>
                <a:gd name="T2" fmla="*/ 870 w 1736"/>
                <a:gd name="T3" fmla="*/ 85 h 2223"/>
                <a:gd name="T4" fmla="*/ 813 w 1736"/>
                <a:gd name="T5" fmla="*/ 114 h 2223"/>
                <a:gd name="T6" fmla="*/ 761 w 1736"/>
                <a:gd name="T7" fmla="*/ 142 h 2223"/>
                <a:gd name="T8" fmla="*/ 711 w 1736"/>
                <a:gd name="T9" fmla="*/ 176 h 2223"/>
                <a:gd name="T10" fmla="*/ 663 w 1736"/>
                <a:gd name="T11" fmla="*/ 209 h 2223"/>
                <a:gd name="T12" fmla="*/ 604 w 1736"/>
                <a:gd name="T13" fmla="*/ 259 h 2223"/>
                <a:gd name="T14" fmla="*/ 556 w 1736"/>
                <a:gd name="T15" fmla="*/ 302 h 2223"/>
                <a:gd name="T16" fmla="*/ 476 w 1736"/>
                <a:gd name="T17" fmla="*/ 378 h 2223"/>
                <a:gd name="T18" fmla="*/ 354 w 1736"/>
                <a:gd name="T19" fmla="*/ 504 h 2223"/>
                <a:gd name="T20" fmla="*/ 245 w 1736"/>
                <a:gd name="T21" fmla="*/ 637 h 2223"/>
                <a:gd name="T22" fmla="*/ 159 w 1736"/>
                <a:gd name="T23" fmla="*/ 770 h 2223"/>
                <a:gd name="T24" fmla="*/ 93 w 1736"/>
                <a:gd name="T25" fmla="*/ 901 h 2223"/>
                <a:gd name="T26" fmla="*/ 45 w 1736"/>
                <a:gd name="T27" fmla="*/ 1032 h 2223"/>
                <a:gd name="T28" fmla="*/ 17 w 1736"/>
                <a:gd name="T29" fmla="*/ 1158 h 2223"/>
                <a:gd name="T30" fmla="*/ 2 w 1736"/>
                <a:gd name="T31" fmla="*/ 1277 h 2223"/>
                <a:gd name="T32" fmla="*/ 2 w 1736"/>
                <a:gd name="T33" fmla="*/ 1398 h 2223"/>
                <a:gd name="T34" fmla="*/ 12 w 1736"/>
                <a:gd name="T35" fmla="*/ 1512 h 2223"/>
                <a:gd name="T36" fmla="*/ 36 w 1736"/>
                <a:gd name="T37" fmla="*/ 1621 h 2223"/>
                <a:gd name="T38" fmla="*/ 74 w 1736"/>
                <a:gd name="T39" fmla="*/ 1736 h 2223"/>
                <a:gd name="T40" fmla="*/ 131 w 1736"/>
                <a:gd name="T41" fmla="*/ 1852 h 2223"/>
                <a:gd name="T42" fmla="*/ 205 w 1736"/>
                <a:gd name="T43" fmla="*/ 1957 h 2223"/>
                <a:gd name="T44" fmla="*/ 295 w 1736"/>
                <a:gd name="T45" fmla="*/ 2040 h 2223"/>
                <a:gd name="T46" fmla="*/ 402 w 1736"/>
                <a:gd name="T47" fmla="*/ 2109 h 2223"/>
                <a:gd name="T48" fmla="*/ 516 w 1736"/>
                <a:gd name="T49" fmla="*/ 2161 h 2223"/>
                <a:gd name="T50" fmla="*/ 635 w 1736"/>
                <a:gd name="T51" fmla="*/ 2195 h 2223"/>
                <a:gd name="T52" fmla="*/ 759 w 1736"/>
                <a:gd name="T53" fmla="*/ 2216 h 2223"/>
                <a:gd name="T54" fmla="*/ 885 w 1736"/>
                <a:gd name="T55" fmla="*/ 2221 h 2223"/>
                <a:gd name="T56" fmla="*/ 1008 w 1736"/>
                <a:gd name="T57" fmla="*/ 2209 h 2223"/>
                <a:gd name="T58" fmla="*/ 1129 w 1736"/>
                <a:gd name="T59" fmla="*/ 2180 h 2223"/>
                <a:gd name="T60" fmla="*/ 1239 w 1736"/>
                <a:gd name="T61" fmla="*/ 2142 h 2223"/>
                <a:gd name="T62" fmla="*/ 1334 w 1736"/>
                <a:gd name="T63" fmla="*/ 2090 h 2223"/>
                <a:gd name="T64" fmla="*/ 1417 w 1736"/>
                <a:gd name="T65" fmla="*/ 2028 h 2223"/>
                <a:gd name="T66" fmla="*/ 1484 w 1736"/>
                <a:gd name="T67" fmla="*/ 1954 h 2223"/>
                <a:gd name="T68" fmla="*/ 1538 w 1736"/>
                <a:gd name="T69" fmla="*/ 1874 h 2223"/>
                <a:gd name="T70" fmla="*/ 1586 w 1736"/>
                <a:gd name="T71" fmla="*/ 1783 h 2223"/>
                <a:gd name="T72" fmla="*/ 1624 w 1736"/>
                <a:gd name="T73" fmla="*/ 1681 h 2223"/>
                <a:gd name="T74" fmla="*/ 1653 w 1736"/>
                <a:gd name="T75" fmla="*/ 1571 h 2223"/>
                <a:gd name="T76" fmla="*/ 1676 w 1736"/>
                <a:gd name="T77" fmla="*/ 1453 h 2223"/>
                <a:gd name="T78" fmla="*/ 1695 w 1736"/>
                <a:gd name="T79" fmla="*/ 1324 h 2223"/>
                <a:gd name="T80" fmla="*/ 1714 w 1736"/>
                <a:gd name="T81" fmla="*/ 1186 h 2223"/>
                <a:gd name="T82" fmla="*/ 1726 w 1736"/>
                <a:gd name="T83" fmla="*/ 1046 h 2223"/>
                <a:gd name="T84" fmla="*/ 1733 w 1736"/>
                <a:gd name="T85" fmla="*/ 910 h 2223"/>
                <a:gd name="T86" fmla="*/ 1733 w 1736"/>
                <a:gd name="T87" fmla="*/ 787 h 2223"/>
                <a:gd name="T88" fmla="*/ 1726 w 1736"/>
                <a:gd name="T89" fmla="*/ 668 h 2223"/>
                <a:gd name="T90" fmla="*/ 1712 w 1736"/>
                <a:gd name="T91" fmla="*/ 561 h 2223"/>
                <a:gd name="T92" fmla="*/ 1693 w 1736"/>
                <a:gd name="T93" fmla="*/ 461 h 2223"/>
                <a:gd name="T94" fmla="*/ 1664 w 1736"/>
                <a:gd name="T95" fmla="*/ 368 h 2223"/>
                <a:gd name="T96" fmla="*/ 1631 w 1736"/>
                <a:gd name="T97" fmla="*/ 285 h 2223"/>
                <a:gd name="T98" fmla="*/ 1591 w 1736"/>
                <a:gd name="T99" fmla="*/ 209 h 2223"/>
                <a:gd name="T100" fmla="*/ 1546 w 1736"/>
                <a:gd name="T101" fmla="*/ 147 h 2223"/>
                <a:gd name="T102" fmla="*/ 1496 w 1736"/>
                <a:gd name="T103" fmla="*/ 92 h 2223"/>
                <a:gd name="T104" fmla="*/ 1436 w 1736"/>
                <a:gd name="T105" fmla="*/ 49 h 2223"/>
                <a:gd name="T106" fmla="*/ 1374 w 1736"/>
                <a:gd name="T107" fmla="*/ 21 h 2223"/>
                <a:gd name="T108" fmla="*/ 1308 w 1736"/>
                <a:gd name="T109" fmla="*/ 4 h 2223"/>
                <a:gd name="T110" fmla="*/ 1241 w 1736"/>
                <a:gd name="T111" fmla="*/ 0 h 2223"/>
                <a:gd name="T112" fmla="*/ 1179 w 1736"/>
                <a:gd name="T113" fmla="*/ 2 h 2223"/>
                <a:gd name="T114" fmla="*/ 1120 w 1736"/>
                <a:gd name="T115" fmla="*/ 7 h 2223"/>
                <a:gd name="T116" fmla="*/ 1065 w 1736"/>
                <a:gd name="T117" fmla="*/ 14 h 2223"/>
                <a:gd name="T118" fmla="*/ 999 w 1736"/>
                <a:gd name="T119" fmla="*/ 33 h 2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6"/>
                <a:gd name="T181" fmla="*/ 0 h 2223"/>
                <a:gd name="T182" fmla="*/ 1736 w 1736"/>
                <a:gd name="T183" fmla="*/ 2223 h 2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6" h="2223">
                  <a:moveTo>
                    <a:pt x="977" y="42"/>
                  </a:moveTo>
                  <a:lnTo>
                    <a:pt x="965" y="45"/>
                  </a:lnTo>
                  <a:lnTo>
                    <a:pt x="956" y="47"/>
                  </a:lnTo>
                  <a:lnTo>
                    <a:pt x="946" y="49"/>
                  </a:lnTo>
                  <a:lnTo>
                    <a:pt x="937" y="54"/>
                  </a:lnTo>
                  <a:lnTo>
                    <a:pt x="927" y="59"/>
                  </a:lnTo>
                  <a:lnTo>
                    <a:pt x="918" y="61"/>
                  </a:lnTo>
                  <a:lnTo>
                    <a:pt x="908" y="66"/>
                  </a:lnTo>
                  <a:lnTo>
                    <a:pt x="899" y="71"/>
                  </a:lnTo>
                  <a:lnTo>
                    <a:pt x="887" y="76"/>
                  </a:lnTo>
                  <a:lnTo>
                    <a:pt x="877" y="78"/>
                  </a:lnTo>
                  <a:lnTo>
                    <a:pt x="870" y="85"/>
                  </a:lnTo>
                  <a:lnTo>
                    <a:pt x="858" y="90"/>
                  </a:lnTo>
                  <a:lnTo>
                    <a:pt x="849" y="95"/>
                  </a:lnTo>
                  <a:lnTo>
                    <a:pt x="839" y="99"/>
                  </a:lnTo>
                  <a:lnTo>
                    <a:pt x="830" y="104"/>
                  </a:lnTo>
                  <a:lnTo>
                    <a:pt x="823" y="109"/>
                  </a:lnTo>
                  <a:lnTo>
                    <a:pt x="813" y="114"/>
                  </a:lnTo>
                  <a:lnTo>
                    <a:pt x="804" y="118"/>
                  </a:lnTo>
                  <a:lnTo>
                    <a:pt x="794" y="123"/>
                  </a:lnTo>
                  <a:lnTo>
                    <a:pt x="787" y="128"/>
                  </a:lnTo>
                  <a:lnTo>
                    <a:pt x="778" y="133"/>
                  </a:lnTo>
                  <a:lnTo>
                    <a:pt x="768" y="137"/>
                  </a:lnTo>
                  <a:lnTo>
                    <a:pt x="761" y="142"/>
                  </a:lnTo>
                  <a:lnTo>
                    <a:pt x="754" y="147"/>
                  </a:lnTo>
                  <a:lnTo>
                    <a:pt x="744" y="152"/>
                  </a:lnTo>
                  <a:lnTo>
                    <a:pt x="735" y="157"/>
                  </a:lnTo>
                  <a:lnTo>
                    <a:pt x="728" y="164"/>
                  </a:lnTo>
                  <a:lnTo>
                    <a:pt x="720" y="171"/>
                  </a:lnTo>
                  <a:lnTo>
                    <a:pt x="711" y="176"/>
                  </a:lnTo>
                  <a:lnTo>
                    <a:pt x="704" y="180"/>
                  </a:lnTo>
                  <a:lnTo>
                    <a:pt x="697" y="187"/>
                  </a:lnTo>
                  <a:lnTo>
                    <a:pt x="690" y="195"/>
                  </a:lnTo>
                  <a:lnTo>
                    <a:pt x="680" y="199"/>
                  </a:lnTo>
                  <a:lnTo>
                    <a:pt x="671" y="204"/>
                  </a:lnTo>
                  <a:lnTo>
                    <a:pt x="663" y="209"/>
                  </a:lnTo>
                  <a:lnTo>
                    <a:pt x="656" y="216"/>
                  </a:lnTo>
                  <a:lnTo>
                    <a:pt x="642" y="228"/>
                  </a:lnTo>
                  <a:lnTo>
                    <a:pt x="628" y="240"/>
                  </a:lnTo>
                  <a:lnTo>
                    <a:pt x="618" y="245"/>
                  </a:lnTo>
                  <a:lnTo>
                    <a:pt x="611" y="252"/>
                  </a:lnTo>
                  <a:lnTo>
                    <a:pt x="604" y="259"/>
                  </a:lnTo>
                  <a:lnTo>
                    <a:pt x="597" y="264"/>
                  </a:lnTo>
                  <a:lnTo>
                    <a:pt x="590" y="268"/>
                  </a:lnTo>
                  <a:lnTo>
                    <a:pt x="583" y="278"/>
                  </a:lnTo>
                  <a:lnTo>
                    <a:pt x="575" y="283"/>
                  </a:lnTo>
                  <a:lnTo>
                    <a:pt x="571" y="290"/>
                  </a:lnTo>
                  <a:lnTo>
                    <a:pt x="556" y="302"/>
                  </a:lnTo>
                  <a:lnTo>
                    <a:pt x="542" y="313"/>
                  </a:lnTo>
                  <a:lnTo>
                    <a:pt x="528" y="325"/>
                  </a:lnTo>
                  <a:lnTo>
                    <a:pt x="516" y="340"/>
                  </a:lnTo>
                  <a:lnTo>
                    <a:pt x="502" y="352"/>
                  </a:lnTo>
                  <a:lnTo>
                    <a:pt x="487" y="363"/>
                  </a:lnTo>
                  <a:lnTo>
                    <a:pt x="476" y="378"/>
                  </a:lnTo>
                  <a:lnTo>
                    <a:pt x="464" y="392"/>
                  </a:lnTo>
                  <a:lnTo>
                    <a:pt x="440" y="413"/>
                  </a:lnTo>
                  <a:lnTo>
                    <a:pt x="418" y="437"/>
                  </a:lnTo>
                  <a:lnTo>
                    <a:pt x="397" y="459"/>
                  </a:lnTo>
                  <a:lnTo>
                    <a:pt x="376" y="480"/>
                  </a:lnTo>
                  <a:lnTo>
                    <a:pt x="354" y="504"/>
                  </a:lnTo>
                  <a:lnTo>
                    <a:pt x="335" y="525"/>
                  </a:lnTo>
                  <a:lnTo>
                    <a:pt x="316" y="549"/>
                  </a:lnTo>
                  <a:lnTo>
                    <a:pt x="300" y="573"/>
                  </a:lnTo>
                  <a:lnTo>
                    <a:pt x="281" y="592"/>
                  </a:lnTo>
                  <a:lnTo>
                    <a:pt x="262" y="615"/>
                  </a:lnTo>
                  <a:lnTo>
                    <a:pt x="245" y="637"/>
                  </a:lnTo>
                  <a:lnTo>
                    <a:pt x="231" y="661"/>
                  </a:lnTo>
                  <a:lnTo>
                    <a:pt x="214" y="682"/>
                  </a:lnTo>
                  <a:lnTo>
                    <a:pt x="200" y="706"/>
                  </a:lnTo>
                  <a:lnTo>
                    <a:pt x="185" y="727"/>
                  </a:lnTo>
                  <a:lnTo>
                    <a:pt x="174" y="751"/>
                  </a:lnTo>
                  <a:lnTo>
                    <a:pt x="159" y="770"/>
                  </a:lnTo>
                  <a:lnTo>
                    <a:pt x="147" y="794"/>
                  </a:lnTo>
                  <a:lnTo>
                    <a:pt x="133" y="813"/>
                  </a:lnTo>
                  <a:lnTo>
                    <a:pt x="124" y="837"/>
                  </a:lnTo>
                  <a:lnTo>
                    <a:pt x="114" y="858"/>
                  </a:lnTo>
                  <a:lnTo>
                    <a:pt x="105" y="882"/>
                  </a:lnTo>
                  <a:lnTo>
                    <a:pt x="93" y="901"/>
                  </a:lnTo>
                  <a:lnTo>
                    <a:pt x="86" y="925"/>
                  </a:lnTo>
                  <a:lnTo>
                    <a:pt x="76" y="946"/>
                  </a:lnTo>
                  <a:lnTo>
                    <a:pt x="69" y="967"/>
                  </a:lnTo>
                  <a:lnTo>
                    <a:pt x="59" y="989"/>
                  </a:lnTo>
                  <a:lnTo>
                    <a:pt x="55" y="1010"/>
                  </a:lnTo>
                  <a:lnTo>
                    <a:pt x="45" y="1032"/>
                  </a:lnTo>
                  <a:lnTo>
                    <a:pt x="40" y="1053"/>
                  </a:lnTo>
                  <a:lnTo>
                    <a:pt x="36" y="1074"/>
                  </a:lnTo>
                  <a:lnTo>
                    <a:pt x="31" y="1096"/>
                  </a:lnTo>
                  <a:lnTo>
                    <a:pt x="26" y="1115"/>
                  </a:lnTo>
                  <a:lnTo>
                    <a:pt x="21" y="1136"/>
                  </a:lnTo>
                  <a:lnTo>
                    <a:pt x="17" y="1158"/>
                  </a:lnTo>
                  <a:lnTo>
                    <a:pt x="14" y="1177"/>
                  </a:lnTo>
                  <a:lnTo>
                    <a:pt x="10" y="1196"/>
                  </a:lnTo>
                  <a:lnTo>
                    <a:pt x="7" y="1217"/>
                  </a:lnTo>
                  <a:lnTo>
                    <a:pt x="5" y="1239"/>
                  </a:lnTo>
                  <a:lnTo>
                    <a:pt x="5" y="1258"/>
                  </a:lnTo>
                  <a:lnTo>
                    <a:pt x="2" y="1277"/>
                  </a:lnTo>
                  <a:lnTo>
                    <a:pt x="0" y="1298"/>
                  </a:lnTo>
                  <a:lnTo>
                    <a:pt x="0" y="1317"/>
                  </a:lnTo>
                  <a:lnTo>
                    <a:pt x="0" y="1338"/>
                  </a:lnTo>
                  <a:lnTo>
                    <a:pt x="0" y="1357"/>
                  </a:lnTo>
                  <a:lnTo>
                    <a:pt x="0" y="1379"/>
                  </a:lnTo>
                  <a:lnTo>
                    <a:pt x="2" y="1398"/>
                  </a:lnTo>
                  <a:lnTo>
                    <a:pt x="2" y="1417"/>
                  </a:lnTo>
                  <a:lnTo>
                    <a:pt x="2" y="1436"/>
                  </a:lnTo>
                  <a:lnTo>
                    <a:pt x="5" y="1455"/>
                  </a:lnTo>
                  <a:lnTo>
                    <a:pt x="7" y="1474"/>
                  </a:lnTo>
                  <a:lnTo>
                    <a:pt x="12" y="1493"/>
                  </a:lnTo>
                  <a:lnTo>
                    <a:pt x="12" y="1512"/>
                  </a:lnTo>
                  <a:lnTo>
                    <a:pt x="17" y="1531"/>
                  </a:lnTo>
                  <a:lnTo>
                    <a:pt x="21" y="1550"/>
                  </a:lnTo>
                  <a:lnTo>
                    <a:pt x="26" y="1569"/>
                  </a:lnTo>
                  <a:lnTo>
                    <a:pt x="29" y="1588"/>
                  </a:lnTo>
                  <a:lnTo>
                    <a:pt x="31" y="1605"/>
                  </a:lnTo>
                  <a:lnTo>
                    <a:pt x="36" y="1621"/>
                  </a:lnTo>
                  <a:lnTo>
                    <a:pt x="43" y="1640"/>
                  </a:lnTo>
                  <a:lnTo>
                    <a:pt x="48" y="1659"/>
                  </a:lnTo>
                  <a:lnTo>
                    <a:pt x="52" y="1679"/>
                  </a:lnTo>
                  <a:lnTo>
                    <a:pt x="59" y="1695"/>
                  </a:lnTo>
                  <a:lnTo>
                    <a:pt x="67" y="1714"/>
                  </a:lnTo>
                  <a:lnTo>
                    <a:pt x="74" y="1736"/>
                  </a:lnTo>
                  <a:lnTo>
                    <a:pt x="81" y="1757"/>
                  </a:lnTo>
                  <a:lnTo>
                    <a:pt x="90" y="1776"/>
                  </a:lnTo>
                  <a:lnTo>
                    <a:pt x="100" y="1795"/>
                  </a:lnTo>
                  <a:lnTo>
                    <a:pt x="109" y="1814"/>
                  </a:lnTo>
                  <a:lnTo>
                    <a:pt x="119" y="1833"/>
                  </a:lnTo>
                  <a:lnTo>
                    <a:pt x="131" y="1852"/>
                  </a:lnTo>
                  <a:lnTo>
                    <a:pt x="143" y="1871"/>
                  </a:lnTo>
                  <a:lnTo>
                    <a:pt x="152" y="1890"/>
                  </a:lnTo>
                  <a:lnTo>
                    <a:pt x="166" y="1907"/>
                  </a:lnTo>
                  <a:lnTo>
                    <a:pt x="178" y="1923"/>
                  </a:lnTo>
                  <a:lnTo>
                    <a:pt x="193" y="1940"/>
                  </a:lnTo>
                  <a:lnTo>
                    <a:pt x="205" y="1957"/>
                  </a:lnTo>
                  <a:lnTo>
                    <a:pt x="219" y="1973"/>
                  </a:lnTo>
                  <a:lnTo>
                    <a:pt x="235" y="1988"/>
                  </a:lnTo>
                  <a:lnTo>
                    <a:pt x="252" y="2002"/>
                  </a:lnTo>
                  <a:lnTo>
                    <a:pt x="266" y="2016"/>
                  </a:lnTo>
                  <a:lnTo>
                    <a:pt x="281" y="2028"/>
                  </a:lnTo>
                  <a:lnTo>
                    <a:pt x="295" y="2040"/>
                  </a:lnTo>
                  <a:lnTo>
                    <a:pt x="314" y="2054"/>
                  </a:lnTo>
                  <a:lnTo>
                    <a:pt x="331" y="2066"/>
                  </a:lnTo>
                  <a:lnTo>
                    <a:pt x="347" y="2078"/>
                  </a:lnTo>
                  <a:lnTo>
                    <a:pt x="364" y="2090"/>
                  </a:lnTo>
                  <a:lnTo>
                    <a:pt x="383" y="2099"/>
                  </a:lnTo>
                  <a:lnTo>
                    <a:pt x="402" y="2109"/>
                  </a:lnTo>
                  <a:lnTo>
                    <a:pt x="421" y="2118"/>
                  </a:lnTo>
                  <a:lnTo>
                    <a:pt x="440" y="2128"/>
                  </a:lnTo>
                  <a:lnTo>
                    <a:pt x="459" y="2137"/>
                  </a:lnTo>
                  <a:lnTo>
                    <a:pt x="478" y="2147"/>
                  </a:lnTo>
                  <a:lnTo>
                    <a:pt x="497" y="2154"/>
                  </a:lnTo>
                  <a:lnTo>
                    <a:pt x="516" y="2161"/>
                  </a:lnTo>
                  <a:lnTo>
                    <a:pt x="537" y="2171"/>
                  </a:lnTo>
                  <a:lnTo>
                    <a:pt x="556" y="2176"/>
                  </a:lnTo>
                  <a:lnTo>
                    <a:pt x="575" y="2180"/>
                  </a:lnTo>
                  <a:lnTo>
                    <a:pt x="594" y="2185"/>
                  </a:lnTo>
                  <a:lnTo>
                    <a:pt x="616" y="2192"/>
                  </a:lnTo>
                  <a:lnTo>
                    <a:pt x="635" y="2195"/>
                  </a:lnTo>
                  <a:lnTo>
                    <a:pt x="656" y="2199"/>
                  </a:lnTo>
                  <a:lnTo>
                    <a:pt x="675" y="2206"/>
                  </a:lnTo>
                  <a:lnTo>
                    <a:pt x="697" y="2209"/>
                  </a:lnTo>
                  <a:lnTo>
                    <a:pt x="716" y="2211"/>
                  </a:lnTo>
                  <a:lnTo>
                    <a:pt x="739" y="2214"/>
                  </a:lnTo>
                  <a:lnTo>
                    <a:pt x="759" y="2216"/>
                  </a:lnTo>
                  <a:lnTo>
                    <a:pt x="780" y="2218"/>
                  </a:lnTo>
                  <a:lnTo>
                    <a:pt x="801" y="2221"/>
                  </a:lnTo>
                  <a:lnTo>
                    <a:pt x="820" y="2221"/>
                  </a:lnTo>
                  <a:lnTo>
                    <a:pt x="842" y="2221"/>
                  </a:lnTo>
                  <a:lnTo>
                    <a:pt x="863" y="2223"/>
                  </a:lnTo>
                  <a:lnTo>
                    <a:pt x="885" y="2221"/>
                  </a:lnTo>
                  <a:lnTo>
                    <a:pt x="906" y="2221"/>
                  </a:lnTo>
                  <a:lnTo>
                    <a:pt x="925" y="2218"/>
                  </a:lnTo>
                  <a:lnTo>
                    <a:pt x="946" y="2216"/>
                  </a:lnTo>
                  <a:lnTo>
                    <a:pt x="965" y="2214"/>
                  </a:lnTo>
                  <a:lnTo>
                    <a:pt x="989" y="2211"/>
                  </a:lnTo>
                  <a:lnTo>
                    <a:pt x="1008" y="2209"/>
                  </a:lnTo>
                  <a:lnTo>
                    <a:pt x="1030" y="2206"/>
                  </a:lnTo>
                  <a:lnTo>
                    <a:pt x="1049" y="2202"/>
                  </a:lnTo>
                  <a:lnTo>
                    <a:pt x="1070" y="2197"/>
                  </a:lnTo>
                  <a:lnTo>
                    <a:pt x="1089" y="2192"/>
                  </a:lnTo>
                  <a:lnTo>
                    <a:pt x="1110" y="2187"/>
                  </a:lnTo>
                  <a:lnTo>
                    <a:pt x="1129" y="2180"/>
                  </a:lnTo>
                  <a:lnTo>
                    <a:pt x="1148" y="2176"/>
                  </a:lnTo>
                  <a:lnTo>
                    <a:pt x="1167" y="2171"/>
                  </a:lnTo>
                  <a:lnTo>
                    <a:pt x="1186" y="2166"/>
                  </a:lnTo>
                  <a:lnTo>
                    <a:pt x="1206" y="2157"/>
                  </a:lnTo>
                  <a:lnTo>
                    <a:pt x="1222" y="2149"/>
                  </a:lnTo>
                  <a:lnTo>
                    <a:pt x="1239" y="2142"/>
                  </a:lnTo>
                  <a:lnTo>
                    <a:pt x="1258" y="2135"/>
                  </a:lnTo>
                  <a:lnTo>
                    <a:pt x="1272" y="2126"/>
                  </a:lnTo>
                  <a:lnTo>
                    <a:pt x="1289" y="2118"/>
                  </a:lnTo>
                  <a:lnTo>
                    <a:pt x="1305" y="2109"/>
                  </a:lnTo>
                  <a:lnTo>
                    <a:pt x="1322" y="2099"/>
                  </a:lnTo>
                  <a:lnTo>
                    <a:pt x="1334" y="2090"/>
                  </a:lnTo>
                  <a:lnTo>
                    <a:pt x="1348" y="2080"/>
                  </a:lnTo>
                  <a:lnTo>
                    <a:pt x="1362" y="2071"/>
                  </a:lnTo>
                  <a:lnTo>
                    <a:pt x="1377" y="2061"/>
                  </a:lnTo>
                  <a:lnTo>
                    <a:pt x="1389" y="2052"/>
                  </a:lnTo>
                  <a:lnTo>
                    <a:pt x="1403" y="2040"/>
                  </a:lnTo>
                  <a:lnTo>
                    <a:pt x="1417" y="2028"/>
                  </a:lnTo>
                  <a:lnTo>
                    <a:pt x="1429" y="2019"/>
                  </a:lnTo>
                  <a:lnTo>
                    <a:pt x="1441" y="2007"/>
                  </a:lnTo>
                  <a:lnTo>
                    <a:pt x="1450" y="1992"/>
                  </a:lnTo>
                  <a:lnTo>
                    <a:pt x="1462" y="1981"/>
                  </a:lnTo>
                  <a:lnTo>
                    <a:pt x="1474" y="1969"/>
                  </a:lnTo>
                  <a:lnTo>
                    <a:pt x="1484" y="1954"/>
                  </a:lnTo>
                  <a:lnTo>
                    <a:pt x="1493" y="1942"/>
                  </a:lnTo>
                  <a:lnTo>
                    <a:pt x="1503" y="1931"/>
                  </a:lnTo>
                  <a:lnTo>
                    <a:pt x="1515" y="1916"/>
                  </a:lnTo>
                  <a:lnTo>
                    <a:pt x="1522" y="1902"/>
                  </a:lnTo>
                  <a:lnTo>
                    <a:pt x="1531" y="1888"/>
                  </a:lnTo>
                  <a:lnTo>
                    <a:pt x="1538" y="1874"/>
                  </a:lnTo>
                  <a:lnTo>
                    <a:pt x="1548" y="1862"/>
                  </a:lnTo>
                  <a:lnTo>
                    <a:pt x="1557" y="1845"/>
                  </a:lnTo>
                  <a:lnTo>
                    <a:pt x="1565" y="1831"/>
                  </a:lnTo>
                  <a:lnTo>
                    <a:pt x="1572" y="1814"/>
                  </a:lnTo>
                  <a:lnTo>
                    <a:pt x="1581" y="1800"/>
                  </a:lnTo>
                  <a:lnTo>
                    <a:pt x="1586" y="1783"/>
                  </a:lnTo>
                  <a:lnTo>
                    <a:pt x="1593" y="1767"/>
                  </a:lnTo>
                  <a:lnTo>
                    <a:pt x="1600" y="1750"/>
                  </a:lnTo>
                  <a:lnTo>
                    <a:pt x="1605" y="1733"/>
                  </a:lnTo>
                  <a:lnTo>
                    <a:pt x="1610" y="1717"/>
                  </a:lnTo>
                  <a:lnTo>
                    <a:pt x="1617" y="1698"/>
                  </a:lnTo>
                  <a:lnTo>
                    <a:pt x="1624" y="1681"/>
                  </a:lnTo>
                  <a:lnTo>
                    <a:pt x="1629" y="1664"/>
                  </a:lnTo>
                  <a:lnTo>
                    <a:pt x="1633" y="1645"/>
                  </a:lnTo>
                  <a:lnTo>
                    <a:pt x="1638" y="1629"/>
                  </a:lnTo>
                  <a:lnTo>
                    <a:pt x="1643" y="1610"/>
                  </a:lnTo>
                  <a:lnTo>
                    <a:pt x="1648" y="1591"/>
                  </a:lnTo>
                  <a:lnTo>
                    <a:pt x="1653" y="1571"/>
                  </a:lnTo>
                  <a:lnTo>
                    <a:pt x="1657" y="1552"/>
                  </a:lnTo>
                  <a:lnTo>
                    <a:pt x="1662" y="1533"/>
                  </a:lnTo>
                  <a:lnTo>
                    <a:pt x="1667" y="1514"/>
                  </a:lnTo>
                  <a:lnTo>
                    <a:pt x="1669" y="1493"/>
                  </a:lnTo>
                  <a:lnTo>
                    <a:pt x="1672" y="1474"/>
                  </a:lnTo>
                  <a:lnTo>
                    <a:pt x="1676" y="1453"/>
                  </a:lnTo>
                  <a:lnTo>
                    <a:pt x="1681" y="1431"/>
                  </a:lnTo>
                  <a:lnTo>
                    <a:pt x="1683" y="1410"/>
                  </a:lnTo>
                  <a:lnTo>
                    <a:pt x="1688" y="1388"/>
                  </a:lnTo>
                  <a:lnTo>
                    <a:pt x="1691" y="1367"/>
                  </a:lnTo>
                  <a:lnTo>
                    <a:pt x="1695" y="1346"/>
                  </a:lnTo>
                  <a:lnTo>
                    <a:pt x="1695" y="1324"/>
                  </a:lnTo>
                  <a:lnTo>
                    <a:pt x="1700" y="1303"/>
                  </a:lnTo>
                  <a:lnTo>
                    <a:pt x="1702" y="1279"/>
                  </a:lnTo>
                  <a:lnTo>
                    <a:pt x="1707" y="1258"/>
                  </a:lnTo>
                  <a:lnTo>
                    <a:pt x="1707" y="1234"/>
                  </a:lnTo>
                  <a:lnTo>
                    <a:pt x="1712" y="1210"/>
                  </a:lnTo>
                  <a:lnTo>
                    <a:pt x="1714" y="1186"/>
                  </a:lnTo>
                  <a:lnTo>
                    <a:pt x="1719" y="1165"/>
                  </a:lnTo>
                  <a:lnTo>
                    <a:pt x="1721" y="1141"/>
                  </a:lnTo>
                  <a:lnTo>
                    <a:pt x="1721" y="1117"/>
                  </a:lnTo>
                  <a:lnTo>
                    <a:pt x="1724" y="1093"/>
                  </a:lnTo>
                  <a:lnTo>
                    <a:pt x="1726" y="1070"/>
                  </a:lnTo>
                  <a:lnTo>
                    <a:pt x="1726" y="1046"/>
                  </a:lnTo>
                  <a:lnTo>
                    <a:pt x="1731" y="1022"/>
                  </a:lnTo>
                  <a:lnTo>
                    <a:pt x="1731" y="1001"/>
                  </a:lnTo>
                  <a:lnTo>
                    <a:pt x="1733" y="979"/>
                  </a:lnTo>
                  <a:lnTo>
                    <a:pt x="1733" y="956"/>
                  </a:lnTo>
                  <a:lnTo>
                    <a:pt x="1733" y="934"/>
                  </a:lnTo>
                  <a:lnTo>
                    <a:pt x="1733" y="910"/>
                  </a:lnTo>
                  <a:lnTo>
                    <a:pt x="1736" y="891"/>
                  </a:lnTo>
                  <a:lnTo>
                    <a:pt x="1736" y="870"/>
                  </a:lnTo>
                  <a:lnTo>
                    <a:pt x="1736" y="849"/>
                  </a:lnTo>
                  <a:lnTo>
                    <a:pt x="1736" y="827"/>
                  </a:lnTo>
                  <a:lnTo>
                    <a:pt x="1736" y="808"/>
                  </a:lnTo>
                  <a:lnTo>
                    <a:pt x="1733" y="787"/>
                  </a:lnTo>
                  <a:lnTo>
                    <a:pt x="1731" y="765"/>
                  </a:lnTo>
                  <a:lnTo>
                    <a:pt x="1731" y="746"/>
                  </a:lnTo>
                  <a:lnTo>
                    <a:pt x="1731" y="727"/>
                  </a:lnTo>
                  <a:lnTo>
                    <a:pt x="1729" y="708"/>
                  </a:lnTo>
                  <a:lnTo>
                    <a:pt x="1726" y="689"/>
                  </a:lnTo>
                  <a:lnTo>
                    <a:pt x="1726" y="668"/>
                  </a:lnTo>
                  <a:lnTo>
                    <a:pt x="1726" y="651"/>
                  </a:lnTo>
                  <a:lnTo>
                    <a:pt x="1721" y="632"/>
                  </a:lnTo>
                  <a:lnTo>
                    <a:pt x="1721" y="613"/>
                  </a:lnTo>
                  <a:lnTo>
                    <a:pt x="1717" y="596"/>
                  </a:lnTo>
                  <a:lnTo>
                    <a:pt x="1717" y="577"/>
                  </a:lnTo>
                  <a:lnTo>
                    <a:pt x="1712" y="561"/>
                  </a:lnTo>
                  <a:lnTo>
                    <a:pt x="1710" y="544"/>
                  </a:lnTo>
                  <a:lnTo>
                    <a:pt x="1707" y="527"/>
                  </a:lnTo>
                  <a:lnTo>
                    <a:pt x="1705" y="511"/>
                  </a:lnTo>
                  <a:lnTo>
                    <a:pt x="1700" y="494"/>
                  </a:lnTo>
                  <a:lnTo>
                    <a:pt x="1695" y="478"/>
                  </a:lnTo>
                  <a:lnTo>
                    <a:pt x="1693" y="461"/>
                  </a:lnTo>
                  <a:lnTo>
                    <a:pt x="1688" y="444"/>
                  </a:lnTo>
                  <a:lnTo>
                    <a:pt x="1683" y="428"/>
                  </a:lnTo>
                  <a:lnTo>
                    <a:pt x="1679" y="413"/>
                  </a:lnTo>
                  <a:lnTo>
                    <a:pt x="1674" y="399"/>
                  </a:lnTo>
                  <a:lnTo>
                    <a:pt x="1669" y="385"/>
                  </a:lnTo>
                  <a:lnTo>
                    <a:pt x="1664" y="368"/>
                  </a:lnTo>
                  <a:lnTo>
                    <a:pt x="1657" y="354"/>
                  </a:lnTo>
                  <a:lnTo>
                    <a:pt x="1653" y="340"/>
                  </a:lnTo>
                  <a:lnTo>
                    <a:pt x="1648" y="325"/>
                  </a:lnTo>
                  <a:lnTo>
                    <a:pt x="1643" y="311"/>
                  </a:lnTo>
                  <a:lnTo>
                    <a:pt x="1638" y="297"/>
                  </a:lnTo>
                  <a:lnTo>
                    <a:pt x="1631" y="285"/>
                  </a:lnTo>
                  <a:lnTo>
                    <a:pt x="1626" y="273"/>
                  </a:lnTo>
                  <a:lnTo>
                    <a:pt x="1619" y="259"/>
                  </a:lnTo>
                  <a:lnTo>
                    <a:pt x="1612" y="247"/>
                  </a:lnTo>
                  <a:lnTo>
                    <a:pt x="1605" y="233"/>
                  </a:lnTo>
                  <a:lnTo>
                    <a:pt x="1600" y="223"/>
                  </a:lnTo>
                  <a:lnTo>
                    <a:pt x="1591" y="209"/>
                  </a:lnTo>
                  <a:lnTo>
                    <a:pt x="1586" y="199"/>
                  </a:lnTo>
                  <a:lnTo>
                    <a:pt x="1576" y="187"/>
                  </a:lnTo>
                  <a:lnTo>
                    <a:pt x="1572" y="178"/>
                  </a:lnTo>
                  <a:lnTo>
                    <a:pt x="1562" y="166"/>
                  </a:lnTo>
                  <a:lnTo>
                    <a:pt x="1555" y="157"/>
                  </a:lnTo>
                  <a:lnTo>
                    <a:pt x="1546" y="147"/>
                  </a:lnTo>
                  <a:lnTo>
                    <a:pt x="1538" y="137"/>
                  </a:lnTo>
                  <a:lnTo>
                    <a:pt x="1529" y="128"/>
                  </a:lnTo>
                  <a:lnTo>
                    <a:pt x="1522" y="118"/>
                  </a:lnTo>
                  <a:lnTo>
                    <a:pt x="1515" y="109"/>
                  </a:lnTo>
                  <a:lnTo>
                    <a:pt x="1505" y="102"/>
                  </a:lnTo>
                  <a:lnTo>
                    <a:pt x="1496" y="92"/>
                  </a:lnTo>
                  <a:lnTo>
                    <a:pt x="1486" y="85"/>
                  </a:lnTo>
                  <a:lnTo>
                    <a:pt x="1477" y="76"/>
                  </a:lnTo>
                  <a:lnTo>
                    <a:pt x="1467" y="69"/>
                  </a:lnTo>
                  <a:lnTo>
                    <a:pt x="1455" y="61"/>
                  </a:lnTo>
                  <a:lnTo>
                    <a:pt x="1446" y="54"/>
                  </a:lnTo>
                  <a:lnTo>
                    <a:pt x="1436" y="49"/>
                  </a:lnTo>
                  <a:lnTo>
                    <a:pt x="1427" y="45"/>
                  </a:lnTo>
                  <a:lnTo>
                    <a:pt x="1417" y="40"/>
                  </a:lnTo>
                  <a:lnTo>
                    <a:pt x="1405" y="35"/>
                  </a:lnTo>
                  <a:lnTo>
                    <a:pt x="1393" y="30"/>
                  </a:lnTo>
                  <a:lnTo>
                    <a:pt x="1384" y="26"/>
                  </a:lnTo>
                  <a:lnTo>
                    <a:pt x="1374" y="21"/>
                  </a:lnTo>
                  <a:lnTo>
                    <a:pt x="1362" y="19"/>
                  </a:lnTo>
                  <a:lnTo>
                    <a:pt x="1351" y="16"/>
                  </a:lnTo>
                  <a:lnTo>
                    <a:pt x="1341" y="14"/>
                  </a:lnTo>
                  <a:lnTo>
                    <a:pt x="1329" y="9"/>
                  </a:lnTo>
                  <a:lnTo>
                    <a:pt x="1317" y="7"/>
                  </a:lnTo>
                  <a:lnTo>
                    <a:pt x="1308" y="4"/>
                  </a:lnTo>
                  <a:lnTo>
                    <a:pt x="1296" y="4"/>
                  </a:lnTo>
                  <a:lnTo>
                    <a:pt x="1284" y="2"/>
                  </a:lnTo>
                  <a:lnTo>
                    <a:pt x="1272" y="2"/>
                  </a:lnTo>
                  <a:lnTo>
                    <a:pt x="1263" y="2"/>
                  </a:lnTo>
                  <a:lnTo>
                    <a:pt x="1253" y="2"/>
                  </a:lnTo>
                  <a:lnTo>
                    <a:pt x="1241" y="0"/>
                  </a:lnTo>
                  <a:lnTo>
                    <a:pt x="1229" y="0"/>
                  </a:lnTo>
                  <a:lnTo>
                    <a:pt x="1220" y="0"/>
                  </a:lnTo>
                  <a:lnTo>
                    <a:pt x="1210" y="0"/>
                  </a:lnTo>
                  <a:lnTo>
                    <a:pt x="1198" y="0"/>
                  </a:lnTo>
                  <a:lnTo>
                    <a:pt x="1189" y="0"/>
                  </a:lnTo>
                  <a:lnTo>
                    <a:pt x="1179" y="2"/>
                  </a:lnTo>
                  <a:lnTo>
                    <a:pt x="1170" y="2"/>
                  </a:lnTo>
                  <a:lnTo>
                    <a:pt x="1158" y="2"/>
                  </a:lnTo>
                  <a:lnTo>
                    <a:pt x="1148" y="2"/>
                  </a:lnTo>
                  <a:lnTo>
                    <a:pt x="1139" y="4"/>
                  </a:lnTo>
                  <a:lnTo>
                    <a:pt x="1129" y="7"/>
                  </a:lnTo>
                  <a:lnTo>
                    <a:pt x="1120" y="7"/>
                  </a:lnTo>
                  <a:lnTo>
                    <a:pt x="1110" y="7"/>
                  </a:lnTo>
                  <a:lnTo>
                    <a:pt x="1101" y="9"/>
                  </a:lnTo>
                  <a:lnTo>
                    <a:pt x="1094" y="11"/>
                  </a:lnTo>
                  <a:lnTo>
                    <a:pt x="1084" y="11"/>
                  </a:lnTo>
                  <a:lnTo>
                    <a:pt x="1075" y="14"/>
                  </a:lnTo>
                  <a:lnTo>
                    <a:pt x="1065" y="14"/>
                  </a:lnTo>
                  <a:lnTo>
                    <a:pt x="1060" y="16"/>
                  </a:lnTo>
                  <a:lnTo>
                    <a:pt x="1044" y="21"/>
                  </a:lnTo>
                  <a:lnTo>
                    <a:pt x="1032" y="26"/>
                  </a:lnTo>
                  <a:lnTo>
                    <a:pt x="1018" y="26"/>
                  </a:lnTo>
                  <a:lnTo>
                    <a:pt x="1008" y="30"/>
                  </a:lnTo>
                  <a:lnTo>
                    <a:pt x="999" y="33"/>
                  </a:lnTo>
                  <a:lnTo>
                    <a:pt x="992" y="35"/>
                  </a:lnTo>
                  <a:lnTo>
                    <a:pt x="980" y="40"/>
                  </a:lnTo>
                  <a:lnTo>
                    <a:pt x="977" y="4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3" name="Freeform 13"/>
            <p:cNvSpPr>
              <a:spLocks/>
            </p:cNvSpPr>
            <p:nvPr/>
          </p:nvSpPr>
          <p:spPr bwMode="auto">
            <a:xfrm>
              <a:off x="1557" y="3061"/>
              <a:ext cx="949" cy="1410"/>
            </a:xfrm>
            <a:custGeom>
              <a:avLst/>
              <a:gdLst>
                <a:gd name="T0" fmla="*/ 545 w 949"/>
                <a:gd name="T1" fmla="*/ 47 h 1410"/>
                <a:gd name="T2" fmla="*/ 428 w 949"/>
                <a:gd name="T3" fmla="*/ 121 h 1410"/>
                <a:gd name="T4" fmla="*/ 326 w 949"/>
                <a:gd name="T5" fmla="*/ 202 h 1410"/>
                <a:gd name="T6" fmla="*/ 241 w 949"/>
                <a:gd name="T7" fmla="*/ 292 h 1410"/>
                <a:gd name="T8" fmla="*/ 164 w 949"/>
                <a:gd name="T9" fmla="*/ 387 h 1410"/>
                <a:gd name="T10" fmla="*/ 107 w 949"/>
                <a:gd name="T11" fmla="*/ 485 h 1410"/>
                <a:gd name="T12" fmla="*/ 62 w 949"/>
                <a:gd name="T13" fmla="*/ 585 h 1410"/>
                <a:gd name="T14" fmla="*/ 31 w 949"/>
                <a:gd name="T15" fmla="*/ 685 h 1410"/>
                <a:gd name="T16" fmla="*/ 10 w 949"/>
                <a:gd name="T17" fmla="*/ 784 h 1410"/>
                <a:gd name="T18" fmla="*/ 0 w 949"/>
                <a:gd name="T19" fmla="*/ 880 h 1410"/>
                <a:gd name="T20" fmla="*/ 0 w 949"/>
                <a:gd name="T21" fmla="*/ 972 h 1410"/>
                <a:gd name="T22" fmla="*/ 10 w 949"/>
                <a:gd name="T23" fmla="*/ 1058 h 1410"/>
                <a:gd name="T24" fmla="*/ 29 w 949"/>
                <a:gd name="T25" fmla="*/ 1134 h 1410"/>
                <a:gd name="T26" fmla="*/ 55 w 949"/>
                <a:gd name="T27" fmla="*/ 1201 h 1410"/>
                <a:gd name="T28" fmla="*/ 91 w 949"/>
                <a:gd name="T29" fmla="*/ 1258 h 1410"/>
                <a:gd name="T30" fmla="*/ 131 w 949"/>
                <a:gd name="T31" fmla="*/ 1305 h 1410"/>
                <a:gd name="T32" fmla="*/ 174 w 949"/>
                <a:gd name="T33" fmla="*/ 1334 h 1410"/>
                <a:gd name="T34" fmla="*/ 217 w 949"/>
                <a:gd name="T35" fmla="*/ 1360 h 1410"/>
                <a:gd name="T36" fmla="*/ 262 w 949"/>
                <a:gd name="T37" fmla="*/ 1381 h 1410"/>
                <a:gd name="T38" fmla="*/ 305 w 949"/>
                <a:gd name="T39" fmla="*/ 1396 h 1410"/>
                <a:gd name="T40" fmla="*/ 348 w 949"/>
                <a:gd name="T41" fmla="*/ 1405 h 1410"/>
                <a:gd name="T42" fmla="*/ 390 w 949"/>
                <a:gd name="T43" fmla="*/ 1408 h 1410"/>
                <a:gd name="T44" fmla="*/ 433 w 949"/>
                <a:gd name="T45" fmla="*/ 1408 h 1410"/>
                <a:gd name="T46" fmla="*/ 476 w 949"/>
                <a:gd name="T47" fmla="*/ 1400 h 1410"/>
                <a:gd name="T48" fmla="*/ 516 w 949"/>
                <a:gd name="T49" fmla="*/ 1388 h 1410"/>
                <a:gd name="T50" fmla="*/ 554 w 949"/>
                <a:gd name="T51" fmla="*/ 1372 h 1410"/>
                <a:gd name="T52" fmla="*/ 592 w 949"/>
                <a:gd name="T53" fmla="*/ 1348 h 1410"/>
                <a:gd name="T54" fmla="*/ 630 w 949"/>
                <a:gd name="T55" fmla="*/ 1322 h 1410"/>
                <a:gd name="T56" fmla="*/ 666 w 949"/>
                <a:gd name="T57" fmla="*/ 1289 h 1410"/>
                <a:gd name="T58" fmla="*/ 699 w 949"/>
                <a:gd name="T59" fmla="*/ 1253 h 1410"/>
                <a:gd name="T60" fmla="*/ 733 w 949"/>
                <a:gd name="T61" fmla="*/ 1208 h 1410"/>
                <a:gd name="T62" fmla="*/ 766 w 949"/>
                <a:gd name="T63" fmla="*/ 1160 h 1410"/>
                <a:gd name="T64" fmla="*/ 795 w 949"/>
                <a:gd name="T65" fmla="*/ 1108 h 1410"/>
                <a:gd name="T66" fmla="*/ 821 w 949"/>
                <a:gd name="T67" fmla="*/ 1046 h 1410"/>
                <a:gd name="T68" fmla="*/ 844 w 949"/>
                <a:gd name="T69" fmla="*/ 982 h 1410"/>
                <a:gd name="T70" fmla="*/ 866 w 949"/>
                <a:gd name="T71" fmla="*/ 913 h 1410"/>
                <a:gd name="T72" fmla="*/ 887 w 949"/>
                <a:gd name="T73" fmla="*/ 839 h 1410"/>
                <a:gd name="T74" fmla="*/ 902 w 949"/>
                <a:gd name="T75" fmla="*/ 765 h 1410"/>
                <a:gd name="T76" fmla="*/ 916 w 949"/>
                <a:gd name="T77" fmla="*/ 692 h 1410"/>
                <a:gd name="T78" fmla="*/ 930 w 949"/>
                <a:gd name="T79" fmla="*/ 616 h 1410"/>
                <a:gd name="T80" fmla="*/ 937 w 949"/>
                <a:gd name="T81" fmla="*/ 542 h 1410"/>
                <a:gd name="T82" fmla="*/ 944 w 949"/>
                <a:gd name="T83" fmla="*/ 468 h 1410"/>
                <a:gd name="T84" fmla="*/ 944 w 949"/>
                <a:gd name="T85" fmla="*/ 399 h 1410"/>
                <a:gd name="T86" fmla="*/ 947 w 949"/>
                <a:gd name="T87" fmla="*/ 337 h 1410"/>
                <a:gd name="T88" fmla="*/ 944 w 949"/>
                <a:gd name="T89" fmla="*/ 276 h 1410"/>
                <a:gd name="T90" fmla="*/ 940 w 949"/>
                <a:gd name="T91" fmla="*/ 223 h 1410"/>
                <a:gd name="T92" fmla="*/ 935 w 949"/>
                <a:gd name="T93" fmla="*/ 180 h 1410"/>
                <a:gd name="T94" fmla="*/ 916 w 949"/>
                <a:gd name="T95" fmla="*/ 121 h 1410"/>
                <a:gd name="T96" fmla="*/ 880 w 949"/>
                <a:gd name="T97" fmla="*/ 73 h 1410"/>
                <a:gd name="T98" fmla="*/ 837 w 949"/>
                <a:gd name="T99" fmla="*/ 40 h 1410"/>
                <a:gd name="T100" fmla="*/ 790 w 949"/>
                <a:gd name="T101" fmla="*/ 19 h 1410"/>
                <a:gd name="T102" fmla="*/ 747 w 949"/>
                <a:gd name="T103" fmla="*/ 4 h 1410"/>
                <a:gd name="T104" fmla="*/ 704 w 949"/>
                <a:gd name="T105" fmla="*/ 0 h 1410"/>
                <a:gd name="T106" fmla="*/ 666 w 949"/>
                <a:gd name="T107" fmla="*/ 0 h 1410"/>
                <a:gd name="T108" fmla="*/ 647 w 949"/>
                <a:gd name="T109" fmla="*/ 0 h 14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49"/>
                <a:gd name="T166" fmla="*/ 0 h 1410"/>
                <a:gd name="T167" fmla="*/ 949 w 949"/>
                <a:gd name="T168" fmla="*/ 1410 h 14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49" h="1410">
                  <a:moveTo>
                    <a:pt x="647" y="0"/>
                  </a:moveTo>
                  <a:lnTo>
                    <a:pt x="611" y="14"/>
                  </a:lnTo>
                  <a:lnTo>
                    <a:pt x="578" y="31"/>
                  </a:lnTo>
                  <a:lnTo>
                    <a:pt x="545" y="47"/>
                  </a:lnTo>
                  <a:lnTo>
                    <a:pt x="516" y="66"/>
                  </a:lnTo>
                  <a:lnTo>
                    <a:pt x="483" y="83"/>
                  </a:lnTo>
                  <a:lnTo>
                    <a:pt x="457" y="102"/>
                  </a:lnTo>
                  <a:lnTo>
                    <a:pt x="428" y="121"/>
                  </a:lnTo>
                  <a:lnTo>
                    <a:pt x="402" y="140"/>
                  </a:lnTo>
                  <a:lnTo>
                    <a:pt x="374" y="159"/>
                  </a:lnTo>
                  <a:lnTo>
                    <a:pt x="350" y="180"/>
                  </a:lnTo>
                  <a:lnTo>
                    <a:pt x="326" y="202"/>
                  </a:lnTo>
                  <a:lnTo>
                    <a:pt x="305" y="226"/>
                  </a:lnTo>
                  <a:lnTo>
                    <a:pt x="281" y="247"/>
                  </a:lnTo>
                  <a:lnTo>
                    <a:pt x="260" y="268"/>
                  </a:lnTo>
                  <a:lnTo>
                    <a:pt x="241" y="292"/>
                  </a:lnTo>
                  <a:lnTo>
                    <a:pt x="222" y="316"/>
                  </a:lnTo>
                  <a:lnTo>
                    <a:pt x="202" y="337"/>
                  </a:lnTo>
                  <a:lnTo>
                    <a:pt x="183" y="364"/>
                  </a:lnTo>
                  <a:lnTo>
                    <a:pt x="164" y="387"/>
                  </a:lnTo>
                  <a:lnTo>
                    <a:pt x="150" y="411"/>
                  </a:lnTo>
                  <a:lnTo>
                    <a:pt x="136" y="435"/>
                  </a:lnTo>
                  <a:lnTo>
                    <a:pt x="122" y="461"/>
                  </a:lnTo>
                  <a:lnTo>
                    <a:pt x="107" y="485"/>
                  </a:lnTo>
                  <a:lnTo>
                    <a:pt x="98" y="509"/>
                  </a:lnTo>
                  <a:lnTo>
                    <a:pt x="84" y="532"/>
                  </a:lnTo>
                  <a:lnTo>
                    <a:pt x="72" y="559"/>
                  </a:lnTo>
                  <a:lnTo>
                    <a:pt x="62" y="585"/>
                  </a:lnTo>
                  <a:lnTo>
                    <a:pt x="55" y="608"/>
                  </a:lnTo>
                  <a:lnTo>
                    <a:pt x="46" y="632"/>
                  </a:lnTo>
                  <a:lnTo>
                    <a:pt x="38" y="661"/>
                  </a:lnTo>
                  <a:lnTo>
                    <a:pt x="31" y="685"/>
                  </a:lnTo>
                  <a:lnTo>
                    <a:pt x="27" y="711"/>
                  </a:lnTo>
                  <a:lnTo>
                    <a:pt x="19" y="734"/>
                  </a:lnTo>
                  <a:lnTo>
                    <a:pt x="15" y="758"/>
                  </a:lnTo>
                  <a:lnTo>
                    <a:pt x="10" y="784"/>
                  </a:lnTo>
                  <a:lnTo>
                    <a:pt x="8" y="808"/>
                  </a:lnTo>
                  <a:lnTo>
                    <a:pt x="5" y="832"/>
                  </a:lnTo>
                  <a:lnTo>
                    <a:pt x="3" y="856"/>
                  </a:lnTo>
                  <a:lnTo>
                    <a:pt x="0" y="880"/>
                  </a:lnTo>
                  <a:lnTo>
                    <a:pt x="0" y="903"/>
                  </a:lnTo>
                  <a:lnTo>
                    <a:pt x="0" y="927"/>
                  </a:lnTo>
                  <a:lnTo>
                    <a:pt x="0" y="949"/>
                  </a:lnTo>
                  <a:lnTo>
                    <a:pt x="0" y="972"/>
                  </a:lnTo>
                  <a:lnTo>
                    <a:pt x="3" y="994"/>
                  </a:lnTo>
                  <a:lnTo>
                    <a:pt x="5" y="1015"/>
                  </a:lnTo>
                  <a:lnTo>
                    <a:pt x="8" y="1037"/>
                  </a:lnTo>
                  <a:lnTo>
                    <a:pt x="10" y="1058"/>
                  </a:lnTo>
                  <a:lnTo>
                    <a:pt x="15" y="1079"/>
                  </a:lnTo>
                  <a:lnTo>
                    <a:pt x="19" y="1096"/>
                  </a:lnTo>
                  <a:lnTo>
                    <a:pt x="24" y="1115"/>
                  </a:lnTo>
                  <a:lnTo>
                    <a:pt x="29" y="1134"/>
                  </a:lnTo>
                  <a:lnTo>
                    <a:pt x="34" y="1153"/>
                  </a:lnTo>
                  <a:lnTo>
                    <a:pt x="41" y="1170"/>
                  </a:lnTo>
                  <a:lnTo>
                    <a:pt x="48" y="1184"/>
                  </a:lnTo>
                  <a:lnTo>
                    <a:pt x="55" y="1201"/>
                  </a:lnTo>
                  <a:lnTo>
                    <a:pt x="65" y="1217"/>
                  </a:lnTo>
                  <a:lnTo>
                    <a:pt x="72" y="1232"/>
                  </a:lnTo>
                  <a:lnTo>
                    <a:pt x="81" y="1246"/>
                  </a:lnTo>
                  <a:lnTo>
                    <a:pt x="91" y="1258"/>
                  </a:lnTo>
                  <a:lnTo>
                    <a:pt x="100" y="1272"/>
                  </a:lnTo>
                  <a:lnTo>
                    <a:pt x="110" y="1284"/>
                  </a:lnTo>
                  <a:lnTo>
                    <a:pt x="119" y="1296"/>
                  </a:lnTo>
                  <a:lnTo>
                    <a:pt x="131" y="1305"/>
                  </a:lnTo>
                  <a:lnTo>
                    <a:pt x="143" y="1315"/>
                  </a:lnTo>
                  <a:lnTo>
                    <a:pt x="153" y="1320"/>
                  </a:lnTo>
                  <a:lnTo>
                    <a:pt x="164" y="1329"/>
                  </a:lnTo>
                  <a:lnTo>
                    <a:pt x="174" y="1334"/>
                  </a:lnTo>
                  <a:lnTo>
                    <a:pt x="186" y="1343"/>
                  </a:lnTo>
                  <a:lnTo>
                    <a:pt x="195" y="1348"/>
                  </a:lnTo>
                  <a:lnTo>
                    <a:pt x="207" y="1353"/>
                  </a:lnTo>
                  <a:lnTo>
                    <a:pt x="217" y="1360"/>
                  </a:lnTo>
                  <a:lnTo>
                    <a:pt x="231" y="1367"/>
                  </a:lnTo>
                  <a:lnTo>
                    <a:pt x="241" y="1372"/>
                  </a:lnTo>
                  <a:lnTo>
                    <a:pt x="250" y="1377"/>
                  </a:lnTo>
                  <a:lnTo>
                    <a:pt x="262" y="1381"/>
                  </a:lnTo>
                  <a:lnTo>
                    <a:pt x="274" y="1386"/>
                  </a:lnTo>
                  <a:lnTo>
                    <a:pt x="283" y="1388"/>
                  </a:lnTo>
                  <a:lnTo>
                    <a:pt x="295" y="1391"/>
                  </a:lnTo>
                  <a:lnTo>
                    <a:pt x="305" y="1396"/>
                  </a:lnTo>
                  <a:lnTo>
                    <a:pt x="319" y="1400"/>
                  </a:lnTo>
                  <a:lnTo>
                    <a:pt x="329" y="1400"/>
                  </a:lnTo>
                  <a:lnTo>
                    <a:pt x="338" y="1403"/>
                  </a:lnTo>
                  <a:lnTo>
                    <a:pt x="348" y="1405"/>
                  </a:lnTo>
                  <a:lnTo>
                    <a:pt x="359" y="1408"/>
                  </a:lnTo>
                  <a:lnTo>
                    <a:pt x="369" y="1408"/>
                  </a:lnTo>
                  <a:lnTo>
                    <a:pt x="381" y="1408"/>
                  </a:lnTo>
                  <a:lnTo>
                    <a:pt x="390" y="1408"/>
                  </a:lnTo>
                  <a:lnTo>
                    <a:pt x="402" y="1410"/>
                  </a:lnTo>
                  <a:lnTo>
                    <a:pt x="412" y="1408"/>
                  </a:lnTo>
                  <a:lnTo>
                    <a:pt x="424" y="1408"/>
                  </a:lnTo>
                  <a:lnTo>
                    <a:pt x="433" y="1408"/>
                  </a:lnTo>
                  <a:lnTo>
                    <a:pt x="443" y="1408"/>
                  </a:lnTo>
                  <a:lnTo>
                    <a:pt x="455" y="1405"/>
                  </a:lnTo>
                  <a:lnTo>
                    <a:pt x="464" y="1403"/>
                  </a:lnTo>
                  <a:lnTo>
                    <a:pt x="476" y="1400"/>
                  </a:lnTo>
                  <a:lnTo>
                    <a:pt x="488" y="1400"/>
                  </a:lnTo>
                  <a:lnTo>
                    <a:pt x="497" y="1396"/>
                  </a:lnTo>
                  <a:lnTo>
                    <a:pt x="507" y="1391"/>
                  </a:lnTo>
                  <a:lnTo>
                    <a:pt x="516" y="1388"/>
                  </a:lnTo>
                  <a:lnTo>
                    <a:pt x="526" y="1386"/>
                  </a:lnTo>
                  <a:lnTo>
                    <a:pt x="535" y="1381"/>
                  </a:lnTo>
                  <a:lnTo>
                    <a:pt x="545" y="1377"/>
                  </a:lnTo>
                  <a:lnTo>
                    <a:pt x="554" y="1372"/>
                  </a:lnTo>
                  <a:lnTo>
                    <a:pt x="564" y="1367"/>
                  </a:lnTo>
                  <a:lnTo>
                    <a:pt x="573" y="1360"/>
                  </a:lnTo>
                  <a:lnTo>
                    <a:pt x="583" y="1355"/>
                  </a:lnTo>
                  <a:lnTo>
                    <a:pt x="592" y="1348"/>
                  </a:lnTo>
                  <a:lnTo>
                    <a:pt x="602" y="1343"/>
                  </a:lnTo>
                  <a:lnTo>
                    <a:pt x="611" y="1334"/>
                  </a:lnTo>
                  <a:lnTo>
                    <a:pt x="621" y="1329"/>
                  </a:lnTo>
                  <a:lnTo>
                    <a:pt x="630" y="1322"/>
                  </a:lnTo>
                  <a:lnTo>
                    <a:pt x="640" y="1315"/>
                  </a:lnTo>
                  <a:lnTo>
                    <a:pt x="647" y="1305"/>
                  </a:lnTo>
                  <a:lnTo>
                    <a:pt x="657" y="1298"/>
                  </a:lnTo>
                  <a:lnTo>
                    <a:pt x="666" y="1289"/>
                  </a:lnTo>
                  <a:lnTo>
                    <a:pt x="676" y="1281"/>
                  </a:lnTo>
                  <a:lnTo>
                    <a:pt x="683" y="1272"/>
                  </a:lnTo>
                  <a:lnTo>
                    <a:pt x="692" y="1262"/>
                  </a:lnTo>
                  <a:lnTo>
                    <a:pt x="699" y="1253"/>
                  </a:lnTo>
                  <a:lnTo>
                    <a:pt x="709" y="1243"/>
                  </a:lnTo>
                  <a:lnTo>
                    <a:pt x="718" y="1229"/>
                  </a:lnTo>
                  <a:lnTo>
                    <a:pt x="726" y="1220"/>
                  </a:lnTo>
                  <a:lnTo>
                    <a:pt x="733" y="1208"/>
                  </a:lnTo>
                  <a:lnTo>
                    <a:pt x="742" y="1198"/>
                  </a:lnTo>
                  <a:lnTo>
                    <a:pt x="749" y="1184"/>
                  </a:lnTo>
                  <a:lnTo>
                    <a:pt x="756" y="1174"/>
                  </a:lnTo>
                  <a:lnTo>
                    <a:pt x="766" y="1160"/>
                  </a:lnTo>
                  <a:lnTo>
                    <a:pt x="776" y="1151"/>
                  </a:lnTo>
                  <a:lnTo>
                    <a:pt x="780" y="1136"/>
                  </a:lnTo>
                  <a:lnTo>
                    <a:pt x="787" y="1122"/>
                  </a:lnTo>
                  <a:lnTo>
                    <a:pt x="795" y="1108"/>
                  </a:lnTo>
                  <a:lnTo>
                    <a:pt x="802" y="1094"/>
                  </a:lnTo>
                  <a:lnTo>
                    <a:pt x="809" y="1077"/>
                  </a:lnTo>
                  <a:lnTo>
                    <a:pt x="814" y="1063"/>
                  </a:lnTo>
                  <a:lnTo>
                    <a:pt x="821" y="1046"/>
                  </a:lnTo>
                  <a:lnTo>
                    <a:pt x="828" y="1032"/>
                  </a:lnTo>
                  <a:lnTo>
                    <a:pt x="833" y="1015"/>
                  </a:lnTo>
                  <a:lnTo>
                    <a:pt x="840" y="998"/>
                  </a:lnTo>
                  <a:lnTo>
                    <a:pt x="844" y="982"/>
                  </a:lnTo>
                  <a:lnTo>
                    <a:pt x="852" y="968"/>
                  </a:lnTo>
                  <a:lnTo>
                    <a:pt x="856" y="949"/>
                  </a:lnTo>
                  <a:lnTo>
                    <a:pt x="863" y="932"/>
                  </a:lnTo>
                  <a:lnTo>
                    <a:pt x="866" y="913"/>
                  </a:lnTo>
                  <a:lnTo>
                    <a:pt x="873" y="896"/>
                  </a:lnTo>
                  <a:lnTo>
                    <a:pt x="878" y="877"/>
                  </a:lnTo>
                  <a:lnTo>
                    <a:pt x="880" y="858"/>
                  </a:lnTo>
                  <a:lnTo>
                    <a:pt x="887" y="839"/>
                  </a:lnTo>
                  <a:lnTo>
                    <a:pt x="892" y="822"/>
                  </a:lnTo>
                  <a:lnTo>
                    <a:pt x="894" y="803"/>
                  </a:lnTo>
                  <a:lnTo>
                    <a:pt x="899" y="784"/>
                  </a:lnTo>
                  <a:lnTo>
                    <a:pt x="902" y="765"/>
                  </a:lnTo>
                  <a:lnTo>
                    <a:pt x="906" y="749"/>
                  </a:lnTo>
                  <a:lnTo>
                    <a:pt x="911" y="730"/>
                  </a:lnTo>
                  <a:lnTo>
                    <a:pt x="913" y="711"/>
                  </a:lnTo>
                  <a:lnTo>
                    <a:pt x="916" y="692"/>
                  </a:lnTo>
                  <a:lnTo>
                    <a:pt x="921" y="673"/>
                  </a:lnTo>
                  <a:lnTo>
                    <a:pt x="923" y="654"/>
                  </a:lnTo>
                  <a:lnTo>
                    <a:pt x="925" y="635"/>
                  </a:lnTo>
                  <a:lnTo>
                    <a:pt x="930" y="616"/>
                  </a:lnTo>
                  <a:lnTo>
                    <a:pt x="932" y="599"/>
                  </a:lnTo>
                  <a:lnTo>
                    <a:pt x="935" y="580"/>
                  </a:lnTo>
                  <a:lnTo>
                    <a:pt x="935" y="561"/>
                  </a:lnTo>
                  <a:lnTo>
                    <a:pt x="937" y="542"/>
                  </a:lnTo>
                  <a:lnTo>
                    <a:pt x="940" y="523"/>
                  </a:lnTo>
                  <a:lnTo>
                    <a:pt x="940" y="504"/>
                  </a:lnTo>
                  <a:lnTo>
                    <a:pt x="942" y="485"/>
                  </a:lnTo>
                  <a:lnTo>
                    <a:pt x="944" y="468"/>
                  </a:lnTo>
                  <a:lnTo>
                    <a:pt x="944" y="451"/>
                  </a:lnTo>
                  <a:lnTo>
                    <a:pt x="944" y="432"/>
                  </a:lnTo>
                  <a:lnTo>
                    <a:pt x="944" y="416"/>
                  </a:lnTo>
                  <a:lnTo>
                    <a:pt x="944" y="399"/>
                  </a:lnTo>
                  <a:lnTo>
                    <a:pt x="947" y="385"/>
                  </a:lnTo>
                  <a:lnTo>
                    <a:pt x="947" y="368"/>
                  </a:lnTo>
                  <a:lnTo>
                    <a:pt x="947" y="352"/>
                  </a:lnTo>
                  <a:lnTo>
                    <a:pt x="947" y="337"/>
                  </a:lnTo>
                  <a:lnTo>
                    <a:pt x="949" y="323"/>
                  </a:lnTo>
                  <a:lnTo>
                    <a:pt x="947" y="306"/>
                  </a:lnTo>
                  <a:lnTo>
                    <a:pt x="947" y="290"/>
                  </a:lnTo>
                  <a:lnTo>
                    <a:pt x="944" y="276"/>
                  </a:lnTo>
                  <a:lnTo>
                    <a:pt x="944" y="264"/>
                  </a:lnTo>
                  <a:lnTo>
                    <a:pt x="944" y="249"/>
                  </a:lnTo>
                  <a:lnTo>
                    <a:pt x="942" y="237"/>
                  </a:lnTo>
                  <a:lnTo>
                    <a:pt x="940" y="223"/>
                  </a:lnTo>
                  <a:lnTo>
                    <a:pt x="940" y="214"/>
                  </a:lnTo>
                  <a:lnTo>
                    <a:pt x="937" y="199"/>
                  </a:lnTo>
                  <a:lnTo>
                    <a:pt x="935" y="190"/>
                  </a:lnTo>
                  <a:lnTo>
                    <a:pt x="935" y="180"/>
                  </a:lnTo>
                  <a:lnTo>
                    <a:pt x="932" y="168"/>
                  </a:lnTo>
                  <a:lnTo>
                    <a:pt x="928" y="152"/>
                  </a:lnTo>
                  <a:lnTo>
                    <a:pt x="923" y="138"/>
                  </a:lnTo>
                  <a:lnTo>
                    <a:pt x="916" y="121"/>
                  </a:lnTo>
                  <a:lnTo>
                    <a:pt x="906" y="109"/>
                  </a:lnTo>
                  <a:lnTo>
                    <a:pt x="899" y="95"/>
                  </a:lnTo>
                  <a:lnTo>
                    <a:pt x="892" y="85"/>
                  </a:lnTo>
                  <a:lnTo>
                    <a:pt x="880" y="73"/>
                  </a:lnTo>
                  <a:lnTo>
                    <a:pt x="871" y="64"/>
                  </a:lnTo>
                  <a:lnTo>
                    <a:pt x="859" y="57"/>
                  </a:lnTo>
                  <a:lnTo>
                    <a:pt x="849" y="50"/>
                  </a:lnTo>
                  <a:lnTo>
                    <a:pt x="837" y="40"/>
                  </a:lnTo>
                  <a:lnTo>
                    <a:pt x="825" y="35"/>
                  </a:lnTo>
                  <a:lnTo>
                    <a:pt x="814" y="28"/>
                  </a:lnTo>
                  <a:lnTo>
                    <a:pt x="804" y="26"/>
                  </a:lnTo>
                  <a:lnTo>
                    <a:pt x="790" y="19"/>
                  </a:lnTo>
                  <a:lnTo>
                    <a:pt x="780" y="14"/>
                  </a:lnTo>
                  <a:lnTo>
                    <a:pt x="768" y="12"/>
                  </a:lnTo>
                  <a:lnTo>
                    <a:pt x="759" y="12"/>
                  </a:lnTo>
                  <a:lnTo>
                    <a:pt x="747" y="4"/>
                  </a:lnTo>
                  <a:lnTo>
                    <a:pt x="735" y="4"/>
                  </a:lnTo>
                  <a:lnTo>
                    <a:pt x="723" y="2"/>
                  </a:lnTo>
                  <a:lnTo>
                    <a:pt x="714" y="2"/>
                  </a:lnTo>
                  <a:lnTo>
                    <a:pt x="704" y="0"/>
                  </a:lnTo>
                  <a:lnTo>
                    <a:pt x="695" y="0"/>
                  </a:lnTo>
                  <a:lnTo>
                    <a:pt x="685" y="0"/>
                  </a:lnTo>
                  <a:lnTo>
                    <a:pt x="680" y="0"/>
                  </a:lnTo>
                  <a:lnTo>
                    <a:pt x="666" y="0"/>
                  </a:lnTo>
                  <a:lnTo>
                    <a:pt x="654" y="0"/>
                  </a:lnTo>
                  <a:lnTo>
                    <a:pt x="649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4" name="Freeform 14"/>
            <p:cNvSpPr>
              <a:spLocks/>
            </p:cNvSpPr>
            <p:nvPr/>
          </p:nvSpPr>
          <p:spPr bwMode="auto">
            <a:xfrm>
              <a:off x="2088" y="623"/>
              <a:ext cx="454" cy="530"/>
            </a:xfrm>
            <a:custGeom>
              <a:avLst/>
              <a:gdLst>
                <a:gd name="T0" fmla="*/ 14 w 454"/>
                <a:gd name="T1" fmla="*/ 31 h 530"/>
                <a:gd name="T2" fmla="*/ 45 w 454"/>
                <a:gd name="T3" fmla="*/ 21 h 530"/>
                <a:gd name="T4" fmla="*/ 76 w 454"/>
                <a:gd name="T5" fmla="*/ 12 h 530"/>
                <a:gd name="T6" fmla="*/ 104 w 454"/>
                <a:gd name="T7" fmla="*/ 5 h 530"/>
                <a:gd name="T8" fmla="*/ 133 w 454"/>
                <a:gd name="T9" fmla="*/ 0 h 530"/>
                <a:gd name="T10" fmla="*/ 159 w 454"/>
                <a:gd name="T11" fmla="*/ 0 h 530"/>
                <a:gd name="T12" fmla="*/ 185 w 454"/>
                <a:gd name="T13" fmla="*/ 0 h 530"/>
                <a:gd name="T14" fmla="*/ 211 w 454"/>
                <a:gd name="T15" fmla="*/ 2 h 530"/>
                <a:gd name="T16" fmla="*/ 233 w 454"/>
                <a:gd name="T17" fmla="*/ 7 h 530"/>
                <a:gd name="T18" fmla="*/ 254 w 454"/>
                <a:gd name="T19" fmla="*/ 14 h 530"/>
                <a:gd name="T20" fmla="*/ 275 w 454"/>
                <a:gd name="T21" fmla="*/ 21 h 530"/>
                <a:gd name="T22" fmla="*/ 294 w 454"/>
                <a:gd name="T23" fmla="*/ 31 h 530"/>
                <a:gd name="T24" fmla="*/ 311 w 454"/>
                <a:gd name="T25" fmla="*/ 43 h 530"/>
                <a:gd name="T26" fmla="*/ 330 w 454"/>
                <a:gd name="T27" fmla="*/ 52 h 530"/>
                <a:gd name="T28" fmla="*/ 347 w 454"/>
                <a:gd name="T29" fmla="*/ 67 h 530"/>
                <a:gd name="T30" fmla="*/ 361 w 454"/>
                <a:gd name="T31" fmla="*/ 81 h 530"/>
                <a:gd name="T32" fmla="*/ 375 w 454"/>
                <a:gd name="T33" fmla="*/ 98 h 530"/>
                <a:gd name="T34" fmla="*/ 387 w 454"/>
                <a:gd name="T35" fmla="*/ 112 h 530"/>
                <a:gd name="T36" fmla="*/ 399 w 454"/>
                <a:gd name="T37" fmla="*/ 128 h 530"/>
                <a:gd name="T38" fmla="*/ 409 w 454"/>
                <a:gd name="T39" fmla="*/ 145 h 530"/>
                <a:gd name="T40" fmla="*/ 416 w 454"/>
                <a:gd name="T41" fmla="*/ 162 h 530"/>
                <a:gd name="T42" fmla="*/ 423 w 454"/>
                <a:gd name="T43" fmla="*/ 178 h 530"/>
                <a:gd name="T44" fmla="*/ 432 w 454"/>
                <a:gd name="T45" fmla="*/ 197 h 530"/>
                <a:gd name="T46" fmla="*/ 437 w 454"/>
                <a:gd name="T47" fmla="*/ 216 h 530"/>
                <a:gd name="T48" fmla="*/ 447 w 454"/>
                <a:gd name="T49" fmla="*/ 240 h 530"/>
                <a:gd name="T50" fmla="*/ 451 w 454"/>
                <a:gd name="T51" fmla="*/ 274 h 530"/>
                <a:gd name="T52" fmla="*/ 454 w 454"/>
                <a:gd name="T53" fmla="*/ 302 h 530"/>
                <a:gd name="T54" fmla="*/ 454 w 454"/>
                <a:gd name="T55" fmla="*/ 331 h 530"/>
                <a:gd name="T56" fmla="*/ 451 w 454"/>
                <a:gd name="T57" fmla="*/ 352 h 530"/>
                <a:gd name="T58" fmla="*/ 444 w 454"/>
                <a:gd name="T59" fmla="*/ 371 h 530"/>
                <a:gd name="T60" fmla="*/ 439 w 454"/>
                <a:gd name="T61" fmla="*/ 390 h 530"/>
                <a:gd name="T62" fmla="*/ 435 w 454"/>
                <a:gd name="T63" fmla="*/ 409 h 530"/>
                <a:gd name="T64" fmla="*/ 428 w 454"/>
                <a:gd name="T65" fmla="*/ 433 h 530"/>
                <a:gd name="T66" fmla="*/ 418 w 454"/>
                <a:gd name="T67" fmla="*/ 464 h 530"/>
                <a:gd name="T68" fmla="*/ 411 w 454"/>
                <a:gd name="T69" fmla="*/ 488 h 530"/>
                <a:gd name="T70" fmla="*/ 404 w 454"/>
                <a:gd name="T71" fmla="*/ 507 h 530"/>
                <a:gd name="T72" fmla="*/ 397 w 454"/>
                <a:gd name="T73" fmla="*/ 526 h 530"/>
                <a:gd name="T74" fmla="*/ 202 w 454"/>
                <a:gd name="T75" fmla="*/ 530 h 530"/>
                <a:gd name="T76" fmla="*/ 202 w 454"/>
                <a:gd name="T77" fmla="*/ 521 h 530"/>
                <a:gd name="T78" fmla="*/ 206 w 454"/>
                <a:gd name="T79" fmla="*/ 502 h 530"/>
                <a:gd name="T80" fmla="*/ 211 w 454"/>
                <a:gd name="T81" fmla="*/ 476 h 530"/>
                <a:gd name="T82" fmla="*/ 216 w 454"/>
                <a:gd name="T83" fmla="*/ 442 h 530"/>
                <a:gd name="T84" fmla="*/ 216 w 454"/>
                <a:gd name="T85" fmla="*/ 423 h 530"/>
                <a:gd name="T86" fmla="*/ 218 w 454"/>
                <a:gd name="T87" fmla="*/ 407 h 530"/>
                <a:gd name="T88" fmla="*/ 221 w 454"/>
                <a:gd name="T89" fmla="*/ 373 h 530"/>
                <a:gd name="T90" fmla="*/ 221 w 454"/>
                <a:gd name="T91" fmla="*/ 343 h 530"/>
                <a:gd name="T92" fmla="*/ 216 w 454"/>
                <a:gd name="T93" fmla="*/ 316 h 530"/>
                <a:gd name="T94" fmla="*/ 204 w 454"/>
                <a:gd name="T95" fmla="*/ 297 h 530"/>
                <a:gd name="T96" fmla="*/ 185 w 454"/>
                <a:gd name="T97" fmla="*/ 288 h 530"/>
                <a:gd name="T98" fmla="*/ 159 w 454"/>
                <a:gd name="T99" fmla="*/ 278 h 530"/>
                <a:gd name="T100" fmla="*/ 135 w 454"/>
                <a:gd name="T101" fmla="*/ 274 h 530"/>
                <a:gd name="T102" fmla="*/ 109 w 454"/>
                <a:gd name="T103" fmla="*/ 274 h 530"/>
                <a:gd name="T104" fmla="*/ 88 w 454"/>
                <a:gd name="T105" fmla="*/ 274 h 530"/>
                <a:gd name="T106" fmla="*/ 69 w 454"/>
                <a:gd name="T107" fmla="*/ 274 h 530"/>
                <a:gd name="T108" fmla="*/ 0 w 454"/>
                <a:gd name="T109" fmla="*/ 43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4"/>
                <a:gd name="T166" fmla="*/ 0 h 530"/>
                <a:gd name="T167" fmla="*/ 454 w 454"/>
                <a:gd name="T168" fmla="*/ 530 h 5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4" h="530">
                  <a:moveTo>
                    <a:pt x="0" y="43"/>
                  </a:moveTo>
                  <a:lnTo>
                    <a:pt x="14" y="31"/>
                  </a:lnTo>
                  <a:lnTo>
                    <a:pt x="31" y="26"/>
                  </a:lnTo>
                  <a:lnTo>
                    <a:pt x="45" y="21"/>
                  </a:lnTo>
                  <a:lnTo>
                    <a:pt x="61" y="17"/>
                  </a:lnTo>
                  <a:lnTo>
                    <a:pt x="76" y="12"/>
                  </a:lnTo>
                  <a:lnTo>
                    <a:pt x="90" y="7"/>
                  </a:lnTo>
                  <a:lnTo>
                    <a:pt x="104" y="5"/>
                  </a:lnTo>
                  <a:lnTo>
                    <a:pt x="121" y="2"/>
                  </a:lnTo>
                  <a:lnTo>
                    <a:pt x="133" y="0"/>
                  </a:lnTo>
                  <a:lnTo>
                    <a:pt x="147" y="0"/>
                  </a:lnTo>
                  <a:lnTo>
                    <a:pt x="159" y="0"/>
                  </a:lnTo>
                  <a:lnTo>
                    <a:pt x="173" y="0"/>
                  </a:lnTo>
                  <a:lnTo>
                    <a:pt x="185" y="0"/>
                  </a:lnTo>
                  <a:lnTo>
                    <a:pt x="197" y="2"/>
                  </a:lnTo>
                  <a:lnTo>
                    <a:pt x="211" y="2"/>
                  </a:lnTo>
                  <a:lnTo>
                    <a:pt x="223" y="7"/>
                  </a:lnTo>
                  <a:lnTo>
                    <a:pt x="233" y="7"/>
                  </a:lnTo>
                  <a:lnTo>
                    <a:pt x="245" y="10"/>
                  </a:lnTo>
                  <a:lnTo>
                    <a:pt x="254" y="14"/>
                  </a:lnTo>
                  <a:lnTo>
                    <a:pt x="266" y="17"/>
                  </a:lnTo>
                  <a:lnTo>
                    <a:pt x="275" y="21"/>
                  </a:lnTo>
                  <a:lnTo>
                    <a:pt x="285" y="26"/>
                  </a:lnTo>
                  <a:lnTo>
                    <a:pt x="294" y="31"/>
                  </a:lnTo>
                  <a:lnTo>
                    <a:pt x="304" y="38"/>
                  </a:lnTo>
                  <a:lnTo>
                    <a:pt x="311" y="43"/>
                  </a:lnTo>
                  <a:lnTo>
                    <a:pt x="321" y="48"/>
                  </a:lnTo>
                  <a:lnTo>
                    <a:pt x="330" y="52"/>
                  </a:lnTo>
                  <a:lnTo>
                    <a:pt x="340" y="62"/>
                  </a:lnTo>
                  <a:lnTo>
                    <a:pt x="347" y="67"/>
                  </a:lnTo>
                  <a:lnTo>
                    <a:pt x="354" y="76"/>
                  </a:lnTo>
                  <a:lnTo>
                    <a:pt x="361" y="81"/>
                  </a:lnTo>
                  <a:lnTo>
                    <a:pt x="371" y="90"/>
                  </a:lnTo>
                  <a:lnTo>
                    <a:pt x="375" y="98"/>
                  </a:lnTo>
                  <a:lnTo>
                    <a:pt x="380" y="105"/>
                  </a:lnTo>
                  <a:lnTo>
                    <a:pt x="387" y="112"/>
                  </a:lnTo>
                  <a:lnTo>
                    <a:pt x="394" y="121"/>
                  </a:lnTo>
                  <a:lnTo>
                    <a:pt x="399" y="128"/>
                  </a:lnTo>
                  <a:lnTo>
                    <a:pt x="404" y="138"/>
                  </a:lnTo>
                  <a:lnTo>
                    <a:pt x="409" y="145"/>
                  </a:lnTo>
                  <a:lnTo>
                    <a:pt x="413" y="155"/>
                  </a:lnTo>
                  <a:lnTo>
                    <a:pt x="416" y="162"/>
                  </a:lnTo>
                  <a:lnTo>
                    <a:pt x="420" y="171"/>
                  </a:lnTo>
                  <a:lnTo>
                    <a:pt x="423" y="178"/>
                  </a:lnTo>
                  <a:lnTo>
                    <a:pt x="428" y="188"/>
                  </a:lnTo>
                  <a:lnTo>
                    <a:pt x="432" y="197"/>
                  </a:lnTo>
                  <a:lnTo>
                    <a:pt x="435" y="207"/>
                  </a:lnTo>
                  <a:lnTo>
                    <a:pt x="437" y="216"/>
                  </a:lnTo>
                  <a:lnTo>
                    <a:pt x="442" y="226"/>
                  </a:lnTo>
                  <a:lnTo>
                    <a:pt x="447" y="240"/>
                  </a:lnTo>
                  <a:lnTo>
                    <a:pt x="449" y="257"/>
                  </a:lnTo>
                  <a:lnTo>
                    <a:pt x="451" y="274"/>
                  </a:lnTo>
                  <a:lnTo>
                    <a:pt x="454" y="290"/>
                  </a:lnTo>
                  <a:lnTo>
                    <a:pt x="454" y="302"/>
                  </a:lnTo>
                  <a:lnTo>
                    <a:pt x="454" y="316"/>
                  </a:lnTo>
                  <a:lnTo>
                    <a:pt x="454" y="331"/>
                  </a:lnTo>
                  <a:lnTo>
                    <a:pt x="454" y="343"/>
                  </a:lnTo>
                  <a:lnTo>
                    <a:pt x="451" y="352"/>
                  </a:lnTo>
                  <a:lnTo>
                    <a:pt x="447" y="362"/>
                  </a:lnTo>
                  <a:lnTo>
                    <a:pt x="444" y="371"/>
                  </a:lnTo>
                  <a:lnTo>
                    <a:pt x="442" y="381"/>
                  </a:lnTo>
                  <a:lnTo>
                    <a:pt x="439" y="390"/>
                  </a:lnTo>
                  <a:lnTo>
                    <a:pt x="437" y="400"/>
                  </a:lnTo>
                  <a:lnTo>
                    <a:pt x="435" y="409"/>
                  </a:lnTo>
                  <a:lnTo>
                    <a:pt x="432" y="419"/>
                  </a:lnTo>
                  <a:lnTo>
                    <a:pt x="428" y="433"/>
                  </a:lnTo>
                  <a:lnTo>
                    <a:pt x="423" y="450"/>
                  </a:lnTo>
                  <a:lnTo>
                    <a:pt x="418" y="464"/>
                  </a:lnTo>
                  <a:lnTo>
                    <a:pt x="416" y="478"/>
                  </a:lnTo>
                  <a:lnTo>
                    <a:pt x="411" y="488"/>
                  </a:lnTo>
                  <a:lnTo>
                    <a:pt x="406" y="499"/>
                  </a:lnTo>
                  <a:lnTo>
                    <a:pt x="404" y="507"/>
                  </a:lnTo>
                  <a:lnTo>
                    <a:pt x="401" y="516"/>
                  </a:lnTo>
                  <a:lnTo>
                    <a:pt x="397" y="526"/>
                  </a:lnTo>
                  <a:lnTo>
                    <a:pt x="397" y="530"/>
                  </a:lnTo>
                  <a:lnTo>
                    <a:pt x="202" y="530"/>
                  </a:lnTo>
                  <a:lnTo>
                    <a:pt x="202" y="526"/>
                  </a:lnTo>
                  <a:lnTo>
                    <a:pt x="202" y="521"/>
                  </a:lnTo>
                  <a:lnTo>
                    <a:pt x="204" y="511"/>
                  </a:lnTo>
                  <a:lnTo>
                    <a:pt x="206" y="502"/>
                  </a:lnTo>
                  <a:lnTo>
                    <a:pt x="206" y="488"/>
                  </a:lnTo>
                  <a:lnTo>
                    <a:pt x="211" y="476"/>
                  </a:lnTo>
                  <a:lnTo>
                    <a:pt x="211" y="459"/>
                  </a:lnTo>
                  <a:lnTo>
                    <a:pt x="216" y="442"/>
                  </a:lnTo>
                  <a:lnTo>
                    <a:pt x="216" y="433"/>
                  </a:lnTo>
                  <a:lnTo>
                    <a:pt x="216" y="423"/>
                  </a:lnTo>
                  <a:lnTo>
                    <a:pt x="216" y="414"/>
                  </a:lnTo>
                  <a:lnTo>
                    <a:pt x="218" y="407"/>
                  </a:lnTo>
                  <a:lnTo>
                    <a:pt x="218" y="390"/>
                  </a:lnTo>
                  <a:lnTo>
                    <a:pt x="221" y="373"/>
                  </a:lnTo>
                  <a:lnTo>
                    <a:pt x="221" y="357"/>
                  </a:lnTo>
                  <a:lnTo>
                    <a:pt x="221" y="343"/>
                  </a:lnTo>
                  <a:lnTo>
                    <a:pt x="218" y="326"/>
                  </a:lnTo>
                  <a:lnTo>
                    <a:pt x="216" y="316"/>
                  </a:lnTo>
                  <a:lnTo>
                    <a:pt x="211" y="307"/>
                  </a:lnTo>
                  <a:lnTo>
                    <a:pt x="204" y="297"/>
                  </a:lnTo>
                  <a:lnTo>
                    <a:pt x="195" y="293"/>
                  </a:lnTo>
                  <a:lnTo>
                    <a:pt x="185" y="288"/>
                  </a:lnTo>
                  <a:lnTo>
                    <a:pt x="173" y="283"/>
                  </a:lnTo>
                  <a:lnTo>
                    <a:pt x="159" y="278"/>
                  </a:lnTo>
                  <a:lnTo>
                    <a:pt x="147" y="274"/>
                  </a:lnTo>
                  <a:lnTo>
                    <a:pt x="135" y="274"/>
                  </a:lnTo>
                  <a:lnTo>
                    <a:pt x="121" y="274"/>
                  </a:lnTo>
                  <a:lnTo>
                    <a:pt x="109" y="274"/>
                  </a:lnTo>
                  <a:lnTo>
                    <a:pt x="97" y="274"/>
                  </a:lnTo>
                  <a:lnTo>
                    <a:pt x="88" y="274"/>
                  </a:lnTo>
                  <a:lnTo>
                    <a:pt x="73" y="274"/>
                  </a:lnTo>
                  <a:lnTo>
                    <a:pt x="69" y="27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B0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5" name="Freeform 15"/>
            <p:cNvSpPr>
              <a:spLocks/>
            </p:cNvSpPr>
            <p:nvPr/>
          </p:nvSpPr>
          <p:spPr bwMode="auto">
            <a:xfrm>
              <a:off x="2963" y="3194"/>
              <a:ext cx="561" cy="1258"/>
            </a:xfrm>
            <a:custGeom>
              <a:avLst/>
              <a:gdLst>
                <a:gd name="T0" fmla="*/ 7 w 561"/>
                <a:gd name="T1" fmla="*/ 1041 h 1258"/>
                <a:gd name="T2" fmla="*/ 0 w 561"/>
                <a:gd name="T3" fmla="*/ 901 h 1258"/>
                <a:gd name="T4" fmla="*/ 2 w 561"/>
                <a:gd name="T5" fmla="*/ 775 h 1258"/>
                <a:gd name="T6" fmla="*/ 7 w 561"/>
                <a:gd name="T7" fmla="*/ 656 h 1258"/>
                <a:gd name="T8" fmla="*/ 21 w 561"/>
                <a:gd name="T9" fmla="*/ 554 h 1258"/>
                <a:gd name="T10" fmla="*/ 40 w 561"/>
                <a:gd name="T11" fmla="*/ 461 h 1258"/>
                <a:gd name="T12" fmla="*/ 64 w 561"/>
                <a:gd name="T13" fmla="*/ 378 h 1258"/>
                <a:gd name="T14" fmla="*/ 90 w 561"/>
                <a:gd name="T15" fmla="*/ 304 h 1258"/>
                <a:gd name="T16" fmla="*/ 118 w 561"/>
                <a:gd name="T17" fmla="*/ 240 h 1258"/>
                <a:gd name="T18" fmla="*/ 152 w 561"/>
                <a:gd name="T19" fmla="*/ 185 h 1258"/>
                <a:gd name="T20" fmla="*/ 187 w 561"/>
                <a:gd name="T21" fmla="*/ 140 h 1258"/>
                <a:gd name="T22" fmla="*/ 221 w 561"/>
                <a:gd name="T23" fmla="*/ 100 h 1258"/>
                <a:gd name="T24" fmla="*/ 259 w 561"/>
                <a:gd name="T25" fmla="*/ 69 h 1258"/>
                <a:gd name="T26" fmla="*/ 294 w 561"/>
                <a:gd name="T27" fmla="*/ 43 h 1258"/>
                <a:gd name="T28" fmla="*/ 332 w 561"/>
                <a:gd name="T29" fmla="*/ 26 h 1258"/>
                <a:gd name="T30" fmla="*/ 366 w 561"/>
                <a:gd name="T31" fmla="*/ 12 h 1258"/>
                <a:gd name="T32" fmla="*/ 399 w 561"/>
                <a:gd name="T33" fmla="*/ 2 h 1258"/>
                <a:gd name="T34" fmla="*/ 432 w 561"/>
                <a:gd name="T35" fmla="*/ 0 h 1258"/>
                <a:gd name="T36" fmla="*/ 461 w 561"/>
                <a:gd name="T37" fmla="*/ 2 h 1258"/>
                <a:gd name="T38" fmla="*/ 506 w 561"/>
                <a:gd name="T39" fmla="*/ 14 h 1258"/>
                <a:gd name="T40" fmla="*/ 535 w 561"/>
                <a:gd name="T41" fmla="*/ 38 h 1258"/>
                <a:gd name="T42" fmla="*/ 551 w 561"/>
                <a:gd name="T43" fmla="*/ 62 h 1258"/>
                <a:gd name="T44" fmla="*/ 561 w 561"/>
                <a:gd name="T45" fmla="*/ 88 h 1258"/>
                <a:gd name="T46" fmla="*/ 558 w 561"/>
                <a:gd name="T47" fmla="*/ 114 h 1258"/>
                <a:gd name="T48" fmla="*/ 554 w 561"/>
                <a:gd name="T49" fmla="*/ 145 h 1258"/>
                <a:gd name="T50" fmla="*/ 539 w 561"/>
                <a:gd name="T51" fmla="*/ 176 h 1258"/>
                <a:gd name="T52" fmla="*/ 520 w 561"/>
                <a:gd name="T53" fmla="*/ 211 h 1258"/>
                <a:gd name="T54" fmla="*/ 497 w 561"/>
                <a:gd name="T55" fmla="*/ 247 h 1258"/>
                <a:gd name="T56" fmla="*/ 468 w 561"/>
                <a:gd name="T57" fmla="*/ 288 h 1258"/>
                <a:gd name="T58" fmla="*/ 437 w 561"/>
                <a:gd name="T59" fmla="*/ 330 h 1258"/>
                <a:gd name="T60" fmla="*/ 413 w 561"/>
                <a:gd name="T61" fmla="*/ 361 h 1258"/>
                <a:gd name="T62" fmla="*/ 399 w 561"/>
                <a:gd name="T63" fmla="*/ 385 h 1258"/>
                <a:gd name="T64" fmla="*/ 382 w 561"/>
                <a:gd name="T65" fmla="*/ 411 h 1258"/>
                <a:gd name="T66" fmla="*/ 368 w 561"/>
                <a:gd name="T67" fmla="*/ 442 h 1258"/>
                <a:gd name="T68" fmla="*/ 356 w 561"/>
                <a:gd name="T69" fmla="*/ 475 h 1258"/>
                <a:gd name="T70" fmla="*/ 347 w 561"/>
                <a:gd name="T71" fmla="*/ 516 h 1258"/>
                <a:gd name="T72" fmla="*/ 342 w 561"/>
                <a:gd name="T73" fmla="*/ 559 h 1258"/>
                <a:gd name="T74" fmla="*/ 332 w 561"/>
                <a:gd name="T75" fmla="*/ 599 h 1258"/>
                <a:gd name="T76" fmla="*/ 328 w 561"/>
                <a:gd name="T77" fmla="*/ 644 h 1258"/>
                <a:gd name="T78" fmla="*/ 321 w 561"/>
                <a:gd name="T79" fmla="*/ 689 h 1258"/>
                <a:gd name="T80" fmla="*/ 316 w 561"/>
                <a:gd name="T81" fmla="*/ 739 h 1258"/>
                <a:gd name="T82" fmla="*/ 311 w 561"/>
                <a:gd name="T83" fmla="*/ 787 h 1258"/>
                <a:gd name="T84" fmla="*/ 306 w 561"/>
                <a:gd name="T85" fmla="*/ 835 h 1258"/>
                <a:gd name="T86" fmla="*/ 299 w 561"/>
                <a:gd name="T87" fmla="*/ 882 h 1258"/>
                <a:gd name="T88" fmla="*/ 297 w 561"/>
                <a:gd name="T89" fmla="*/ 930 h 1258"/>
                <a:gd name="T90" fmla="*/ 290 w 561"/>
                <a:gd name="T91" fmla="*/ 972 h 1258"/>
                <a:gd name="T92" fmla="*/ 283 w 561"/>
                <a:gd name="T93" fmla="*/ 1018 h 1258"/>
                <a:gd name="T94" fmla="*/ 273 w 561"/>
                <a:gd name="T95" fmla="*/ 1056 h 1258"/>
                <a:gd name="T96" fmla="*/ 264 w 561"/>
                <a:gd name="T97" fmla="*/ 1096 h 1258"/>
                <a:gd name="T98" fmla="*/ 252 w 561"/>
                <a:gd name="T99" fmla="*/ 1129 h 1258"/>
                <a:gd name="T100" fmla="*/ 237 w 561"/>
                <a:gd name="T101" fmla="*/ 1160 h 1258"/>
                <a:gd name="T102" fmla="*/ 221 w 561"/>
                <a:gd name="T103" fmla="*/ 1187 h 1258"/>
                <a:gd name="T104" fmla="*/ 204 w 561"/>
                <a:gd name="T105" fmla="*/ 1210 h 1258"/>
                <a:gd name="T106" fmla="*/ 164 w 561"/>
                <a:gd name="T107" fmla="*/ 1239 h 1258"/>
                <a:gd name="T108" fmla="*/ 133 w 561"/>
                <a:gd name="T109" fmla="*/ 1253 h 1258"/>
                <a:gd name="T110" fmla="*/ 104 w 561"/>
                <a:gd name="T111" fmla="*/ 1255 h 1258"/>
                <a:gd name="T112" fmla="*/ 80 w 561"/>
                <a:gd name="T113" fmla="*/ 1248 h 1258"/>
                <a:gd name="T114" fmla="*/ 45 w 561"/>
                <a:gd name="T115" fmla="*/ 1213 h 1258"/>
                <a:gd name="T116" fmla="*/ 23 w 561"/>
                <a:gd name="T117" fmla="*/ 1172 h 1258"/>
                <a:gd name="T118" fmla="*/ 16 w 561"/>
                <a:gd name="T119" fmla="*/ 1144 h 1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1"/>
                <a:gd name="T181" fmla="*/ 0 h 1258"/>
                <a:gd name="T182" fmla="*/ 561 w 561"/>
                <a:gd name="T183" fmla="*/ 1258 h 1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1" h="1258">
                  <a:moveTo>
                    <a:pt x="16" y="1144"/>
                  </a:moveTo>
                  <a:lnTo>
                    <a:pt x="9" y="1089"/>
                  </a:lnTo>
                  <a:lnTo>
                    <a:pt x="7" y="1041"/>
                  </a:lnTo>
                  <a:lnTo>
                    <a:pt x="2" y="992"/>
                  </a:lnTo>
                  <a:lnTo>
                    <a:pt x="2" y="946"/>
                  </a:lnTo>
                  <a:lnTo>
                    <a:pt x="0" y="901"/>
                  </a:lnTo>
                  <a:lnTo>
                    <a:pt x="0" y="858"/>
                  </a:lnTo>
                  <a:lnTo>
                    <a:pt x="0" y="816"/>
                  </a:lnTo>
                  <a:lnTo>
                    <a:pt x="2" y="775"/>
                  </a:lnTo>
                  <a:lnTo>
                    <a:pt x="2" y="732"/>
                  </a:lnTo>
                  <a:lnTo>
                    <a:pt x="4" y="694"/>
                  </a:lnTo>
                  <a:lnTo>
                    <a:pt x="7" y="656"/>
                  </a:lnTo>
                  <a:lnTo>
                    <a:pt x="11" y="623"/>
                  </a:lnTo>
                  <a:lnTo>
                    <a:pt x="16" y="587"/>
                  </a:lnTo>
                  <a:lnTo>
                    <a:pt x="21" y="554"/>
                  </a:lnTo>
                  <a:lnTo>
                    <a:pt x="26" y="521"/>
                  </a:lnTo>
                  <a:lnTo>
                    <a:pt x="33" y="492"/>
                  </a:lnTo>
                  <a:lnTo>
                    <a:pt x="40" y="461"/>
                  </a:lnTo>
                  <a:lnTo>
                    <a:pt x="47" y="433"/>
                  </a:lnTo>
                  <a:lnTo>
                    <a:pt x="54" y="404"/>
                  </a:lnTo>
                  <a:lnTo>
                    <a:pt x="64" y="378"/>
                  </a:lnTo>
                  <a:lnTo>
                    <a:pt x="71" y="352"/>
                  </a:lnTo>
                  <a:lnTo>
                    <a:pt x="80" y="328"/>
                  </a:lnTo>
                  <a:lnTo>
                    <a:pt x="90" y="304"/>
                  </a:lnTo>
                  <a:lnTo>
                    <a:pt x="99" y="283"/>
                  </a:lnTo>
                  <a:lnTo>
                    <a:pt x="109" y="259"/>
                  </a:lnTo>
                  <a:lnTo>
                    <a:pt x="118" y="240"/>
                  </a:lnTo>
                  <a:lnTo>
                    <a:pt x="130" y="221"/>
                  </a:lnTo>
                  <a:lnTo>
                    <a:pt x="140" y="204"/>
                  </a:lnTo>
                  <a:lnTo>
                    <a:pt x="152" y="185"/>
                  </a:lnTo>
                  <a:lnTo>
                    <a:pt x="164" y="169"/>
                  </a:lnTo>
                  <a:lnTo>
                    <a:pt x="176" y="154"/>
                  </a:lnTo>
                  <a:lnTo>
                    <a:pt x="187" y="140"/>
                  </a:lnTo>
                  <a:lnTo>
                    <a:pt x="197" y="126"/>
                  </a:lnTo>
                  <a:lnTo>
                    <a:pt x="211" y="112"/>
                  </a:lnTo>
                  <a:lnTo>
                    <a:pt x="221" y="100"/>
                  </a:lnTo>
                  <a:lnTo>
                    <a:pt x="235" y="90"/>
                  </a:lnTo>
                  <a:lnTo>
                    <a:pt x="245" y="78"/>
                  </a:lnTo>
                  <a:lnTo>
                    <a:pt x="259" y="69"/>
                  </a:lnTo>
                  <a:lnTo>
                    <a:pt x="271" y="59"/>
                  </a:lnTo>
                  <a:lnTo>
                    <a:pt x="285" y="50"/>
                  </a:lnTo>
                  <a:lnTo>
                    <a:pt x="294" y="43"/>
                  </a:lnTo>
                  <a:lnTo>
                    <a:pt x="309" y="35"/>
                  </a:lnTo>
                  <a:lnTo>
                    <a:pt x="318" y="31"/>
                  </a:lnTo>
                  <a:lnTo>
                    <a:pt x="332" y="26"/>
                  </a:lnTo>
                  <a:lnTo>
                    <a:pt x="342" y="19"/>
                  </a:lnTo>
                  <a:lnTo>
                    <a:pt x="356" y="14"/>
                  </a:lnTo>
                  <a:lnTo>
                    <a:pt x="366" y="12"/>
                  </a:lnTo>
                  <a:lnTo>
                    <a:pt x="380" y="9"/>
                  </a:lnTo>
                  <a:lnTo>
                    <a:pt x="390" y="5"/>
                  </a:lnTo>
                  <a:lnTo>
                    <a:pt x="399" y="2"/>
                  </a:lnTo>
                  <a:lnTo>
                    <a:pt x="411" y="2"/>
                  </a:lnTo>
                  <a:lnTo>
                    <a:pt x="423" y="2"/>
                  </a:lnTo>
                  <a:lnTo>
                    <a:pt x="432" y="0"/>
                  </a:lnTo>
                  <a:lnTo>
                    <a:pt x="442" y="0"/>
                  </a:lnTo>
                  <a:lnTo>
                    <a:pt x="451" y="2"/>
                  </a:lnTo>
                  <a:lnTo>
                    <a:pt x="461" y="2"/>
                  </a:lnTo>
                  <a:lnTo>
                    <a:pt x="478" y="5"/>
                  </a:lnTo>
                  <a:lnTo>
                    <a:pt x="492" y="9"/>
                  </a:lnTo>
                  <a:lnTo>
                    <a:pt x="506" y="14"/>
                  </a:lnTo>
                  <a:lnTo>
                    <a:pt x="518" y="24"/>
                  </a:lnTo>
                  <a:lnTo>
                    <a:pt x="525" y="31"/>
                  </a:lnTo>
                  <a:lnTo>
                    <a:pt x="535" y="38"/>
                  </a:lnTo>
                  <a:lnTo>
                    <a:pt x="539" y="45"/>
                  </a:lnTo>
                  <a:lnTo>
                    <a:pt x="546" y="55"/>
                  </a:lnTo>
                  <a:lnTo>
                    <a:pt x="551" y="62"/>
                  </a:lnTo>
                  <a:lnTo>
                    <a:pt x="556" y="71"/>
                  </a:lnTo>
                  <a:lnTo>
                    <a:pt x="558" y="78"/>
                  </a:lnTo>
                  <a:lnTo>
                    <a:pt x="561" y="88"/>
                  </a:lnTo>
                  <a:lnTo>
                    <a:pt x="561" y="95"/>
                  </a:lnTo>
                  <a:lnTo>
                    <a:pt x="561" y="104"/>
                  </a:lnTo>
                  <a:lnTo>
                    <a:pt x="558" y="114"/>
                  </a:lnTo>
                  <a:lnTo>
                    <a:pt x="558" y="123"/>
                  </a:lnTo>
                  <a:lnTo>
                    <a:pt x="556" y="133"/>
                  </a:lnTo>
                  <a:lnTo>
                    <a:pt x="554" y="145"/>
                  </a:lnTo>
                  <a:lnTo>
                    <a:pt x="549" y="157"/>
                  </a:lnTo>
                  <a:lnTo>
                    <a:pt x="546" y="166"/>
                  </a:lnTo>
                  <a:lnTo>
                    <a:pt x="539" y="176"/>
                  </a:lnTo>
                  <a:lnTo>
                    <a:pt x="535" y="188"/>
                  </a:lnTo>
                  <a:lnTo>
                    <a:pt x="527" y="200"/>
                  </a:lnTo>
                  <a:lnTo>
                    <a:pt x="520" y="211"/>
                  </a:lnTo>
                  <a:lnTo>
                    <a:pt x="513" y="221"/>
                  </a:lnTo>
                  <a:lnTo>
                    <a:pt x="506" y="235"/>
                  </a:lnTo>
                  <a:lnTo>
                    <a:pt x="497" y="247"/>
                  </a:lnTo>
                  <a:lnTo>
                    <a:pt x="489" y="261"/>
                  </a:lnTo>
                  <a:lnTo>
                    <a:pt x="478" y="273"/>
                  </a:lnTo>
                  <a:lnTo>
                    <a:pt x="468" y="288"/>
                  </a:lnTo>
                  <a:lnTo>
                    <a:pt x="458" y="302"/>
                  </a:lnTo>
                  <a:lnTo>
                    <a:pt x="449" y="316"/>
                  </a:lnTo>
                  <a:lnTo>
                    <a:pt x="437" y="330"/>
                  </a:lnTo>
                  <a:lnTo>
                    <a:pt x="425" y="345"/>
                  </a:lnTo>
                  <a:lnTo>
                    <a:pt x="418" y="352"/>
                  </a:lnTo>
                  <a:lnTo>
                    <a:pt x="413" y="361"/>
                  </a:lnTo>
                  <a:lnTo>
                    <a:pt x="409" y="368"/>
                  </a:lnTo>
                  <a:lnTo>
                    <a:pt x="404" y="378"/>
                  </a:lnTo>
                  <a:lnTo>
                    <a:pt x="399" y="385"/>
                  </a:lnTo>
                  <a:lnTo>
                    <a:pt x="392" y="392"/>
                  </a:lnTo>
                  <a:lnTo>
                    <a:pt x="387" y="402"/>
                  </a:lnTo>
                  <a:lnTo>
                    <a:pt x="382" y="411"/>
                  </a:lnTo>
                  <a:lnTo>
                    <a:pt x="378" y="421"/>
                  </a:lnTo>
                  <a:lnTo>
                    <a:pt x="373" y="430"/>
                  </a:lnTo>
                  <a:lnTo>
                    <a:pt x="368" y="442"/>
                  </a:lnTo>
                  <a:lnTo>
                    <a:pt x="366" y="454"/>
                  </a:lnTo>
                  <a:lnTo>
                    <a:pt x="361" y="464"/>
                  </a:lnTo>
                  <a:lnTo>
                    <a:pt x="356" y="475"/>
                  </a:lnTo>
                  <a:lnTo>
                    <a:pt x="354" y="487"/>
                  </a:lnTo>
                  <a:lnTo>
                    <a:pt x="352" y="502"/>
                  </a:lnTo>
                  <a:lnTo>
                    <a:pt x="347" y="516"/>
                  </a:lnTo>
                  <a:lnTo>
                    <a:pt x="347" y="530"/>
                  </a:lnTo>
                  <a:lnTo>
                    <a:pt x="342" y="544"/>
                  </a:lnTo>
                  <a:lnTo>
                    <a:pt x="342" y="559"/>
                  </a:lnTo>
                  <a:lnTo>
                    <a:pt x="337" y="571"/>
                  </a:lnTo>
                  <a:lnTo>
                    <a:pt x="335" y="585"/>
                  </a:lnTo>
                  <a:lnTo>
                    <a:pt x="332" y="599"/>
                  </a:lnTo>
                  <a:lnTo>
                    <a:pt x="330" y="613"/>
                  </a:lnTo>
                  <a:lnTo>
                    <a:pt x="328" y="628"/>
                  </a:lnTo>
                  <a:lnTo>
                    <a:pt x="328" y="644"/>
                  </a:lnTo>
                  <a:lnTo>
                    <a:pt x="323" y="661"/>
                  </a:lnTo>
                  <a:lnTo>
                    <a:pt x="323" y="675"/>
                  </a:lnTo>
                  <a:lnTo>
                    <a:pt x="321" y="689"/>
                  </a:lnTo>
                  <a:lnTo>
                    <a:pt x="318" y="709"/>
                  </a:lnTo>
                  <a:lnTo>
                    <a:pt x="318" y="723"/>
                  </a:lnTo>
                  <a:lnTo>
                    <a:pt x="316" y="739"/>
                  </a:lnTo>
                  <a:lnTo>
                    <a:pt x="313" y="756"/>
                  </a:lnTo>
                  <a:lnTo>
                    <a:pt x="313" y="770"/>
                  </a:lnTo>
                  <a:lnTo>
                    <a:pt x="311" y="787"/>
                  </a:lnTo>
                  <a:lnTo>
                    <a:pt x="311" y="806"/>
                  </a:lnTo>
                  <a:lnTo>
                    <a:pt x="309" y="820"/>
                  </a:lnTo>
                  <a:lnTo>
                    <a:pt x="306" y="835"/>
                  </a:lnTo>
                  <a:lnTo>
                    <a:pt x="304" y="851"/>
                  </a:lnTo>
                  <a:lnTo>
                    <a:pt x="304" y="868"/>
                  </a:lnTo>
                  <a:lnTo>
                    <a:pt x="299" y="882"/>
                  </a:lnTo>
                  <a:lnTo>
                    <a:pt x="299" y="896"/>
                  </a:lnTo>
                  <a:lnTo>
                    <a:pt x="297" y="913"/>
                  </a:lnTo>
                  <a:lnTo>
                    <a:pt x="297" y="930"/>
                  </a:lnTo>
                  <a:lnTo>
                    <a:pt x="294" y="944"/>
                  </a:lnTo>
                  <a:lnTo>
                    <a:pt x="292" y="958"/>
                  </a:lnTo>
                  <a:lnTo>
                    <a:pt x="290" y="972"/>
                  </a:lnTo>
                  <a:lnTo>
                    <a:pt x="287" y="989"/>
                  </a:lnTo>
                  <a:lnTo>
                    <a:pt x="285" y="1003"/>
                  </a:lnTo>
                  <a:lnTo>
                    <a:pt x="283" y="1018"/>
                  </a:lnTo>
                  <a:lnTo>
                    <a:pt x="280" y="1032"/>
                  </a:lnTo>
                  <a:lnTo>
                    <a:pt x="278" y="1046"/>
                  </a:lnTo>
                  <a:lnTo>
                    <a:pt x="273" y="1056"/>
                  </a:lnTo>
                  <a:lnTo>
                    <a:pt x="271" y="1070"/>
                  </a:lnTo>
                  <a:lnTo>
                    <a:pt x="266" y="1082"/>
                  </a:lnTo>
                  <a:lnTo>
                    <a:pt x="264" y="1096"/>
                  </a:lnTo>
                  <a:lnTo>
                    <a:pt x="259" y="1106"/>
                  </a:lnTo>
                  <a:lnTo>
                    <a:pt x="256" y="1120"/>
                  </a:lnTo>
                  <a:lnTo>
                    <a:pt x="252" y="1129"/>
                  </a:lnTo>
                  <a:lnTo>
                    <a:pt x="247" y="1141"/>
                  </a:lnTo>
                  <a:lnTo>
                    <a:pt x="242" y="1151"/>
                  </a:lnTo>
                  <a:lnTo>
                    <a:pt x="237" y="1160"/>
                  </a:lnTo>
                  <a:lnTo>
                    <a:pt x="233" y="1170"/>
                  </a:lnTo>
                  <a:lnTo>
                    <a:pt x="228" y="1179"/>
                  </a:lnTo>
                  <a:lnTo>
                    <a:pt x="221" y="1187"/>
                  </a:lnTo>
                  <a:lnTo>
                    <a:pt x="216" y="1196"/>
                  </a:lnTo>
                  <a:lnTo>
                    <a:pt x="209" y="1203"/>
                  </a:lnTo>
                  <a:lnTo>
                    <a:pt x="204" y="1210"/>
                  </a:lnTo>
                  <a:lnTo>
                    <a:pt x="190" y="1220"/>
                  </a:lnTo>
                  <a:lnTo>
                    <a:pt x="178" y="1229"/>
                  </a:lnTo>
                  <a:lnTo>
                    <a:pt x="164" y="1239"/>
                  </a:lnTo>
                  <a:lnTo>
                    <a:pt x="154" y="1246"/>
                  </a:lnTo>
                  <a:lnTo>
                    <a:pt x="142" y="1251"/>
                  </a:lnTo>
                  <a:lnTo>
                    <a:pt x="133" y="1253"/>
                  </a:lnTo>
                  <a:lnTo>
                    <a:pt x="123" y="1255"/>
                  </a:lnTo>
                  <a:lnTo>
                    <a:pt x="114" y="1258"/>
                  </a:lnTo>
                  <a:lnTo>
                    <a:pt x="104" y="1255"/>
                  </a:lnTo>
                  <a:lnTo>
                    <a:pt x="95" y="1253"/>
                  </a:lnTo>
                  <a:lnTo>
                    <a:pt x="88" y="1251"/>
                  </a:lnTo>
                  <a:lnTo>
                    <a:pt x="80" y="1248"/>
                  </a:lnTo>
                  <a:lnTo>
                    <a:pt x="66" y="1239"/>
                  </a:lnTo>
                  <a:lnTo>
                    <a:pt x="57" y="1227"/>
                  </a:lnTo>
                  <a:lnTo>
                    <a:pt x="45" y="1213"/>
                  </a:lnTo>
                  <a:lnTo>
                    <a:pt x="38" y="1198"/>
                  </a:lnTo>
                  <a:lnTo>
                    <a:pt x="28" y="1184"/>
                  </a:lnTo>
                  <a:lnTo>
                    <a:pt x="23" y="1172"/>
                  </a:lnTo>
                  <a:lnTo>
                    <a:pt x="19" y="1158"/>
                  </a:lnTo>
                  <a:lnTo>
                    <a:pt x="19" y="1151"/>
                  </a:lnTo>
                  <a:lnTo>
                    <a:pt x="16" y="1144"/>
                  </a:lnTo>
                  <a:close/>
                </a:path>
              </a:pathLst>
            </a:custGeom>
            <a:solidFill>
              <a:srgbClr val="B0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6" name="Freeform 16"/>
            <p:cNvSpPr>
              <a:spLocks/>
            </p:cNvSpPr>
            <p:nvPr/>
          </p:nvSpPr>
          <p:spPr bwMode="auto">
            <a:xfrm>
              <a:off x="281" y="3279"/>
              <a:ext cx="825" cy="1351"/>
            </a:xfrm>
            <a:custGeom>
              <a:avLst/>
              <a:gdLst>
                <a:gd name="T0" fmla="*/ 271 w 825"/>
                <a:gd name="T1" fmla="*/ 58 h 1351"/>
                <a:gd name="T2" fmla="*/ 309 w 825"/>
                <a:gd name="T3" fmla="*/ 81 h 1351"/>
                <a:gd name="T4" fmla="*/ 347 w 825"/>
                <a:gd name="T5" fmla="*/ 112 h 1351"/>
                <a:gd name="T6" fmla="*/ 385 w 825"/>
                <a:gd name="T7" fmla="*/ 146 h 1351"/>
                <a:gd name="T8" fmla="*/ 423 w 825"/>
                <a:gd name="T9" fmla="*/ 181 h 1351"/>
                <a:gd name="T10" fmla="*/ 461 w 825"/>
                <a:gd name="T11" fmla="*/ 219 h 1351"/>
                <a:gd name="T12" fmla="*/ 497 w 825"/>
                <a:gd name="T13" fmla="*/ 260 h 1351"/>
                <a:gd name="T14" fmla="*/ 532 w 825"/>
                <a:gd name="T15" fmla="*/ 302 h 1351"/>
                <a:gd name="T16" fmla="*/ 568 w 825"/>
                <a:gd name="T17" fmla="*/ 350 h 1351"/>
                <a:gd name="T18" fmla="*/ 601 w 825"/>
                <a:gd name="T19" fmla="*/ 398 h 1351"/>
                <a:gd name="T20" fmla="*/ 632 w 825"/>
                <a:gd name="T21" fmla="*/ 445 h 1351"/>
                <a:gd name="T22" fmla="*/ 663 w 825"/>
                <a:gd name="T23" fmla="*/ 497 h 1351"/>
                <a:gd name="T24" fmla="*/ 708 w 825"/>
                <a:gd name="T25" fmla="*/ 588 h 1351"/>
                <a:gd name="T26" fmla="*/ 749 w 825"/>
                <a:gd name="T27" fmla="*/ 685 h 1351"/>
                <a:gd name="T28" fmla="*/ 777 w 825"/>
                <a:gd name="T29" fmla="*/ 783 h 1351"/>
                <a:gd name="T30" fmla="*/ 801 w 825"/>
                <a:gd name="T31" fmla="*/ 878 h 1351"/>
                <a:gd name="T32" fmla="*/ 815 w 825"/>
                <a:gd name="T33" fmla="*/ 968 h 1351"/>
                <a:gd name="T34" fmla="*/ 822 w 825"/>
                <a:gd name="T35" fmla="*/ 1049 h 1351"/>
                <a:gd name="T36" fmla="*/ 820 w 825"/>
                <a:gd name="T37" fmla="*/ 1125 h 1351"/>
                <a:gd name="T38" fmla="*/ 813 w 825"/>
                <a:gd name="T39" fmla="*/ 1194 h 1351"/>
                <a:gd name="T40" fmla="*/ 801 w 825"/>
                <a:gd name="T41" fmla="*/ 1251 h 1351"/>
                <a:gd name="T42" fmla="*/ 782 w 825"/>
                <a:gd name="T43" fmla="*/ 1294 h 1351"/>
                <a:gd name="T44" fmla="*/ 744 w 825"/>
                <a:gd name="T45" fmla="*/ 1337 h 1351"/>
                <a:gd name="T46" fmla="*/ 680 w 825"/>
                <a:gd name="T47" fmla="*/ 1349 h 1351"/>
                <a:gd name="T48" fmla="*/ 632 w 825"/>
                <a:gd name="T49" fmla="*/ 1337 h 1351"/>
                <a:gd name="T50" fmla="*/ 580 w 825"/>
                <a:gd name="T51" fmla="*/ 1320 h 1351"/>
                <a:gd name="T52" fmla="*/ 539 w 825"/>
                <a:gd name="T53" fmla="*/ 1294 h 1351"/>
                <a:gd name="T54" fmla="*/ 520 w 825"/>
                <a:gd name="T55" fmla="*/ 1247 h 1351"/>
                <a:gd name="T56" fmla="*/ 511 w 825"/>
                <a:gd name="T57" fmla="*/ 1192 h 1351"/>
                <a:gd name="T58" fmla="*/ 506 w 825"/>
                <a:gd name="T59" fmla="*/ 1144 h 1351"/>
                <a:gd name="T60" fmla="*/ 497 w 825"/>
                <a:gd name="T61" fmla="*/ 1092 h 1351"/>
                <a:gd name="T62" fmla="*/ 487 w 825"/>
                <a:gd name="T63" fmla="*/ 1025 h 1351"/>
                <a:gd name="T64" fmla="*/ 473 w 825"/>
                <a:gd name="T65" fmla="*/ 952 h 1351"/>
                <a:gd name="T66" fmla="*/ 449 w 825"/>
                <a:gd name="T67" fmla="*/ 864 h 1351"/>
                <a:gd name="T68" fmla="*/ 425 w 825"/>
                <a:gd name="T69" fmla="*/ 790 h 1351"/>
                <a:gd name="T70" fmla="*/ 392 w 825"/>
                <a:gd name="T71" fmla="*/ 721 h 1351"/>
                <a:gd name="T72" fmla="*/ 359 w 825"/>
                <a:gd name="T73" fmla="*/ 662 h 1351"/>
                <a:gd name="T74" fmla="*/ 323 w 825"/>
                <a:gd name="T75" fmla="*/ 609 h 1351"/>
                <a:gd name="T76" fmla="*/ 285 w 825"/>
                <a:gd name="T77" fmla="*/ 562 h 1351"/>
                <a:gd name="T78" fmla="*/ 247 w 825"/>
                <a:gd name="T79" fmla="*/ 519 h 1351"/>
                <a:gd name="T80" fmla="*/ 209 w 825"/>
                <a:gd name="T81" fmla="*/ 478 h 1351"/>
                <a:gd name="T82" fmla="*/ 171 w 825"/>
                <a:gd name="T83" fmla="*/ 440 h 1351"/>
                <a:gd name="T84" fmla="*/ 135 w 825"/>
                <a:gd name="T85" fmla="*/ 405 h 1351"/>
                <a:gd name="T86" fmla="*/ 99 w 825"/>
                <a:gd name="T87" fmla="*/ 367 h 1351"/>
                <a:gd name="T88" fmla="*/ 69 w 825"/>
                <a:gd name="T89" fmla="*/ 329 h 1351"/>
                <a:gd name="T90" fmla="*/ 45 w 825"/>
                <a:gd name="T91" fmla="*/ 288 h 1351"/>
                <a:gd name="T92" fmla="*/ 21 w 825"/>
                <a:gd name="T93" fmla="*/ 245 h 1351"/>
                <a:gd name="T94" fmla="*/ 0 w 825"/>
                <a:gd name="T95" fmla="*/ 165 h 1351"/>
                <a:gd name="T96" fmla="*/ 7 w 825"/>
                <a:gd name="T97" fmla="*/ 96 h 1351"/>
                <a:gd name="T98" fmla="*/ 35 w 825"/>
                <a:gd name="T99" fmla="*/ 43 h 1351"/>
                <a:gd name="T100" fmla="*/ 83 w 825"/>
                <a:gd name="T101" fmla="*/ 10 h 1351"/>
                <a:gd name="T102" fmla="*/ 142 w 825"/>
                <a:gd name="T103" fmla="*/ 0 h 1351"/>
                <a:gd name="T104" fmla="*/ 199 w 825"/>
                <a:gd name="T105" fmla="*/ 15 h 13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5"/>
                <a:gd name="T160" fmla="*/ 0 h 1351"/>
                <a:gd name="T161" fmla="*/ 825 w 825"/>
                <a:gd name="T162" fmla="*/ 1351 h 13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5" h="1351">
                  <a:moveTo>
                    <a:pt x="214" y="24"/>
                  </a:moveTo>
                  <a:lnTo>
                    <a:pt x="228" y="31"/>
                  </a:lnTo>
                  <a:lnTo>
                    <a:pt x="242" y="38"/>
                  </a:lnTo>
                  <a:lnTo>
                    <a:pt x="256" y="48"/>
                  </a:lnTo>
                  <a:lnTo>
                    <a:pt x="271" y="58"/>
                  </a:lnTo>
                  <a:lnTo>
                    <a:pt x="278" y="62"/>
                  </a:lnTo>
                  <a:lnTo>
                    <a:pt x="285" y="67"/>
                  </a:lnTo>
                  <a:lnTo>
                    <a:pt x="292" y="72"/>
                  </a:lnTo>
                  <a:lnTo>
                    <a:pt x="302" y="77"/>
                  </a:lnTo>
                  <a:lnTo>
                    <a:pt x="309" y="81"/>
                  </a:lnTo>
                  <a:lnTo>
                    <a:pt x="316" y="88"/>
                  </a:lnTo>
                  <a:lnTo>
                    <a:pt x="323" y="96"/>
                  </a:lnTo>
                  <a:lnTo>
                    <a:pt x="332" y="103"/>
                  </a:lnTo>
                  <a:lnTo>
                    <a:pt x="340" y="105"/>
                  </a:lnTo>
                  <a:lnTo>
                    <a:pt x="347" y="112"/>
                  </a:lnTo>
                  <a:lnTo>
                    <a:pt x="354" y="119"/>
                  </a:lnTo>
                  <a:lnTo>
                    <a:pt x="363" y="126"/>
                  </a:lnTo>
                  <a:lnTo>
                    <a:pt x="368" y="131"/>
                  </a:lnTo>
                  <a:lnTo>
                    <a:pt x="378" y="138"/>
                  </a:lnTo>
                  <a:lnTo>
                    <a:pt x="385" y="146"/>
                  </a:lnTo>
                  <a:lnTo>
                    <a:pt x="392" y="153"/>
                  </a:lnTo>
                  <a:lnTo>
                    <a:pt x="399" y="160"/>
                  </a:lnTo>
                  <a:lnTo>
                    <a:pt x="406" y="167"/>
                  </a:lnTo>
                  <a:lnTo>
                    <a:pt x="416" y="174"/>
                  </a:lnTo>
                  <a:lnTo>
                    <a:pt x="423" y="181"/>
                  </a:lnTo>
                  <a:lnTo>
                    <a:pt x="430" y="188"/>
                  </a:lnTo>
                  <a:lnTo>
                    <a:pt x="439" y="198"/>
                  </a:lnTo>
                  <a:lnTo>
                    <a:pt x="444" y="203"/>
                  </a:lnTo>
                  <a:lnTo>
                    <a:pt x="454" y="212"/>
                  </a:lnTo>
                  <a:lnTo>
                    <a:pt x="461" y="219"/>
                  </a:lnTo>
                  <a:lnTo>
                    <a:pt x="468" y="226"/>
                  </a:lnTo>
                  <a:lnTo>
                    <a:pt x="475" y="236"/>
                  </a:lnTo>
                  <a:lnTo>
                    <a:pt x="482" y="243"/>
                  </a:lnTo>
                  <a:lnTo>
                    <a:pt x="489" y="250"/>
                  </a:lnTo>
                  <a:lnTo>
                    <a:pt x="497" y="260"/>
                  </a:lnTo>
                  <a:lnTo>
                    <a:pt x="504" y="269"/>
                  </a:lnTo>
                  <a:lnTo>
                    <a:pt x="511" y="279"/>
                  </a:lnTo>
                  <a:lnTo>
                    <a:pt x="518" y="286"/>
                  </a:lnTo>
                  <a:lnTo>
                    <a:pt x="525" y="295"/>
                  </a:lnTo>
                  <a:lnTo>
                    <a:pt x="532" y="302"/>
                  </a:lnTo>
                  <a:lnTo>
                    <a:pt x="539" y="312"/>
                  </a:lnTo>
                  <a:lnTo>
                    <a:pt x="546" y="321"/>
                  </a:lnTo>
                  <a:lnTo>
                    <a:pt x="554" y="331"/>
                  </a:lnTo>
                  <a:lnTo>
                    <a:pt x="561" y="341"/>
                  </a:lnTo>
                  <a:lnTo>
                    <a:pt x="568" y="350"/>
                  </a:lnTo>
                  <a:lnTo>
                    <a:pt x="575" y="357"/>
                  </a:lnTo>
                  <a:lnTo>
                    <a:pt x="582" y="367"/>
                  </a:lnTo>
                  <a:lnTo>
                    <a:pt x="587" y="376"/>
                  </a:lnTo>
                  <a:lnTo>
                    <a:pt x="594" y="386"/>
                  </a:lnTo>
                  <a:lnTo>
                    <a:pt x="601" y="398"/>
                  </a:lnTo>
                  <a:lnTo>
                    <a:pt x="608" y="405"/>
                  </a:lnTo>
                  <a:lnTo>
                    <a:pt x="613" y="414"/>
                  </a:lnTo>
                  <a:lnTo>
                    <a:pt x="623" y="426"/>
                  </a:lnTo>
                  <a:lnTo>
                    <a:pt x="627" y="436"/>
                  </a:lnTo>
                  <a:lnTo>
                    <a:pt x="632" y="445"/>
                  </a:lnTo>
                  <a:lnTo>
                    <a:pt x="639" y="455"/>
                  </a:lnTo>
                  <a:lnTo>
                    <a:pt x="646" y="467"/>
                  </a:lnTo>
                  <a:lnTo>
                    <a:pt x="651" y="476"/>
                  </a:lnTo>
                  <a:lnTo>
                    <a:pt x="656" y="488"/>
                  </a:lnTo>
                  <a:lnTo>
                    <a:pt x="663" y="497"/>
                  </a:lnTo>
                  <a:lnTo>
                    <a:pt x="670" y="509"/>
                  </a:lnTo>
                  <a:lnTo>
                    <a:pt x="680" y="528"/>
                  </a:lnTo>
                  <a:lnTo>
                    <a:pt x="689" y="547"/>
                  </a:lnTo>
                  <a:lnTo>
                    <a:pt x="699" y="566"/>
                  </a:lnTo>
                  <a:lnTo>
                    <a:pt x="708" y="588"/>
                  </a:lnTo>
                  <a:lnTo>
                    <a:pt x="715" y="607"/>
                  </a:lnTo>
                  <a:lnTo>
                    <a:pt x="722" y="628"/>
                  </a:lnTo>
                  <a:lnTo>
                    <a:pt x="732" y="647"/>
                  </a:lnTo>
                  <a:lnTo>
                    <a:pt x="741" y="666"/>
                  </a:lnTo>
                  <a:lnTo>
                    <a:pt x="749" y="685"/>
                  </a:lnTo>
                  <a:lnTo>
                    <a:pt x="753" y="707"/>
                  </a:lnTo>
                  <a:lnTo>
                    <a:pt x="760" y="726"/>
                  </a:lnTo>
                  <a:lnTo>
                    <a:pt x="765" y="745"/>
                  </a:lnTo>
                  <a:lnTo>
                    <a:pt x="772" y="764"/>
                  </a:lnTo>
                  <a:lnTo>
                    <a:pt x="777" y="783"/>
                  </a:lnTo>
                  <a:lnTo>
                    <a:pt x="782" y="802"/>
                  </a:lnTo>
                  <a:lnTo>
                    <a:pt x="789" y="823"/>
                  </a:lnTo>
                  <a:lnTo>
                    <a:pt x="791" y="840"/>
                  </a:lnTo>
                  <a:lnTo>
                    <a:pt x="796" y="861"/>
                  </a:lnTo>
                  <a:lnTo>
                    <a:pt x="801" y="878"/>
                  </a:lnTo>
                  <a:lnTo>
                    <a:pt x="806" y="897"/>
                  </a:lnTo>
                  <a:lnTo>
                    <a:pt x="806" y="914"/>
                  </a:lnTo>
                  <a:lnTo>
                    <a:pt x="810" y="933"/>
                  </a:lnTo>
                  <a:lnTo>
                    <a:pt x="813" y="949"/>
                  </a:lnTo>
                  <a:lnTo>
                    <a:pt x="815" y="968"/>
                  </a:lnTo>
                  <a:lnTo>
                    <a:pt x="817" y="985"/>
                  </a:lnTo>
                  <a:lnTo>
                    <a:pt x="820" y="1002"/>
                  </a:lnTo>
                  <a:lnTo>
                    <a:pt x="820" y="1018"/>
                  </a:lnTo>
                  <a:lnTo>
                    <a:pt x="822" y="1035"/>
                  </a:lnTo>
                  <a:lnTo>
                    <a:pt x="822" y="1049"/>
                  </a:lnTo>
                  <a:lnTo>
                    <a:pt x="822" y="1068"/>
                  </a:lnTo>
                  <a:lnTo>
                    <a:pt x="822" y="1082"/>
                  </a:lnTo>
                  <a:lnTo>
                    <a:pt x="825" y="1099"/>
                  </a:lnTo>
                  <a:lnTo>
                    <a:pt x="822" y="1111"/>
                  </a:lnTo>
                  <a:lnTo>
                    <a:pt x="820" y="1125"/>
                  </a:lnTo>
                  <a:lnTo>
                    <a:pt x="820" y="1140"/>
                  </a:lnTo>
                  <a:lnTo>
                    <a:pt x="820" y="1154"/>
                  </a:lnTo>
                  <a:lnTo>
                    <a:pt x="815" y="1168"/>
                  </a:lnTo>
                  <a:lnTo>
                    <a:pt x="815" y="1180"/>
                  </a:lnTo>
                  <a:lnTo>
                    <a:pt x="813" y="1194"/>
                  </a:lnTo>
                  <a:lnTo>
                    <a:pt x="810" y="1206"/>
                  </a:lnTo>
                  <a:lnTo>
                    <a:pt x="808" y="1218"/>
                  </a:lnTo>
                  <a:lnTo>
                    <a:pt x="806" y="1228"/>
                  </a:lnTo>
                  <a:lnTo>
                    <a:pt x="801" y="1239"/>
                  </a:lnTo>
                  <a:lnTo>
                    <a:pt x="801" y="1251"/>
                  </a:lnTo>
                  <a:lnTo>
                    <a:pt x="796" y="1261"/>
                  </a:lnTo>
                  <a:lnTo>
                    <a:pt x="791" y="1270"/>
                  </a:lnTo>
                  <a:lnTo>
                    <a:pt x="789" y="1280"/>
                  </a:lnTo>
                  <a:lnTo>
                    <a:pt x="787" y="1289"/>
                  </a:lnTo>
                  <a:lnTo>
                    <a:pt x="782" y="1294"/>
                  </a:lnTo>
                  <a:lnTo>
                    <a:pt x="777" y="1304"/>
                  </a:lnTo>
                  <a:lnTo>
                    <a:pt x="772" y="1308"/>
                  </a:lnTo>
                  <a:lnTo>
                    <a:pt x="765" y="1318"/>
                  </a:lnTo>
                  <a:lnTo>
                    <a:pt x="756" y="1327"/>
                  </a:lnTo>
                  <a:lnTo>
                    <a:pt x="744" y="1337"/>
                  </a:lnTo>
                  <a:lnTo>
                    <a:pt x="732" y="1344"/>
                  </a:lnTo>
                  <a:lnTo>
                    <a:pt x="720" y="1349"/>
                  </a:lnTo>
                  <a:lnTo>
                    <a:pt x="706" y="1351"/>
                  </a:lnTo>
                  <a:lnTo>
                    <a:pt x="694" y="1351"/>
                  </a:lnTo>
                  <a:lnTo>
                    <a:pt x="680" y="1349"/>
                  </a:lnTo>
                  <a:lnTo>
                    <a:pt x="670" y="1346"/>
                  </a:lnTo>
                  <a:lnTo>
                    <a:pt x="661" y="1344"/>
                  </a:lnTo>
                  <a:lnTo>
                    <a:pt x="651" y="1342"/>
                  </a:lnTo>
                  <a:lnTo>
                    <a:pt x="642" y="1337"/>
                  </a:lnTo>
                  <a:lnTo>
                    <a:pt x="632" y="1337"/>
                  </a:lnTo>
                  <a:lnTo>
                    <a:pt x="623" y="1335"/>
                  </a:lnTo>
                  <a:lnTo>
                    <a:pt x="618" y="1335"/>
                  </a:lnTo>
                  <a:lnTo>
                    <a:pt x="604" y="1330"/>
                  </a:lnTo>
                  <a:lnTo>
                    <a:pt x="589" y="1325"/>
                  </a:lnTo>
                  <a:lnTo>
                    <a:pt x="580" y="1320"/>
                  </a:lnTo>
                  <a:lnTo>
                    <a:pt x="568" y="1318"/>
                  </a:lnTo>
                  <a:lnTo>
                    <a:pt x="561" y="1311"/>
                  </a:lnTo>
                  <a:lnTo>
                    <a:pt x="551" y="1306"/>
                  </a:lnTo>
                  <a:lnTo>
                    <a:pt x="544" y="1299"/>
                  </a:lnTo>
                  <a:lnTo>
                    <a:pt x="539" y="1294"/>
                  </a:lnTo>
                  <a:lnTo>
                    <a:pt x="535" y="1285"/>
                  </a:lnTo>
                  <a:lnTo>
                    <a:pt x="530" y="1277"/>
                  </a:lnTo>
                  <a:lnTo>
                    <a:pt x="525" y="1268"/>
                  </a:lnTo>
                  <a:lnTo>
                    <a:pt x="525" y="1261"/>
                  </a:lnTo>
                  <a:lnTo>
                    <a:pt x="520" y="1247"/>
                  </a:lnTo>
                  <a:lnTo>
                    <a:pt x="518" y="1237"/>
                  </a:lnTo>
                  <a:lnTo>
                    <a:pt x="516" y="1223"/>
                  </a:lnTo>
                  <a:lnTo>
                    <a:pt x="513" y="1209"/>
                  </a:lnTo>
                  <a:lnTo>
                    <a:pt x="511" y="1199"/>
                  </a:lnTo>
                  <a:lnTo>
                    <a:pt x="511" y="1192"/>
                  </a:lnTo>
                  <a:lnTo>
                    <a:pt x="508" y="1182"/>
                  </a:lnTo>
                  <a:lnTo>
                    <a:pt x="508" y="1173"/>
                  </a:lnTo>
                  <a:lnTo>
                    <a:pt x="506" y="1166"/>
                  </a:lnTo>
                  <a:lnTo>
                    <a:pt x="506" y="1154"/>
                  </a:lnTo>
                  <a:lnTo>
                    <a:pt x="506" y="1144"/>
                  </a:lnTo>
                  <a:lnTo>
                    <a:pt x="506" y="1137"/>
                  </a:lnTo>
                  <a:lnTo>
                    <a:pt x="501" y="1125"/>
                  </a:lnTo>
                  <a:lnTo>
                    <a:pt x="501" y="1116"/>
                  </a:lnTo>
                  <a:lnTo>
                    <a:pt x="499" y="1104"/>
                  </a:lnTo>
                  <a:lnTo>
                    <a:pt x="497" y="1092"/>
                  </a:lnTo>
                  <a:lnTo>
                    <a:pt x="494" y="1080"/>
                  </a:lnTo>
                  <a:lnTo>
                    <a:pt x="492" y="1068"/>
                  </a:lnTo>
                  <a:lnTo>
                    <a:pt x="492" y="1054"/>
                  </a:lnTo>
                  <a:lnTo>
                    <a:pt x="489" y="1042"/>
                  </a:lnTo>
                  <a:lnTo>
                    <a:pt x="487" y="1025"/>
                  </a:lnTo>
                  <a:lnTo>
                    <a:pt x="485" y="1011"/>
                  </a:lnTo>
                  <a:lnTo>
                    <a:pt x="482" y="997"/>
                  </a:lnTo>
                  <a:lnTo>
                    <a:pt x="480" y="983"/>
                  </a:lnTo>
                  <a:lnTo>
                    <a:pt x="475" y="966"/>
                  </a:lnTo>
                  <a:lnTo>
                    <a:pt x="473" y="952"/>
                  </a:lnTo>
                  <a:lnTo>
                    <a:pt x="468" y="935"/>
                  </a:lnTo>
                  <a:lnTo>
                    <a:pt x="466" y="918"/>
                  </a:lnTo>
                  <a:lnTo>
                    <a:pt x="458" y="899"/>
                  </a:lnTo>
                  <a:lnTo>
                    <a:pt x="454" y="883"/>
                  </a:lnTo>
                  <a:lnTo>
                    <a:pt x="449" y="864"/>
                  </a:lnTo>
                  <a:lnTo>
                    <a:pt x="444" y="849"/>
                  </a:lnTo>
                  <a:lnTo>
                    <a:pt x="439" y="833"/>
                  </a:lnTo>
                  <a:lnTo>
                    <a:pt x="435" y="819"/>
                  </a:lnTo>
                  <a:lnTo>
                    <a:pt x="430" y="804"/>
                  </a:lnTo>
                  <a:lnTo>
                    <a:pt x="425" y="790"/>
                  </a:lnTo>
                  <a:lnTo>
                    <a:pt x="416" y="776"/>
                  </a:lnTo>
                  <a:lnTo>
                    <a:pt x="411" y="761"/>
                  </a:lnTo>
                  <a:lnTo>
                    <a:pt x="404" y="747"/>
                  </a:lnTo>
                  <a:lnTo>
                    <a:pt x="399" y="735"/>
                  </a:lnTo>
                  <a:lnTo>
                    <a:pt x="392" y="721"/>
                  </a:lnTo>
                  <a:lnTo>
                    <a:pt x="387" y="709"/>
                  </a:lnTo>
                  <a:lnTo>
                    <a:pt x="378" y="695"/>
                  </a:lnTo>
                  <a:lnTo>
                    <a:pt x="373" y="685"/>
                  </a:lnTo>
                  <a:lnTo>
                    <a:pt x="366" y="673"/>
                  </a:lnTo>
                  <a:lnTo>
                    <a:pt x="359" y="662"/>
                  </a:lnTo>
                  <a:lnTo>
                    <a:pt x="351" y="650"/>
                  </a:lnTo>
                  <a:lnTo>
                    <a:pt x="344" y="640"/>
                  </a:lnTo>
                  <a:lnTo>
                    <a:pt x="337" y="628"/>
                  </a:lnTo>
                  <a:lnTo>
                    <a:pt x="330" y="619"/>
                  </a:lnTo>
                  <a:lnTo>
                    <a:pt x="323" y="609"/>
                  </a:lnTo>
                  <a:lnTo>
                    <a:pt x="316" y="600"/>
                  </a:lnTo>
                  <a:lnTo>
                    <a:pt x="309" y="590"/>
                  </a:lnTo>
                  <a:lnTo>
                    <a:pt x="299" y="581"/>
                  </a:lnTo>
                  <a:lnTo>
                    <a:pt x="292" y="569"/>
                  </a:lnTo>
                  <a:lnTo>
                    <a:pt x="285" y="562"/>
                  </a:lnTo>
                  <a:lnTo>
                    <a:pt x="278" y="552"/>
                  </a:lnTo>
                  <a:lnTo>
                    <a:pt x="271" y="545"/>
                  </a:lnTo>
                  <a:lnTo>
                    <a:pt x="263" y="536"/>
                  </a:lnTo>
                  <a:lnTo>
                    <a:pt x="256" y="528"/>
                  </a:lnTo>
                  <a:lnTo>
                    <a:pt x="247" y="519"/>
                  </a:lnTo>
                  <a:lnTo>
                    <a:pt x="240" y="512"/>
                  </a:lnTo>
                  <a:lnTo>
                    <a:pt x="233" y="502"/>
                  </a:lnTo>
                  <a:lnTo>
                    <a:pt x="225" y="495"/>
                  </a:lnTo>
                  <a:lnTo>
                    <a:pt x="216" y="486"/>
                  </a:lnTo>
                  <a:lnTo>
                    <a:pt x="209" y="478"/>
                  </a:lnTo>
                  <a:lnTo>
                    <a:pt x="199" y="471"/>
                  </a:lnTo>
                  <a:lnTo>
                    <a:pt x="195" y="464"/>
                  </a:lnTo>
                  <a:lnTo>
                    <a:pt x="185" y="455"/>
                  </a:lnTo>
                  <a:lnTo>
                    <a:pt x="178" y="450"/>
                  </a:lnTo>
                  <a:lnTo>
                    <a:pt x="171" y="440"/>
                  </a:lnTo>
                  <a:lnTo>
                    <a:pt x="164" y="436"/>
                  </a:lnTo>
                  <a:lnTo>
                    <a:pt x="154" y="426"/>
                  </a:lnTo>
                  <a:lnTo>
                    <a:pt x="149" y="421"/>
                  </a:lnTo>
                  <a:lnTo>
                    <a:pt x="140" y="412"/>
                  </a:lnTo>
                  <a:lnTo>
                    <a:pt x="135" y="405"/>
                  </a:lnTo>
                  <a:lnTo>
                    <a:pt x="128" y="398"/>
                  </a:lnTo>
                  <a:lnTo>
                    <a:pt x="121" y="390"/>
                  </a:lnTo>
                  <a:lnTo>
                    <a:pt x="114" y="381"/>
                  </a:lnTo>
                  <a:lnTo>
                    <a:pt x="107" y="376"/>
                  </a:lnTo>
                  <a:lnTo>
                    <a:pt x="99" y="367"/>
                  </a:lnTo>
                  <a:lnTo>
                    <a:pt x="92" y="360"/>
                  </a:lnTo>
                  <a:lnTo>
                    <a:pt x="88" y="352"/>
                  </a:lnTo>
                  <a:lnTo>
                    <a:pt x="83" y="345"/>
                  </a:lnTo>
                  <a:lnTo>
                    <a:pt x="76" y="336"/>
                  </a:lnTo>
                  <a:lnTo>
                    <a:pt x="69" y="329"/>
                  </a:lnTo>
                  <a:lnTo>
                    <a:pt x="64" y="319"/>
                  </a:lnTo>
                  <a:lnTo>
                    <a:pt x="59" y="314"/>
                  </a:lnTo>
                  <a:lnTo>
                    <a:pt x="54" y="305"/>
                  </a:lnTo>
                  <a:lnTo>
                    <a:pt x="49" y="298"/>
                  </a:lnTo>
                  <a:lnTo>
                    <a:pt x="45" y="288"/>
                  </a:lnTo>
                  <a:lnTo>
                    <a:pt x="40" y="281"/>
                  </a:lnTo>
                  <a:lnTo>
                    <a:pt x="33" y="272"/>
                  </a:lnTo>
                  <a:lnTo>
                    <a:pt x="28" y="262"/>
                  </a:lnTo>
                  <a:lnTo>
                    <a:pt x="23" y="253"/>
                  </a:lnTo>
                  <a:lnTo>
                    <a:pt x="21" y="245"/>
                  </a:lnTo>
                  <a:lnTo>
                    <a:pt x="14" y="226"/>
                  </a:lnTo>
                  <a:lnTo>
                    <a:pt x="9" y="212"/>
                  </a:lnTo>
                  <a:lnTo>
                    <a:pt x="4" y="193"/>
                  </a:lnTo>
                  <a:lnTo>
                    <a:pt x="2" y="179"/>
                  </a:lnTo>
                  <a:lnTo>
                    <a:pt x="0" y="165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2" y="105"/>
                  </a:lnTo>
                  <a:lnTo>
                    <a:pt x="7" y="96"/>
                  </a:lnTo>
                  <a:lnTo>
                    <a:pt x="9" y="81"/>
                  </a:lnTo>
                  <a:lnTo>
                    <a:pt x="14" y="72"/>
                  </a:lnTo>
                  <a:lnTo>
                    <a:pt x="21" y="62"/>
                  </a:lnTo>
                  <a:lnTo>
                    <a:pt x="28" y="53"/>
                  </a:lnTo>
                  <a:lnTo>
                    <a:pt x="35" y="43"/>
                  </a:lnTo>
                  <a:lnTo>
                    <a:pt x="42" y="34"/>
                  </a:lnTo>
                  <a:lnTo>
                    <a:pt x="52" y="24"/>
                  </a:lnTo>
                  <a:lnTo>
                    <a:pt x="61" y="19"/>
                  </a:lnTo>
                  <a:lnTo>
                    <a:pt x="71" y="15"/>
                  </a:lnTo>
                  <a:lnTo>
                    <a:pt x="83" y="10"/>
                  </a:lnTo>
                  <a:lnTo>
                    <a:pt x="92" y="5"/>
                  </a:lnTo>
                  <a:lnTo>
                    <a:pt x="107" y="5"/>
                  </a:lnTo>
                  <a:lnTo>
                    <a:pt x="116" y="0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56" y="5"/>
                  </a:lnTo>
                  <a:lnTo>
                    <a:pt x="171" y="5"/>
                  </a:lnTo>
                  <a:lnTo>
                    <a:pt x="185" y="10"/>
                  </a:lnTo>
                  <a:lnTo>
                    <a:pt x="190" y="12"/>
                  </a:lnTo>
                  <a:lnTo>
                    <a:pt x="199" y="15"/>
                  </a:lnTo>
                  <a:lnTo>
                    <a:pt x="204" y="19"/>
                  </a:lnTo>
                  <a:lnTo>
                    <a:pt x="214" y="24"/>
                  </a:lnTo>
                  <a:close/>
                </a:path>
              </a:pathLst>
            </a:custGeom>
            <a:solidFill>
              <a:srgbClr val="85D1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Freeform 17"/>
            <p:cNvSpPr>
              <a:spLocks/>
            </p:cNvSpPr>
            <p:nvPr/>
          </p:nvSpPr>
          <p:spPr bwMode="auto">
            <a:xfrm>
              <a:off x="2920" y="3268"/>
              <a:ext cx="1522" cy="1484"/>
            </a:xfrm>
            <a:custGeom>
              <a:avLst/>
              <a:gdLst>
                <a:gd name="T0" fmla="*/ 801 w 1522"/>
                <a:gd name="T1" fmla="*/ 69 h 1484"/>
                <a:gd name="T2" fmla="*/ 775 w 1522"/>
                <a:gd name="T3" fmla="*/ 149 h 1484"/>
                <a:gd name="T4" fmla="*/ 754 w 1522"/>
                <a:gd name="T5" fmla="*/ 233 h 1484"/>
                <a:gd name="T6" fmla="*/ 735 w 1522"/>
                <a:gd name="T7" fmla="*/ 313 h 1484"/>
                <a:gd name="T8" fmla="*/ 718 w 1522"/>
                <a:gd name="T9" fmla="*/ 392 h 1484"/>
                <a:gd name="T10" fmla="*/ 696 w 1522"/>
                <a:gd name="T11" fmla="*/ 468 h 1484"/>
                <a:gd name="T12" fmla="*/ 677 w 1522"/>
                <a:gd name="T13" fmla="*/ 542 h 1484"/>
                <a:gd name="T14" fmla="*/ 654 w 1522"/>
                <a:gd name="T15" fmla="*/ 606 h 1484"/>
                <a:gd name="T16" fmla="*/ 625 w 1522"/>
                <a:gd name="T17" fmla="*/ 668 h 1484"/>
                <a:gd name="T18" fmla="*/ 549 w 1522"/>
                <a:gd name="T19" fmla="*/ 789 h 1484"/>
                <a:gd name="T20" fmla="*/ 449 w 1522"/>
                <a:gd name="T21" fmla="*/ 920 h 1484"/>
                <a:gd name="T22" fmla="*/ 354 w 1522"/>
                <a:gd name="T23" fmla="*/ 1025 h 1484"/>
                <a:gd name="T24" fmla="*/ 264 w 1522"/>
                <a:gd name="T25" fmla="*/ 1113 h 1484"/>
                <a:gd name="T26" fmla="*/ 183 w 1522"/>
                <a:gd name="T27" fmla="*/ 1179 h 1484"/>
                <a:gd name="T28" fmla="*/ 112 w 1522"/>
                <a:gd name="T29" fmla="*/ 1234 h 1484"/>
                <a:gd name="T30" fmla="*/ 54 w 1522"/>
                <a:gd name="T31" fmla="*/ 1277 h 1484"/>
                <a:gd name="T32" fmla="*/ 2 w 1522"/>
                <a:gd name="T33" fmla="*/ 1346 h 1484"/>
                <a:gd name="T34" fmla="*/ 21 w 1522"/>
                <a:gd name="T35" fmla="*/ 1415 h 1484"/>
                <a:gd name="T36" fmla="*/ 97 w 1522"/>
                <a:gd name="T37" fmla="*/ 1472 h 1484"/>
                <a:gd name="T38" fmla="*/ 200 w 1522"/>
                <a:gd name="T39" fmla="*/ 1481 h 1484"/>
                <a:gd name="T40" fmla="*/ 266 w 1522"/>
                <a:gd name="T41" fmla="*/ 1469 h 1484"/>
                <a:gd name="T42" fmla="*/ 337 w 1522"/>
                <a:gd name="T43" fmla="*/ 1441 h 1484"/>
                <a:gd name="T44" fmla="*/ 411 w 1522"/>
                <a:gd name="T45" fmla="*/ 1396 h 1484"/>
                <a:gd name="T46" fmla="*/ 482 w 1522"/>
                <a:gd name="T47" fmla="*/ 1334 h 1484"/>
                <a:gd name="T48" fmla="*/ 532 w 1522"/>
                <a:gd name="T49" fmla="*/ 1286 h 1484"/>
                <a:gd name="T50" fmla="*/ 601 w 1522"/>
                <a:gd name="T51" fmla="*/ 1217 h 1484"/>
                <a:gd name="T52" fmla="*/ 668 w 1522"/>
                <a:gd name="T53" fmla="*/ 1172 h 1484"/>
                <a:gd name="T54" fmla="*/ 756 w 1522"/>
                <a:gd name="T55" fmla="*/ 1132 h 1484"/>
                <a:gd name="T56" fmla="*/ 822 w 1522"/>
                <a:gd name="T57" fmla="*/ 1105 h 1484"/>
                <a:gd name="T58" fmla="*/ 910 w 1522"/>
                <a:gd name="T59" fmla="*/ 1072 h 1484"/>
                <a:gd name="T60" fmla="*/ 1006 w 1522"/>
                <a:gd name="T61" fmla="*/ 1022 h 1484"/>
                <a:gd name="T62" fmla="*/ 1105 w 1522"/>
                <a:gd name="T63" fmla="*/ 948 h 1484"/>
                <a:gd name="T64" fmla="*/ 1198 w 1522"/>
                <a:gd name="T65" fmla="*/ 860 h 1484"/>
                <a:gd name="T66" fmla="*/ 1286 w 1522"/>
                <a:gd name="T67" fmla="*/ 761 h 1484"/>
                <a:gd name="T68" fmla="*/ 1367 w 1522"/>
                <a:gd name="T69" fmla="*/ 654 h 1484"/>
                <a:gd name="T70" fmla="*/ 1429 w 1522"/>
                <a:gd name="T71" fmla="*/ 544 h 1484"/>
                <a:gd name="T72" fmla="*/ 1483 w 1522"/>
                <a:gd name="T73" fmla="*/ 442 h 1484"/>
                <a:gd name="T74" fmla="*/ 1512 w 1522"/>
                <a:gd name="T75" fmla="*/ 347 h 1484"/>
                <a:gd name="T76" fmla="*/ 1522 w 1522"/>
                <a:gd name="T77" fmla="*/ 271 h 1484"/>
                <a:gd name="T78" fmla="*/ 1507 w 1522"/>
                <a:gd name="T79" fmla="*/ 204 h 1484"/>
                <a:gd name="T80" fmla="*/ 1450 w 1522"/>
                <a:gd name="T81" fmla="*/ 126 h 1484"/>
                <a:gd name="T82" fmla="*/ 1376 w 1522"/>
                <a:gd name="T83" fmla="*/ 92 h 1484"/>
                <a:gd name="T84" fmla="*/ 1305 w 1522"/>
                <a:gd name="T85" fmla="*/ 102 h 1484"/>
                <a:gd name="T86" fmla="*/ 1260 w 1522"/>
                <a:gd name="T87" fmla="*/ 147 h 1484"/>
                <a:gd name="T88" fmla="*/ 1241 w 1522"/>
                <a:gd name="T89" fmla="*/ 214 h 1484"/>
                <a:gd name="T90" fmla="*/ 1201 w 1522"/>
                <a:gd name="T91" fmla="*/ 316 h 1484"/>
                <a:gd name="T92" fmla="*/ 1141 w 1522"/>
                <a:gd name="T93" fmla="*/ 409 h 1484"/>
                <a:gd name="T94" fmla="*/ 1075 w 1522"/>
                <a:gd name="T95" fmla="*/ 492 h 1484"/>
                <a:gd name="T96" fmla="*/ 1020 w 1522"/>
                <a:gd name="T97" fmla="*/ 551 h 1484"/>
                <a:gd name="T98" fmla="*/ 989 w 1522"/>
                <a:gd name="T99" fmla="*/ 556 h 1484"/>
                <a:gd name="T100" fmla="*/ 1020 w 1522"/>
                <a:gd name="T101" fmla="*/ 473 h 1484"/>
                <a:gd name="T102" fmla="*/ 1039 w 1522"/>
                <a:gd name="T103" fmla="*/ 404 h 1484"/>
                <a:gd name="T104" fmla="*/ 1053 w 1522"/>
                <a:gd name="T105" fmla="*/ 330 h 1484"/>
                <a:gd name="T106" fmla="*/ 1067 w 1522"/>
                <a:gd name="T107" fmla="*/ 254 h 1484"/>
                <a:gd name="T108" fmla="*/ 1079 w 1522"/>
                <a:gd name="T109" fmla="*/ 180 h 1484"/>
                <a:gd name="T110" fmla="*/ 1089 w 1522"/>
                <a:gd name="T111" fmla="*/ 116 h 1484"/>
                <a:gd name="T112" fmla="*/ 1101 w 1522"/>
                <a:gd name="T113" fmla="*/ 35 h 14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22"/>
                <a:gd name="T172" fmla="*/ 0 h 1484"/>
                <a:gd name="T173" fmla="*/ 1522 w 1522"/>
                <a:gd name="T174" fmla="*/ 1484 h 14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22" h="1484">
                  <a:moveTo>
                    <a:pt x="827" y="0"/>
                  </a:moveTo>
                  <a:lnTo>
                    <a:pt x="822" y="9"/>
                  </a:lnTo>
                  <a:lnTo>
                    <a:pt x="818" y="21"/>
                  </a:lnTo>
                  <a:lnTo>
                    <a:pt x="813" y="30"/>
                  </a:lnTo>
                  <a:lnTo>
                    <a:pt x="808" y="45"/>
                  </a:lnTo>
                  <a:lnTo>
                    <a:pt x="803" y="54"/>
                  </a:lnTo>
                  <a:lnTo>
                    <a:pt x="801" y="69"/>
                  </a:lnTo>
                  <a:lnTo>
                    <a:pt x="796" y="78"/>
                  </a:lnTo>
                  <a:lnTo>
                    <a:pt x="794" y="92"/>
                  </a:lnTo>
                  <a:lnTo>
                    <a:pt x="789" y="102"/>
                  </a:lnTo>
                  <a:lnTo>
                    <a:pt x="784" y="114"/>
                  </a:lnTo>
                  <a:lnTo>
                    <a:pt x="782" y="126"/>
                  </a:lnTo>
                  <a:lnTo>
                    <a:pt x="780" y="137"/>
                  </a:lnTo>
                  <a:lnTo>
                    <a:pt x="775" y="149"/>
                  </a:lnTo>
                  <a:lnTo>
                    <a:pt x="770" y="161"/>
                  </a:lnTo>
                  <a:lnTo>
                    <a:pt x="768" y="173"/>
                  </a:lnTo>
                  <a:lnTo>
                    <a:pt x="765" y="185"/>
                  </a:lnTo>
                  <a:lnTo>
                    <a:pt x="761" y="197"/>
                  </a:lnTo>
                  <a:lnTo>
                    <a:pt x="761" y="209"/>
                  </a:lnTo>
                  <a:lnTo>
                    <a:pt x="756" y="218"/>
                  </a:lnTo>
                  <a:lnTo>
                    <a:pt x="754" y="233"/>
                  </a:lnTo>
                  <a:lnTo>
                    <a:pt x="751" y="242"/>
                  </a:lnTo>
                  <a:lnTo>
                    <a:pt x="746" y="256"/>
                  </a:lnTo>
                  <a:lnTo>
                    <a:pt x="744" y="268"/>
                  </a:lnTo>
                  <a:lnTo>
                    <a:pt x="742" y="280"/>
                  </a:lnTo>
                  <a:lnTo>
                    <a:pt x="739" y="290"/>
                  </a:lnTo>
                  <a:lnTo>
                    <a:pt x="737" y="302"/>
                  </a:lnTo>
                  <a:lnTo>
                    <a:pt x="735" y="313"/>
                  </a:lnTo>
                  <a:lnTo>
                    <a:pt x="732" y="325"/>
                  </a:lnTo>
                  <a:lnTo>
                    <a:pt x="730" y="335"/>
                  </a:lnTo>
                  <a:lnTo>
                    <a:pt x="727" y="349"/>
                  </a:lnTo>
                  <a:lnTo>
                    <a:pt x="725" y="359"/>
                  </a:lnTo>
                  <a:lnTo>
                    <a:pt x="723" y="373"/>
                  </a:lnTo>
                  <a:lnTo>
                    <a:pt x="718" y="382"/>
                  </a:lnTo>
                  <a:lnTo>
                    <a:pt x="718" y="392"/>
                  </a:lnTo>
                  <a:lnTo>
                    <a:pt x="713" y="404"/>
                  </a:lnTo>
                  <a:lnTo>
                    <a:pt x="713" y="416"/>
                  </a:lnTo>
                  <a:lnTo>
                    <a:pt x="708" y="425"/>
                  </a:lnTo>
                  <a:lnTo>
                    <a:pt x="706" y="437"/>
                  </a:lnTo>
                  <a:lnTo>
                    <a:pt x="704" y="447"/>
                  </a:lnTo>
                  <a:lnTo>
                    <a:pt x="701" y="459"/>
                  </a:lnTo>
                  <a:lnTo>
                    <a:pt x="696" y="468"/>
                  </a:lnTo>
                  <a:lnTo>
                    <a:pt x="694" y="480"/>
                  </a:lnTo>
                  <a:lnTo>
                    <a:pt x="689" y="489"/>
                  </a:lnTo>
                  <a:lnTo>
                    <a:pt x="689" y="499"/>
                  </a:lnTo>
                  <a:lnTo>
                    <a:pt x="685" y="508"/>
                  </a:lnTo>
                  <a:lnTo>
                    <a:pt x="682" y="520"/>
                  </a:lnTo>
                  <a:lnTo>
                    <a:pt x="680" y="530"/>
                  </a:lnTo>
                  <a:lnTo>
                    <a:pt x="677" y="542"/>
                  </a:lnTo>
                  <a:lnTo>
                    <a:pt x="673" y="549"/>
                  </a:lnTo>
                  <a:lnTo>
                    <a:pt x="668" y="558"/>
                  </a:lnTo>
                  <a:lnTo>
                    <a:pt x="666" y="568"/>
                  </a:lnTo>
                  <a:lnTo>
                    <a:pt x="663" y="577"/>
                  </a:lnTo>
                  <a:lnTo>
                    <a:pt x="658" y="587"/>
                  </a:lnTo>
                  <a:lnTo>
                    <a:pt x="656" y="596"/>
                  </a:lnTo>
                  <a:lnTo>
                    <a:pt x="654" y="606"/>
                  </a:lnTo>
                  <a:lnTo>
                    <a:pt x="649" y="615"/>
                  </a:lnTo>
                  <a:lnTo>
                    <a:pt x="644" y="625"/>
                  </a:lnTo>
                  <a:lnTo>
                    <a:pt x="642" y="635"/>
                  </a:lnTo>
                  <a:lnTo>
                    <a:pt x="637" y="642"/>
                  </a:lnTo>
                  <a:lnTo>
                    <a:pt x="635" y="651"/>
                  </a:lnTo>
                  <a:lnTo>
                    <a:pt x="630" y="658"/>
                  </a:lnTo>
                  <a:lnTo>
                    <a:pt x="625" y="668"/>
                  </a:lnTo>
                  <a:lnTo>
                    <a:pt x="620" y="675"/>
                  </a:lnTo>
                  <a:lnTo>
                    <a:pt x="618" y="684"/>
                  </a:lnTo>
                  <a:lnTo>
                    <a:pt x="604" y="706"/>
                  </a:lnTo>
                  <a:lnTo>
                    <a:pt x="589" y="727"/>
                  </a:lnTo>
                  <a:lnTo>
                    <a:pt x="575" y="749"/>
                  </a:lnTo>
                  <a:lnTo>
                    <a:pt x="563" y="770"/>
                  </a:lnTo>
                  <a:lnTo>
                    <a:pt x="549" y="789"/>
                  </a:lnTo>
                  <a:lnTo>
                    <a:pt x="535" y="810"/>
                  </a:lnTo>
                  <a:lnTo>
                    <a:pt x="521" y="830"/>
                  </a:lnTo>
                  <a:lnTo>
                    <a:pt x="506" y="851"/>
                  </a:lnTo>
                  <a:lnTo>
                    <a:pt x="492" y="868"/>
                  </a:lnTo>
                  <a:lnTo>
                    <a:pt x="478" y="887"/>
                  </a:lnTo>
                  <a:lnTo>
                    <a:pt x="463" y="903"/>
                  </a:lnTo>
                  <a:lnTo>
                    <a:pt x="449" y="920"/>
                  </a:lnTo>
                  <a:lnTo>
                    <a:pt x="435" y="937"/>
                  </a:lnTo>
                  <a:lnTo>
                    <a:pt x="423" y="953"/>
                  </a:lnTo>
                  <a:lnTo>
                    <a:pt x="409" y="967"/>
                  </a:lnTo>
                  <a:lnTo>
                    <a:pt x="395" y="984"/>
                  </a:lnTo>
                  <a:lnTo>
                    <a:pt x="380" y="996"/>
                  </a:lnTo>
                  <a:lnTo>
                    <a:pt x="366" y="1010"/>
                  </a:lnTo>
                  <a:lnTo>
                    <a:pt x="354" y="1025"/>
                  </a:lnTo>
                  <a:lnTo>
                    <a:pt x="342" y="1041"/>
                  </a:lnTo>
                  <a:lnTo>
                    <a:pt x="328" y="1051"/>
                  </a:lnTo>
                  <a:lnTo>
                    <a:pt x="314" y="1065"/>
                  </a:lnTo>
                  <a:lnTo>
                    <a:pt x="302" y="1077"/>
                  </a:lnTo>
                  <a:lnTo>
                    <a:pt x="290" y="1089"/>
                  </a:lnTo>
                  <a:lnTo>
                    <a:pt x="276" y="1101"/>
                  </a:lnTo>
                  <a:lnTo>
                    <a:pt x="264" y="1113"/>
                  </a:lnTo>
                  <a:lnTo>
                    <a:pt x="249" y="1122"/>
                  </a:lnTo>
                  <a:lnTo>
                    <a:pt x="240" y="1132"/>
                  </a:lnTo>
                  <a:lnTo>
                    <a:pt x="226" y="1141"/>
                  </a:lnTo>
                  <a:lnTo>
                    <a:pt x="216" y="1151"/>
                  </a:lnTo>
                  <a:lnTo>
                    <a:pt x="204" y="1160"/>
                  </a:lnTo>
                  <a:lnTo>
                    <a:pt x="195" y="1172"/>
                  </a:lnTo>
                  <a:lnTo>
                    <a:pt x="183" y="1179"/>
                  </a:lnTo>
                  <a:lnTo>
                    <a:pt x="171" y="1189"/>
                  </a:lnTo>
                  <a:lnTo>
                    <a:pt x="159" y="1196"/>
                  </a:lnTo>
                  <a:lnTo>
                    <a:pt x="150" y="1205"/>
                  </a:lnTo>
                  <a:lnTo>
                    <a:pt x="140" y="1212"/>
                  </a:lnTo>
                  <a:lnTo>
                    <a:pt x="131" y="1220"/>
                  </a:lnTo>
                  <a:lnTo>
                    <a:pt x="121" y="1227"/>
                  </a:lnTo>
                  <a:lnTo>
                    <a:pt x="112" y="1234"/>
                  </a:lnTo>
                  <a:lnTo>
                    <a:pt x="102" y="1241"/>
                  </a:lnTo>
                  <a:lnTo>
                    <a:pt x="93" y="1248"/>
                  </a:lnTo>
                  <a:lnTo>
                    <a:pt x="85" y="1253"/>
                  </a:lnTo>
                  <a:lnTo>
                    <a:pt x="78" y="1260"/>
                  </a:lnTo>
                  <a:lnTo>
                    <a:pt x="69" y="1265"/>
                  </a:lnTo>
                  <a:lnTo>
                    <a:pt x="62" y="1272"/>
                  </a:lnTo>
                  <a:lnTo>
                    <a:pt x="54" y="1277"/>
                  </a:lnTo>
                  <a:lnTo>
                    <a:pt x="50" y="1284"/>
                  </a:lnTo>
                  <a:lnTo>
                    <a:pt x="35" y="1293"/>
                  </a:lnTo>
                  <a:lnTo>
                    <a:pt x="26" y="1305"/>
                  </a:lnTo>
                  <a:lnTo>
                    <a:pt x="16" y="1315"/>
                  </a:lnTo>
                  <a:lnTo>
                    <a:pt x="12" y="1324"/>
                  </a:lnTo>
                  <a:lnTo>
                    <a:pt x="5" y="1334"/>
                  </a:lnTo>
                  <a:lnTo>
                    <a:pt x="2" y="1346"/>
                  </a:lnTo>
                  <a:lnTo>
                    <a:pt x="0" y="1355"/>
                  </a:lnTo>
                  <a:lnTo>
                    <a:pt x="2" y="1365"/>
                  </a:lnTo>
                  <a:lnTo>
                    <a:pt x="2" y="1374"/>
                  </a:lnTo>
                  <a:lnTo>
                    <a:pt x="7" y="1384"/>
                  </a:lnTo>
                  <a:lnTo>
                    <a:pt x="9" y="1396"/>
                  </a:lnTo>
                  <a:lnTo>
                    <a:pt x="16" y="1407"/>
                  </a:lnTo>
                  <a:lnTo>
                    <a:pt x="21" y="1415"/>
                  </a:lnTo>
                  <a:lnTo>
                    <a:pt x="31" y="1424"/>
                  </a:lnTo>
                  <a:lnTo>
                    <a:pt x="38" y="1434"/>
                  </a:lnTo>
                  <a:lnTo>
                    <a:pt x="50" y="1443"/>
                  </a:lnTo>
                  <a:lnTo>
                    <a:pt x="59" y="1450"/>
                  </a:lnTo>
                  <a:lnTo>
                    <a:pt x="71" y="1457"/>
                  </a:lnTo>
                  <a:lnTo>
                    <a:pt x="83" y="1464"/>
                  </a:lnTo>
                  <a:lnTo>
                    <a:pt x="97" y="1472"/>
                  </a:lnTo>
                  <a:lnTo>
                    <a:pt x="112" y="1474"/>
                  </a:lnTo>
                  <a:lnTo>
                    <a:pt x="126" y="1479"/>
                  </a:lnTo>
                  <a:lnTo>
                    <a:pt x="142" y="1479"/>
                  </a:lnTo>
                  <a:lnTo>
                    <a:pt x="159" y="1484"/>
                  </a:lnTo>
                  <a:lnTo>
                    <a:pt x="173" y="1484"/>
                  </a:lnTo>
                  <a:lnTo>
                    <a:pt x="192" y="1484"/>
                  </a:lnTo>
                  <a:lnTo>
                    <a:pt x="200" y="1481"/>
                  </a:lnTo>
                  <a:lnTo>
                    <a:pt x="209" y="1479"/>
                  </a:lnTo>
                  <a:lnTo>
                    <a:pt x="219" y="1479"/>
                  </a:lnTo>
                  <a:lnTo>
                    <a:pt x="228" y="1479"/>
                  </a:lnTo>
                  <a:lnTo>
                    <a:pt x="238" y="1474"/>
                  </a:lnTo>
                  <a:lnTo>
                    <a:pt x="247" y="1474"/>
                  </a:lnTo>
                  <a:lnTo>
                    <a:pt x="257" y="1472"/>
                  </a:lnTo>
                  <a:lnTo>
                    <a:pt x="266" y="1469"/>
                  </a:lnTo>
                  <a:lnTo>
                    <a:pt x="276" y="1464"/>
                  </a:lnTo>
                  <a:lnTo>
                    <a:pt x="288" y="1462"/>
                  </a:lnTo>
                  <a:lnTo>
                    <a:pt x="297" y="1460"/>
                  </a:lnTo>
                  <a:lnTo>
                    <a:pt x="309" y="1455"/>
                  </a:lnTo>
                  <a:lnTo>
                    <a:pt x="318" y="1450"/>
                  </a:lnTo>
                  <a:lnTo>
                    <a:pt x="328" y="1445"/>
                  </a:lnTo>
                  <a:lnTo>
                    <a:pt x="337" y="1441"/>
                  </a:lnTo>
                  <a:lnTo>
                    <a:pt x="347" y="1436"/>
                  </a:lnTo>
                  <a:lnTo>
                    <a:pt x="356" y="1429"/>
                  </a:lnTo>
                  <a:lnTo>
                    <a:pt x="368" y="1422"/>
                  </a:lnTo>
                  <a:lnTo>
                    <a:pt x="380" y="1417"/>
                  </a:lnTo>
                  <a:lnTo>
                    <a:pt x="390" y="1412"/>
                  </a:lnTo>
                  <a:lnTo>
                    <a:pt x="399" y="1403"/>
                  </a:lnTo>
                  <a:lnTo>
                    <a:pt x="411" y="1396"/>
                  </a:lnTo>
                  <a:lnTo>
                    <a:pt x="423" y="1388"/>
                  </a:lnTo>
                  <a:lnTo>
                    <a:pt x="433" y="1379"/>
                  </a:lnTo>
                  <a:lnTo>
                    <a:pt x="442" y="1369"/>
                  </a:lnTo>
                  <a:lnTo>
                    <a:pt x="454" y="1360"/>
                  </a:lnTo>
                  <a:lnTo>
                    <a:pt x="466" y="1350"/>
                  </a:lnTo>
                  <a:lnTo>
                    <a:pt x="475" y="1343"/>
                  </a:lnTo>
                  <a:lnTo>
                    <a:pt x="482" y="1334"/>
                  </a:lnTo>
                  <a:lnTo>
                    <a:pt x="492" y="1324"/>
                  </a:lnTo>
                  <a:lnTo>
                    <a:pt x="497" y="1317"/>
                  </a:lnTo>
                  <a:lnTo>
                    <a:pt x="506" y="1310"/>
                  </a:lnTo>
                  <a:lnTo>
                    <a:pt x="511" y="1303"/>
                  </a:lnTo>
                  <a:lnTo>
                    <a:pt x="518" y="1298"/>
                  </a:lnTo>
                  <a:lnTo>
                    <a:pt x="525" y="1291"/>
                  </a:lnTo>
                  <a:lnTo>
                    <a:pt x="532" y="1286"/>
                  </a:lnTo>
                  <a:lnTo>
                    <a:pt x="544" y="1272"/>
                  </a:lnTo>
                  <a:lnTo>
                    <a:pt x="554" y="1262"/>
                  </a:lnTo>
                  <a:lnTo>
                    <a:pt x="563" y="1253"/>
                  </a:lnTo>
                  <a:lnTo>
                    <a:pt x="575" y="1243"/>
                  </a:lnTo>
                  <a:lnTo>
                    <a:pt x="582" y="1234"/>
                  </a:lnTo>
                  <a:lnTo>
                    <a:pt x="592" y="1224"/>
                  </a:lnTo>
                  <a:lnTo>
                    <a:pt x="601" y="1217"/>
                  </a:lnTo>
                  <a:lnTo>
                    <a:pt x="611" y="1210"/>
                  </a:lnTo>
                  <a:lnTo>
                    <a:pt x="620" y="1203"/>
                  </a:lnTo>
                  <a:lnTo>
                    <a:pt x="630" y="1196"/>
                  </a:lnTo>
                  <a:lnTo>
                    <a:pt x="639" y="1191"/>
                  </a:lnTo>
                  <a:lnTo>
                    <a:pt x="649" y="1184"/>
                  </a:lnTo>
                  <a:lnTo>
                    <a:pt x="658" y="1179"/>
                  </a:lnTo>
                  <a:lnTo>
                    <a:pt x="668" y="1172"/>
                  </a:lnTo>
                  <a:lnTo>
                    <a:pt x="680" y="1165"/>
                  </a:lnTo>
                  <a:lnTo>
                    <a:pt x="692" y="1160"/>
                  </a:lnTo>
                  <a:lnTo>
                    <a:pt x="704" y="1153"/>
                  </a:lnTo>
                  <a:lnTo>
                    <a:pt x="718" y="1146"/>
                  </a:lnTo>
                  <a:lnTo>
                    <a:pt x="732" y="1141"/>
                  </a:lnTo>
                  <a:lnTo>
                    <a:pt x="749" y="1136"/>
                  </a:lnTo>
                  <a:lnTo>
                    <a:pt x="756" y="1132"/>
                  </a:lnTo>
                  <a:lnTo>
                    <a:pt x="763" y="1127"/>
                  </a:lnTo>
                  <a:lnTo>
                    <a:pt x="773" y="1122"/>
                  </a:lnTo>
                  <a:lnTo>
                    <a:pt x="782" y="1120"/>
                  </a:lnTo>
                  <a:lnTo>
                    <a:pt x="792" y="1115"/>
                  </a:lnTo>
                  <a:lnTo>
                    <a:pt x="801" y="1113"/>
                  </a:lnTo>
                  <a:lnTo>
                    <a:pt x="813" y="1108"/>
                  </a:lnTo>
                  <a:lnTo>
                    <a:pt x="822" y="1105"/>
                  </a:lnTo>
                  <a:lnTo>
                    <a:pt x="832" y="1101"/>
                  </a:lnTo>
                  <a:lnTo>
                    <a:pt x="844" y="1096"/>
                  </a:lnTo>
                  <a:lnTo>
                    <a:pt x="856" y="1091"/>
                  </a:lnTo>
                  <a:lnTo>
                    <a:pt x="870" y="1086"/>
                  </a:lnTo>
                  <a:lnTo>
                    <a:pt x="880" y="1082"/>
                  </a:lnTo>
                  <a:lnTo>
                    <a:pt x="894" y="1077"/>
                  </a:lnTo>
                  <a:lnTo>
                    <a:pt x="910" y="1072"/>
                  </a:lnTo>
                  <a:lnTo>
                    <a:pt x="925" y="1067"/>
                  </a:lnTo>
                  <a:lnTo>
                    <a:pt x="937" y="1060"/>
                  </a:lnTo>
                  <a:lnTo>
                    <a:pt x="951" y="1053"/>
                  </a:lnTo>
                  <a:lnTo>
                    <a:pt x="965" y="1046"/>
                  </a:lnTo>
                  <a:lnTo>
                    <a:pt x="979" y="1039"/>
                  </a:lnTo>
                  <a:lnTo>
                    <a:pt x="991" y="1029"/>
                  </a:lnTo>
                  <a:lnTo>
                    <a:pt x="1006" y="1022"/>
                  </a:lnTo>
                  <a:lnTo>
                    <a:pt x="1020" y="1013"/>
                  </a:lnTo>
                  <a:lnTo>
                    <a:pt x="1034" y="1005"/>
                  </a:lnTo>
                  <a:lnTo>
                    <a:pt x="1048" y="994"/>
                  </a:lnTo>
                  <a:lnTo>
                    <a:pt x="1063" y="984"/>
                  </a:lnTo>
                  <a:lnTo>
                    <a:pt x="1077" y="972"/>
                  </a:lnTo>
                  <a:lnTo>
                    <a:pt x="1091" y="963"/>
                  </a:lnTo>
                  <a:lnTo>
                    <a:pt x="1105" y="948"/>
                  </a:lnTo>
                  <a:lnTo>
                    <a:pt x="1120" y="939"/>
                  </a:lnTo>
                  <a:lnTo>
                    <a:pt x="1134" y="927"/>
                  </a:lnTo>
                  <a:lnTo>
                    <a:pt x="1148" y="915"/>
                  </a:lnTo>
                  <a:lnTo>
                    <a:pt x="1160" y="901"/>
                  </a:lnTo>
                  <a:lnTo>
                    <a:pt x="1174" y="889"/>
                  </a:lnTo>
                  <a:lnTo>
                    <a:pt x="1186" y="875"/>
                  </a:lnTo>
                  <a:lnTo>
                    <a:pt x="1198" y="860"/>
                  </a:lnTo>
                  <a:lnTo>
                    <a:pt x="1212" y="846"/>
                  </a:lnTo>
                  <a:lnTo>
                    <a:pt x="1224" y="832"/>
                  </a:lnTo>
                  <a:lnTo>
                    <a:pt x="1236" y="818"/>
                  </a:lnTo>
                  <a:lnTo>
                    <a:pt x="1250" y="806"/>
                  </a:lnTo>
                  <a:lnTo>
                    <a:pt x="1262" y="789"/>
                  </a:lnTo>
                  <a:lnTo>
                    <a:pt x="1277" y="775"/>
                  </a:lnTo>
                  <a:lnTo>
                    <a:pt x="1286" y="761"/>
                  </a:lnTo>
                  <a:lnTo>
                    <a:pt x="1300" y="746"/>
                  </a:lnTo>
                  <a:lnTo>
                    <a:pt x="1310" y="730"/>
                  </a:lnTo>
                  <a:lnTo>
                    <a:pt x="1324" y="715"/>
                  </a:lnTo>
                  <a:lnTo>
                    <a:pt x="1334" y="701"/>
                  </a:lnTo>
                  <a:lnTo>
                    <a:pt x="1348" y="687"/>
                  </a:lnTo>
                  <a:lnTo>
                    <a:pt x="1357" y="668"/>
                  </a:lnTo>
                  <a:lnTo>
                    <a:pt x="1367" y="654"/>
                  </a:lnTo>
                  <a:lnTo>
                    <a:pt x="1376" y="637"/>
                  </a:lnTo>
                  <a:lnTo>
                    <a:pt x="1386" y="623"/>
                  </a:lnTo>
                  <a:lnTo>
                    <a:pt x="1396" y="606"/>
                  </a:lnTo>
                  <a:lnTo>
                    <a:pt x="1405" y="592"/>
                  </a:lnTo>
                  <a:lnTo>
                    <a:pt x="1415" y="575"/>
                  </a:lnTo>
                  <a:lnTo>
                    <a:pt x="1424" y="561"/>
                  </a:lnTo>
                  <a:lnTo>
                    <a:pt x="1429" y="544"/>
                  </a:lnTo>
                  <a:lnTo>
                    <a:pt x="1438" y="527"/>
                  </a:lnTo>
                  <a:lnTo>
                    <a:pt x="1445" y="513"/>
                  </a:lnTo>
                  <a:lnTo>
                    <a:pt x="1455" y="499"/>
                  </a:lnTo>
                  <a:lnTo>
                    <a:pt x="1462" y="485"/>
                  </a:lnTo>
                  <a:lnTo>
                    <a:pt x="1467" y="470"/>
                  </a:lnTo>
                  <a:lnTo>
                    <a:pt x="1474" y="456"/>
                  </a:lnTo>
                  <a:lnTo>
                    <a:pt x="1483" y="442"/>
                  </a:lnTo>
                  <a:lnTo>
                    <a:pt x="1488" y="428"/>
                  </a:lnTo>
                  <a:lnTo>
                    <a:pt x="1491" y="413"/>
                  </a:lnTo>
                  <a:lnTo>
                    <a:pt x="1498" y="399"/>
                  </a:lnTo>
                  <a:lnTo>
                    <a:pt x="1503" y="387"/>
                  </a:lnTo>
                  <a:lnTo>
                    <a:pt x="1505" y="373"/>
                  </a:lnTo>
                  <a:lnTo>
                    <a:pt x="1510" y="359"/>
                  </a:lnTo>
                  <a:lnTo>
                    <a:pt x="1512" y="347"/>
                  </a:lnTo>
                  <a:lnTo>
                    <a:pt x="1517" y="335"/>
                  </a:lnTo>
                  <a:lnTo>
                    <a:pt x="1517" y="323"/>
                  </a:lnTo>
                  <a:lnTo>
                    <a:pt x="1519" y="311"/>
                  </a:lnTo>
                  <a:lnTo>
                    <a:pt x="1522" y="302"/>
                  </a:lnTo>
                  <a:lnTo>
                    <a:pt x="1522" y="292"/>
                  </a:lnTo>
                  <a:lnTo>
                    <a:pt x="1522" y="283"/>
                  </a:lnTo>
                  <a:lnTo>
                    <a:pt x="1522" y="271"/>
                  </a:lnTo>
                  <a:lnTo>
                    <a:pt x="1522" y="261"/>
                  </a:lnTo>
                  <a:lnTo>
                    <a:pt x="1522" y="254"/>
                  </a:lnTo>
                  <a:lnTo>
                    <a:pt x="1519" y="244"/>
                  </a:lnTo>
                  <a:lnTo>
                    <a:pt x="1517" y="235"/>
                  </a:lnTo>
                  <a:lnTo>
                    <a:pt x="1514" y="228"/>
                  </a:lnTo>
                  <a:lnTo>
                    <a:pt x="1512" y="218"/>
                  </a:lnTo>
                  <a:lnTo>
                    <a:pt x="1507" y="204"/>
                  </a:lnTo>
                  <a:lnTo>
                    <a:pt x="1503" y="190"/>
                  </a:lnTo>
                  <a:lnTo>
                    <a:pt x="1493" y="176"/>
                  </a:lnTo>
                  <a:lnTo>
                    <a:pt x="1488" y="166"/>
                  </a:lnTo>
                  <a:lnTo>
                    <a:pt x="1479" y="154"/>
                  </a:lnTo>
                  <a:lnTo>
                    <a:pt x="1472" y="145"/>
                  </a:lnTo>
                  <a:lnTo>
                    <a:pt x="1460" y="135"/>
                  </a:lnTo>
                  <a:lnTo>
                    <a:pt x="1450" y="126"/>
                  </a:lnTo>
                  <a:lnTo>
                    <a:pt x="1441" y="116"/>
                  </a:lnTo>
                  <a:lnTo>
                    <a:pt x="1431" y="114"/>
                  </a:lnTo>
                  <a:lnTo>
                    <a:pt x="1419" y="107"/>
                  </a:lnTo>
                  <a:lnTo>
                    <a:pt x="1410" y="102"/>
                  </a:lnTo>
                  <a:lnTo>
                    <a:pt x="1398" y="97"/>
                  </a:lnTo>
                  <a:lnTo>
                    <a:pt x="1388" y="97"/>
                  </a:lnTo>
                  <a:lnTo>
                    <a:pt x="1376" y="92"/>
                  </a:lnTo>
                  <a:lnTo>
                    <a:pt x="1365" y="92"/>
                  </a:lnTo>
                  <a:lnTo>
                    <a:pt x="1353" y="90"/>
                  </a:lnTo>
                  <a:lnTo>
                    <a:pt x="1343" y="92"/>
                  </a:lnTo>
                  <a:lnTo>
                    <a:pt x="1334" y="92"/>
                  </a:lnTo>
                  <a:lnTo>
                    <a:pt x="1322" y="92"/>
                  </a:lnTo>
                  <a:lnTo>
                    <a:pt x="1312" y="97"/>
                  </a:lnTo>
                  <a:lnTo>
                    <a:pt x="1305" y="102"/>
                  </a:lnTo>
                  <a:lnTo>
                    <a:pt x="1296" y="104"/>
                  </a:lnTo>
                  <a:lnTo>
                    <a:pt x="1286" y="109"/>
                  </a:lnTo>
                  <a:lnTo>
                    <a:pt x="1279" y="114"/>
                  </a:lnTo>
                  <a:lnTo>
                    <a:pt x="1274" y="123"/>
                  </a:lnTo>
                  <a:lnTo>
                    <a:pt x="1269" y="128"/>
                  </a:lnTo>
                  <a:lnTo>
                    <a:pt x="1265" y="137"/>
                  </a:lnTo>
                  <a:lnTo>
                    <a:pt x="1260" y="147"/>
                  </a:lnTo>
                  <a:lnTo>
                    <a:pt x="1260" y="157"/>
                  </a:lnTo>
                  <a:lnTo>
                    <a:pt x="1255" y="161"/>
                  </a:lnTo>
                  <a:lnTo>
                    <a:pt x="1253" y="171"/>
                  </a:lnTo>
                  <a:lnTo>
                    <a:pt x="1250" y="180"/>
                  </a:lnTo>
                  <a:lnTo>
                    <a:pt x="1248" y="192"/>
                  </a:lnTo>
                  <a:lnTo>
                    <a:pt x="1243" y="202"/>
                  </a:lnTo>
                  <a:lnTo>
                    <a:pt x="1241" y="214"/>
                  </a:lnTo>
                  <a:lnTo>
                    <a:pt x="1236" y="228"/>
                  </a:lnTo>
                  <a:lnTo>
                    <a:pt x="1231" y="242"/>
                  </a:lnTo>
                  <a:lnTo>
                    <a:pt x="1227" y="256"/>
                  </a:lnTo>
                  <a:lnTo>
                    <a:pt x="1222" y="271"/>
                  </a:lnTo>
                  <a:lnTo>
                    <a:pt x="1215" y="285"/>
                  </a:lnTo>
                  <a:lnTo>
                    <a:pt x="1208" y="302"/>
                  </a:lnTo>
                  <a:lnTo>
                    <a:pt x="1201" y="316"/>
                  </a:lnTo>
                  <a:lnTo>
                    <a:pt x="1193" y="330"/>
                  </a:lnTo>
                  <a:lnTo>
                    <a:pt x="1184" y="344"/>
                  </a:lnTo>
                  <a:lnTo>
                    <a:pt x="1179" y="359"/>
                  </a:lnTo>
                  <a:lnTo>
                    <a:pt x="1170" y="371"/>
                  </a:lnTo>
                  <a:lnTo>
                    <a:pt x="1160" y="382"/>
                  </a:lnTo>
                  <a:lnTo>
                    <a:pt x="1151" y="397"/>
                  </a:lnTo>
                  <a:lnTo>
                    <a:pt x="1141" y="409"/>
                  </a:lnTo>
                  <a:lnTo>
                    <a:pt x="1132" y="423"/>
                  </a:lnTo>
                  <a:lnTo>
                    <a:pt x="1122" y="435"/>
                  </a:lnTo>
                  <a:lnTo>
                    <a:pt x="1113" y="447"/>
                  </a:lnTo>
                  <a:lnTo>
                    <a:pt x="1103" y="461"/>
                  </a:lnTo>
                  <a:lnTo>
                    <a:pt x="1094" y="470"/>
                  </a:lnTo>
                  <a:lnTo>
                    <a:pt x="1084" y="482"/>
                  </a:lnTo>
                  <a:lnTo>
                    <a:pt x="1075" y="492"/>
                  </a:lnTo>
                  <a:lnTo>
                    <a:pt x="1067" y="504"/>
                  </a:lnTo>
                  <a:lnTo>
                    <a:pt x="1058" y="511"/>
                  </a:lnTo>
                  <a:lnTo>
                    <a:pt x="1051" y="520"/>
                  </a:lnTo>
                  <a:lnTo>
                    <a:pt x="1044" y="527"/>
                  </a:lnTo>
                  <a:lnTo>
                    <a:pt x="1036" y="537"/>
                  </a:lnTo>
                  <a:lnTo>
                    <a:pt x="1027" y="544"/>
                  </a:lnTo>
                  <a:lnTo>
                    <a:pt x="1020" y="551"/>
                  </a:lnTo>
                  <a:lnTo>
                    <a:pt x="1015" y="556"/>
                  </a:lnTo>
                  <a:lnTo>
                    <a:pt x="1010" y="561"/>
                  </a:lnTo>
                  <a:lnTo>
                    <a:pt x="1001" y="566"/>
                  </a:lnTo>
                  <a:lnTo>
                    <a:pt x="994" y="570"/>
                  </a:lnTo>
                  <a:lnTo>
                    <a:pt x="989" y="568"/>
                  </a:lnTo>
                  <a:lnTo>
                    <a:pt x="989" y="563"/>
                  </a:lnTo>
                  <a:lnTo>
                    <a:pt x="989" y="556"/>
                  </a:lnTo>
                  <a:lnTo>
                    <a:pt x="991" y="551"/>
                  </a:lnTo>
                  <a:lnTo>
                    <a:pt x="994" y="544"/>
                  </a:lnTo>
                  <a:lnTo>
                    <a:pt x="998" y="537"/>
                  </a:lnTo>
                  <a:lnTo>
                    <a:pt x="1003" y="523"/>
                  </a:lnTo>
                  <a:lnTo>
                    <a:pt x="1010" y="506"/>
                  </a:lnTo>
                  <a:lnTo>
                    <a:pt x="1015" y="489"/>
                  </a:lnTo>
                  <a:lnTo>
                    <a:pt x="1020" y="473"/>
                  </a:lnTo>
                  <a:lnTo>
                    <a:pt x="1022" y="463"/>
                  </a:lnTo>
                  <a:lnTo>
                    <a:pt x="1025" y="454"/>
                  </a:lnTo>
                  <a:lnTo>
                    <a:pt x="1027" y="444"/>
                  </a:lnTo>
                  <a:lnTo>
                    <a:pt x="1029" y="435"/>
                  </a:lnTo>
                  <a:lnTo>
                    <a:pt x="1032" y="423"/>
                  </a:lnTo>
                  <a:lnTo>
                    <a:pt x="1034" y="413"/>
                  </a:lnTo>
                  <a:lnTo>
                    <a:pt x="1039" y="404"/>
                  </a:lnTo>
                  <a:lnTo>
                    <a:pt x="1041" y="394"/>
                  </a:lnTo>
                  <a:lnTo>
                    <a:pt x="1044" y="382"/>
                  </a:lnTo>
                  <a:lnTo>
                    <a:pt x="1044" y="373"/>
                  </a:lnTo>
                  <a:lnTo>
                    <a:pt x="1046" y="361"/>
                  </a:lnTo>
                  <a:lnTo>
                    <a:pt x="1048" y="352"/>
                  </a:lnTo>
                  <a:lnTo>
                    <a:pt x="1051" y="340"/>
                  </a:lnTo>
                  <a:lnTo>
                    <a:pt x="1053" y="330"/>
                  </a:lnTo>
                  <a:lnTo>
                    <a:pt x="1055" y="318"/>
                  </a:lnTo>
                  <a:lnTo>
                    <a:pt x="1058" y="309"/>
                  </a:lnTo>
                  <a:lnTo>
                    <a:pt x="1058" y="297"/>
                  </a:lnTo>
                  <a:lnTo>
                    <a:pt x="1063" y="287"/>
                  </a:lnTo>
                  <a:lnTo>
                    <a:pt x="1063" y="275"/>
                  </a:lnTo>
                  <a:lnTo>
                    <a:pt x="1067" y="266"/>
                  </a:lnTo>
                  <a:lnTo>
                    <a:pt x="1067" y="254"/>
                  </a:lnTo>
                  <a:lnTo>
                    <a:pt x="1070" y="242"/>
                  </a:lnTo>
                  <a:lnTo>
                    <a:pt x="1072" y="233"/>
                  </a:lnTo>
                  <a:lnTo>
                    <a:pt x="1075" y="223"/>
                  </a:lnTo>
                  <a:lnTo>
                    <a:pt x="1075" y="214"/>
                  </a:lnTo>
                  <a:lnTo>
                    <a:pt x="1077" y="202"/>
                  </a:lnTo>
                  <a:lnTo>
                    <a:pt x="1079" y="190"/>
                  </a:lnTo>
                  <a:lnTo>
                    <a:pt x="1079" y="180"/>
                  </a:lnTo>
                  <a:lnTo>
                    <a:pt x="1082" y="171"/>
                  </a:lnTo>
                  <a:lnTo>
                    <a:pt x="1082" y="161"/>
                  </a:lnTo>
                  <a:lnTo>
                    <a:pt x="1084" y="152"/>
                  </a:lnTo>
                  <a:lnTo>
                    <a:pt x="1086" y="145"/>
                  </a:lnTo>
                  <a:lnTo>
                    <a:pt x="1086" y="135"/>
                  </a:lnTo>
                  <a:lnTo>
                    <a:pt x="1089" y="126"/>
                  </a:lnTo>
                  <a:lnTo>
                    <a:pt x="1089" y="116"/>
                  </a:lnTo>
                  <a:lnTo>
                    <a:pt x="1091" y="109"/>
                  </a:lnTo>
                  <a:lnTo>
                    <a:pt x="1094" y="92"/>
                  </a:lnTo>
                  <a:lnTo>
                    <a:pt x="1096" y="78"/>
                  </a:lnTo>
                  <a:lnTo>
                    <a:pt x="1096" y="64"/>
                  </a:lnTo>
                  <a:lnTo>
                    <a:pt x="1098" y="54"/>
                  </a:lnTo>
                  <a:lnTo>
                    <a:pt x="1098" y="42"/>
                  </a:lnTo>
                  <a:lnTo>
                    <a:pt x="1101" y="35"/>
                  </a:lnTo>
                  <a:lnTo>
                    <a:pt x="1103" y="23"/>
                  </a:lnTo>
                  <a:lnTo>
                    <a:pt x="1103" y="21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96DE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Freeform 18"/>
            <p:cNvSpPr>
              <a:spLocks/>
            </p:cNvSpPr>
            <p:nvPr/>
          </p:nvSpPr>
          <p:spPr bwMode="auto">
            <a:xfrm>
              <a:off x="3084" y="1834"/>
              <a:ext cx="1391" cy="1486"/>
            </a:xfrm>
            <a:custGeom>
              <a:avLst/>
              <a:gdLst>
                <a:gd name="T0" fmla="*/ 632 w 1391"/>
                <a:gd name="T1" fmla="*/ 1426 h 1486"/>
                <a:gd name="T2" fmla="*/ 485 w 1391"/>
                <a:gd name="T3" fmla="*/ 1348 h 1486"/>
                <a:gd name="T4" fmla="*/ 366 w 1391"/>
                <a:gd name="T5" fmla="*/ 1262 h 1486"/>
                <a:gd name="T6" fmla="*/ 264 w 1391"/>
                <a:gd name="T7" fmla="*/ 1172 h 1486"/>
                <a:gd name="T8" fmla="*/ 183 w 1391"/>
                <a:gd name="T9" fmla="*/ 1079 h 1486"/>
                <a:gd name="T10" fmla="*/ 119 w 1391"/>
                <a:gd name="T11" fmla="*/ 986 h 1486"/>
                <a:gd name="T12" fmla="*/ 71 w 1391"/>
                <a:gd name="T13" fmla="*/ 894 h 1486"/>
                <a:gd name="T14" fmla="*/ 38 w 1391"/>
                <a:gd name="T15" fmla="*/ 803 h 1486"/>
                <a:gd name="T16" fmla="*/ 17 w 1391"/>
                <a:gd name="T17" fmla="*/ 718 h 1486"/>
                <a:gd name="T18" fmla="*/ 5 w 1391"/>
                <a:gd name="T19" fmla="*/ 639 h 1486"/>
                <a:gd name="T20" fmla="*/ 0 w 1391"/>
                <a:gd name="T21" fmla="*/ 566 h 1486"/>
                <a:gd name="T22" fmla="*/ 0 w 1391"/>
                <a:gd name="T23" fmla="*/ 504 h 1486"/>
                <a:gd name="T24" fmla="*/ 9 w 1391"/>
                <a:gd name="T25" fmla="*/ 459 h 1486"/>
                <a:gd name="T26" fmla="*/ 26 w 1391"/>
                <a:gd name="T27" fmla="*/ 413 h 1486"/>
                <a:gd name="T28" fmla="*/ 64 w 1391"/>
                <a:gd name="T29" fmla="*/ 385 h 1486"/>
                <a:gd name="T30" fmla="*/ 116 w 1391"/>
                <a:gd name="T31" fmla="*/ 366 h 1486"/>
                <a:gd name="T32" fmla="*/ 183 w 1391"/>
                <a:gd name="T33" fmla="*/ 359 h 1486"/>
                <a:gd name="T34" fmla="*/ 250 w 1391"/>
                <a:gd name="T35" fmla="*/ 359 h 1486"/>
                <a:gd name="T36" fmla="*/ 321 w 1391"/>
                <a:gd name="T37" fmla="*/ 368 h 1486"/>
                <a:gd name="T38" fmla="*/ 380 w 1391"/>
                <a:gd name="T39" fmla="*/ 382 h 1486"/>
                <a:gd name="T40" fmla="*/ 428 w 1391"/>
                <a:gd name="T41" fmla="*/ 401 h 1486"/>
                <a:gd name="T42" fmla="*/ 504 w 1391"/>
                <a:gd name="T43" fmla="*/ 430 h 1486"/>
                <a:gd name="T44" fmla="*/ 549 w 1391"/>
                <a:gd name="T45" fmla="*/ 432 h 1486"/>
                <a:gd name="T46" fmla="*/ 568 w 1391"/>
                <a:gd name="T47" fmla="*/ 375 h 1486"/>
                <a:gd name="T48" fmla="*/ 587 w 1391"/>
                <a:gd name="T49" fmla="*/ 309 h 1486"/>
                <a:gd name="T50" fmla="*/ 604 w 1391"/>
                <a:gd name="T51" fmla="*/ 264 h 1486"/>
                <a:gd name="T52" fmla="*/ 628 w 1391"/>
                <a:gd name="T53" fmla="*/ 218 h 1486"/>
                <a:gd name="T54" fmla="*/ 651 w 1391"/>
                <a:gd name="T55" fmla="*/ 171 h 1486"/>
                <a:gd name="T56" fmla="*/ 682 w 1391"/>
                <a:gd name="T57" fmla="*/ 128 h 1486"/>
                <a:gd name="T58" fmla="*/ 718 w 1391"/>
                <a:gd name="T59" fmla="*/ 88 h 1486"/>
                <a:gd name="T60" fmla="*/ 761 w 1391"/>
                <a:gd name="T61" fmla="*/ 54 h 1486"/>
                <a:gd name="T62" fmla="*/ 808 w 1391"/>
                <a:gd name="T63" fmla="*/ 26 h 1486"/>
                <a:gd name="T64" fmla="*/ 861 w 1391"/>
                <a:gd name="T65" fmla="*/ 7 h 1486"/>
                <a:gd name="T66" fmla="*/ 922 w 1391"/>
                <a:gd name="T67" fmla="*/ 0 h 1486"/>
                <a:gd name="T68" fmla="*/ 991 w 1391"/>
                <a:gd name="T69" fmla="*/ 4 h 1486"/>
                <a:gd name="T70" fmla="*/ 1058 w 1391"/>
                <a:gd name="T71" fmla="*/ 21 h 1486"/>
                <a:gd name="T72" fmla="*/ 1125 w 1391"/>
                <a:gd name="T73" fmla="*/ 61 h 1486"/>
                <a:gd name="T74" fmla="*/ 1184 w 1391"/>
                <a:gd name="T75" fmla="*/ 118 h 1486"/>
                <a:gd name="T76" fmla="*/ 1239 w 1391"/>
                <a:gd name="T77" fmla="*/ 190 h 1486"/>
                <a:gd name="T78" fmla="*/ 1284 w 1391"/>
                <a:gd name="T79" fmla="*/ 273 h 1486"/>
                <a:gd name="T80" fmla="*/ 1324 w 1391"/>
                <a:gd name="T81" fmla="*/ 368 h 1486"/>
                <a:gd name="T82" fmla="*/ 1355 w 1391"/>
                <a:gd name="T83" fmla="*/ 470 h 1486"/>
                <a:gd name="T84" fmla="*/ 1377 w 1391"/>
                <a:gd name="T85" fmla="*/ 580 h 1486"/>
                <a:gd name="T86" fmla="*/ 1386 w 1391"/>
                <a:gd name="T87" fmla="*/ 689 h 1486"/>
                <a:gd name="T88" fmla="*/ 1386 w 1391"/>
                <a:gd name="T89" fmla="*/ 801 h 1486"/>
                <a:gd name="T90" fmla="*/ 1374 w 1391"/>
                <a:gd name="T91" fmla="*/ 908 h 1486"/>
                <a:gd name="T92" fmla="*/ 1348 w 1391"/>
                <a:gd name="T93" fmla="*/ 1015 h 1486"/>
                <a:gd name="T94" fmla="*/ 1310 w 1391"/>
                <a:gd name="T95" fmla="*/ 1115 h 1486"/>
                <a:gd name="T96" fmla="*/ 1260 w 1391"/>
                <a:gd name="T97" fmla="*/ 1200 h 1486"/>
                <a:gd name="T98" fmla="*/ 1208 w 1391"/>
                <a:gd name="T99" fmla="*/ 1272 h 1486"/>
                <a:gd name="T100" fmla="*/ 1153 w 1391"/>
                <a:gd name="T101" fmla="*/ 1329 h 1486"/>
                <a:gd name="T102" fmla="*/ 1091 w 1391"/>
                <a:gd name="T103" fmla="*/ 1374 h 1486"/>
                <a:gd name="T104" fmla="*/ 1034 w 1391"/>
                <a:gd name="T105" fmla="*/ 1410 h 1486"/>
                <a:gd name="T106" fmla="*/ 982 w 1391"/>
                <a:gd name="T107" fmla="*/ 1438 h 1486"/>
                <a:gd name="T108" fmla="*/ 930 w 1391"/>
                <a:gd name="T109" fmla="*/ 1460 h 1486"/>
                <a:gd name="T110" fmla="*/ 880 w 1391"/>
                <a:gd name="T111" fmla="*/ 1469 h 1486"/>
                <a:gd name="T112" fmla="*/ 827 w 1391"/>
                <a:gd name="T113" fmla="*/ 1481 h 1486"/>
                <a:gd name="T114" fmla="*/ 770 w 1391"/>
                <a:gd name="T115" fmla="*/ 1483 h 14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91"/>
                <a:gd name="T175" fmla="*/ 0 h 1486"/>
                <a:gd name="T176" fmla="*/ 1391 w 1391"/>
                <a:gd name="T177" fmla="*/ 1486 h 14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91" h="1486">
                  <a:moveTo>
                    <a:pt x="768" y="1486"/>
                  </a:moveTo>
                  <a:lnTo>
                    <a:pt x="730" y="1469"/>
                  </a:lnTo>
                  <a:lnTo>
                    <a:pt x="697" y="1455"/>
                  </a:lnTo>
                  <a:lnTo>
                    <a:pt x="663" y="1441"/>
                  </a:lnTo>
                  <a:lnTo>
                    <a:pt x="632" y="1426"/>
                  </a:lnTo>
                  <a:lnTo>
                    <a:pt x="599" y="1410"/>
                  </a:lnTo>
                  <a:lnTo>
                    <a:pt x="571" y="1395"/>
                  </a:lnTo>
                  <a:lnTo>
                    <a:pt x="542" y="1379"/>
                  </a:lnTo>
                  <a:lnTo>
                    <a:pt x="516" y="1365"/>
                  </a:lnTo>
                  <a:lnTo>
                    <a:pt x="485" y="1348"/>
                  </a:lnTo>
                  <a:lnTo>
                    <a:pt x="461" y="1331"/>
                  </a:lnTo>
                  <a:lnTo>
                    <a:pt x="435" y="1315"/>
                  </a:lnTo>
                  <a:lnTo>
                    <a:pt x="411" y="1298"/>
                  </a:lnTo>
                  <a:lnTo>
                    <a:pt x="387" y="1279"/>
                  </a:lnTo>
                  <a:lnTo>
                    <a:pt x="366" y="1262"/>
                  </a:lnTo>
                  <a:lnTo>
                    <a:pt x="342" y="1243"/>
                  </a:lnTo>
                  <a:lnTo>
                    <a:pt x="323" y="1227"/>
                  </a:lnTo>
                  <a:lnTo>
                    <a:pt x="302" y="1208"/>
                  </a:lnTo>
                  <a:lnTo>
                    <a:pt x="283" y="1191"/>
                  </a:lnTo>
                  <a:lnTo>
                    <a:pt x="264" y="1172"/>
                  </a:lnTo>
                  <a:lnTo>
                    <a:pt x="245" y="1155"/>
                  </a:lnTo>
                  <a:lnTo>
                    <a:pt x="228" y="1136"/>
                  </a:lnTo>
                  <a:lnTo>
                    <a:pt x="211" y="1117"/>
                  </a:lnTo>
                  <a:lnTo>
                    <a:pt x="197" y="1098"/>
                  </a:lnTo>
                  <a:lnTo>
                    <a:pt x="183" y="1079"/>
                  </a:lnTo>
                  <a:lnTo>
                    <a:pt x="169" y="1060"/>
                  </a:lnTo>
                  <a:lnTo>
                    <a:pt x="154" y="1041"/>
                  </a:lnTo>
                  <a:lnTo>
                    <a:pt x="143" y="1022"/>
                  </a:lnTo>
                  <a:lnTo>
                    <a:pt x="131" y="1005"/>
                  </a:lnTo>
                  <a:lnTo>
                    <a:pt x="119" y="986"/>
                  </a:lnTo>
                  <a:lnTo>
                    <a:pt x="109" y="967"/>
                  </a:lnTo>
                  <a:lnTo>
                    <a:pt x="100" y="948"/>
                  </a:lnTo>
                  <a:lnTo>
                    <a:pt x="90" y="932"/>
                  </a:lnTo>
                  <a:lnTo>
                    <a:pt x="81" y="913"/>
                  </a:lnTo>
                  <a:lnTo>
                    <a:pt x="71" y="894"/>
                  </a:lnTo>
                  <a:lnTo>
                    <a:pt x="64" y="875"/>
                  </a:lnTo>
                  <a:lnTo>
                    <a:pt x="57" y="856"/>
                  </a:lnTo>
                  <a:lnTo>
                    <a:pt x="50" y="837"/>
                  </a:lnTo>
                  <a:lnTo>
                    <a:pt x="43" y="820"/>
                  </a:lnTo>
                  <a:lnTo>
                    <a:pt x="38" y="803"/>
                  </a:lnTo>
                  <a:lnTo>
                    <a:pt x="33" y="787"/>
                  </a:lnTo>
                  <a:lnTo>
                    <a:pt x="28" y="768"/>
                  </a:lnTo>
                  <a:lnTo>
                    <a:pt x="24" y="751"/>
                  </a:lnTo>
                  <a:lnTo>
                    <a:pt x="19" y="734"/>
                  </a:lnTo>
                  <a:lnTo>
                    <a:pt x="17" y="718"/>
                  </a:lnTo>
                  <a:lnTo>
                    <a:pt x="12" y="701"/>
                  </a:lnTo>
                  <a:lnTo>
                    <a:pt x="9" y="684"/>
                  </a:lnTo>
                  <a:lnTo>
                    <a:pt x="7" y="668"/>
                  </a:lnTo>
                  <a:lnTo>
                    <a:pt x="7" y="654"/>
                  </a:lnTo>
                  <a:lnTo>
                    <a:pt x="5" y="639"/>
                  </a:lnTo>
                  <a:lnTo>
                    <a:pt x="2" y="623"/>
                  </a:lnTo>
                  <a:lnTo>
                    <a:pt x="0" y="608"/>
                  </a:lnTo>
                  <a:lnTo>
                    <a:pt x="0" y="594"/>
                  </a:lnTo>
                  <a:lnTo>
                    <a:pt x="0" y="580"/>
                  </a:lnTo>
                  <a:lnTo>
                    <a:pt x="0" y="566"/>
                  </a:lnTo>
                  <a:lnTo>
                    <a:pt x="0" y="554"/>
                  </a:lnTo>
                  <a:lnTo>
                    <a:pt x="0" y="542"/>
                  </a:lnTo>
                  <a:lnTo>
                    <a:pt x="0" y="527"/>
                  </a:lnTo>
                  <a:lnTo>
                    <a:pt x="0" y="518"/>
                  </a:lnTo>
                  <a:lnTo>
                    <a:pt x="0" y="504"/>
                  </a:lnTo>
                  <a:lnTo>
                    <a:pt x="2" y="494"/>
                  </a:lnTo>
                  <a:lnTo>
                    <a:pt x="2" y="485"/>
                  </a:lnTo>
                  <a:lnTo>
                    <a:pt x="5" y="475"/>
                  </a:lnTo>
                  <a:lnTo>
                    <a:pt x="5" y="466"/>
                  </a:lnTo>
                  <a:lnTo>
                    <a:pt x="9" y="459"/>
                  </a:lnTo>
                  <a:lnTo>
                    <a:pt x="9" y="447"/>
                  </a:lnTo>
                  <a:lnTo>
                    <a:pt x="12" y="437"/>
                  </a:lnTo>
                  <a:lnTo>
                    <a:pt x="14" y="430"/>
                  </a:lnTo>
                  <a:lnTo>
                    <a:pt x="21" y="420"/>
                  </a:lnTo>
                  <a:lnTo>
                    <a:pt x="26" y="413"/>
                  </a:lnTo>
                  <a:lnTo>
                    <a:pt x="33" y="406"/>
                  </a:lnTo>
                  <a:lnTo>
                    <a:pt x="38" y="401"/>
                  </a:lnTo>
                  <a:lnTo>
                    <a:pt x="47" y="397"/>
                  </a:lnTo>
                  <a:lnTo>
                    <a:pt x="55" y="390"/>
                  </a:lnTo>
                  <a:lnTo>
                    <a:pt x="64" y="385"/>
                  </a:lnTo>
                  <a:lnTo>
                    <a:pt x="74" y="380"/>
                  </a:lnTo>
                  <a:lnTo>
                    <a:pt x="85" y="375"/>
                  </a:lnTo>
                  <a:lnTo>
                    <a:pt x="95" y="371"/>
                  </a:lnTo>
                  <a:lnTo>
                    <a:pt x="104" y="368"/>
                  </a:lnTo>
                  <a:lnTo>
                    <a:pt x="116" y="366"/>
                  </a:lnTo>
                  <a:lnTo>
                    <a:pt x="131" y="366"/>
                  </a:lnTo>
                  <a:lnTo>
                    <a:pt x="143" y="363"/>
                  </a:lnTo>
                  <a:lnTo>
                    <a:pt x="154" y="361"/>
                  </a:lnTo>
                  <a:lnTo>
                    <a:pt x="169" y="359"/>
                  </a:lnTo>
                  <a:lnTo>
                    <a:pt x="183" y="359"/>
                  </a:lnTo>
                  <a:lnTo>
                    <a:pt x="195" y="359"/>
                  </a:lnTo>
                  <a:lnTo>
                    <a:pt x="209" y="359"/>
                  </a:lnTo>
                  <a:lnTo>
                    <a:pt x="223" y="359"/>
                  </a:lnTo>
                  <a:lnTo>
                    <a:pt x="238" y="359"/>
                  </a:lnTo>
                  <a:lnTo>
                    <a:pt x="250" y="359"/>
                  </a:lnTo>
                  <a:lnTo>
                    <a:pt x="264" y="361"/>
                  </a:lnTo>
                  <a:lnTo>
                    <a:pt x="278" y="363"/>
                  </a:lnTo>
                  <a:lnTo>
                    <a:pt x="292" y="366"/>
                  </a:lnTo>
                  <a:lnTo>
                    <a:pt x="307" y="366"/>
                  </a:lnTo>
                  <a:lnTo>
                    <a:pt x="321" y="368"/>
                  </a:lnTo>
                  <a:lnTo>
                    <a:pt x="337" y="373"/>
                  </a:lnTo>
                  <a:lnTo>
                    <a:pt x="352" y="378"/>
                  </a:lnTo>
                  <a:lnTo>
                    <a:pt x="361" y="378"/>
                  </a:lnTo>
                  <a:lnTo>
                    <a:pt x="371" y="382"/>
                  </a:lnTo>
                  <a:lnTo>
                    <a:pt x="380" y="382"/>
                  </a:lnTo>
                  <a:lnTo>
                    <a:pt x="390" y="387"/>
                  </a:lnTo>
                  <a:lnTo>
                    <a:pt x="399" y="390"/>
                  </a:lnTo>
                  <a:lnTo>
                    <a:pt x="409" y="392"/>
                  </a:lnTo>
                  <a:lnTo>
                    <a:pt x="418" y="397"/>
                  </a:lnTo>
                  <a:lnTo>
                    <a:pt x="428" y="401"/>
                  </a:lnTo>
                  <a:lnTo>
                    <a:pt x="444" y="406"/>
                  </a:lnTo>
                  <a:lnTo>
                    <a:pt x="461" y="413"/>
                  </a:lnTo>
                  <a:lnTo>
                    <a:pt x="475" y="420"/>
                  </a:lnTo>
                  <a:lnTo>
                    <a:pt x="492" y="428"/>
                  </a:lnTo>
                  <a:lnTo>
                    <a:pt x="504" y="430"/>
                  </a:lnTo>
                  <a:lnTo>
                    <a:pt x="516" y="435"/>
                  </a:lnTo>
                  <a:lnTo>
                    <a:pt x="525" y="437"/>
                  </a:lnTo>
                  <a:lnTo>
                    <a:pt x="537" y="439"/>
                  </a:lnTo>
                  <a:lnTo>
                    <a:pt x="544" y="435"/>
                  </a:lnTo>
                  <a:lnTo>
                    <a:pt x="549" y="432"/>
                  </a:lnTo>
                  <a:lnTo>
                    <a:pt x="554" y="425"/>
                  </a:lnTo>
                  <a:lnTo>
                    <a:pt x="559" y="418"/>
                  </a:lnTo>
                  <a:lnTo>
                    <a:pt x="561" y="404"/>
                  </a:lnTo>
                  <a:lnTo>
                    <a:pt x="563" y="392"/>
                  </a:lnTo>
                  <a:lnTo>
                    <a:pt x="568" y="375"/>
                  </a:lnTo>
                  <a:lnTo>
                    <a:pt x="573" y="361"/>
                  </a:lnTo>
                  <a:lnTo>
                    <a:pt x="578" y="344"/>
                  </a:lnTo>
                  <a:lnTo>
                    <a:pt x="582" y="328"/>
                  </a:lnTo>
                  <a:lnTo>
                    <a:pt x="585" y="318"/>
                  </a:lnTo>
                  <a:lnTo>
                    <a:pt x="587" y="309"/>
                  </a:lnTo>
                  <a:lnTo>
                    <a:pt x="592" y="299"/>
                  </a:lnTo>
                  <a:lnTo>
                    <a:pt x="597" y="292"/>
                  </a:lnTo>
                  <a:lnTo>
                    <a:pt x="597" y="283"/>
                  </a:lnTo>
                  <a:lnTo>
                    <a:pt x="601" y="273"/>
                  </a:lnTo>
                  <a:lnTo>
                    <a:pt x="604" y="264"/>
                  </a:lnTo>
                  <a:lnTo>
                    <a:pt x="609" y="256"/>
                  </a:lnTo>
                  <a:lnTo>
                    <a:pt x="613" y="247"/>
                  </a:lnTo>
                  <a:lnTo>
                    <a:pt x="618" y="237"/>
                  </a:lnTo>
                  <a:lnTo>
                    <a:pt x="623" y="228"/>
                  </a:lnTo>
                  <a:lnTo>
                    <a:pt x="628" y="218"/>
                  </a:lnTo>
                  <a:lnTo>
                    <a:pt x="632" y="209"/>
                  </a:lnTo>
                  <a:lnTo>
                    <a:pt x="637" y="199"/>
                  </a:lnTo>
                  <a:lnTo>
                    <a:pt x="642" y="190"/>
                  </a:lnTo>
                  <a:lnTo>
                    <a:pt x="647" y="180"/>
                  </a:lnTo>
                  <a:lnTo>
                    <a:pt x="651" y="171"/>
                  </a:lnTo>
                  <a:lnTo>
                    <a:pt x="658" y="164"/>
                  </a:lnTo>
                  <a:lnTo>
                    <a:pt x="663" y="154"/>
                  </a:lnTo>
                  <a:lnTo>
                    <a:pt x="673" y="147"/>
                  </a:lnTo>
                  <a:lnTo>
                    <a:pt x="678" y="137"/>
                  </a:lnTo>
                  <a:lnTo>
                    <a:pt x="682" y="128"/>
                  </a:lnTo>
                  <a:lnTo>
                    <a:pt x="689" y="121"/>
                  </a:lnTo>
                  <a:lnTo>
                    <a:pt x="697" y="111"/>
                  </a:lnTo>
                  <a:lnTo>
                    <a:pt x="704" y="102"/>
                  </a:lnTo>
                  <a:lnTo>
                    <a:pt x="713" y="97"/>
                  </a:lnTo>
                  <a:lnTo>
                    <a:pt x="718" y="88"/>
                  </a:lnTo>
                  <a:lnTo>
                    <a:pt x="727" y="83"/>
                  </a:lnTo>
                  <a:lnTo>
                    <a:pt x="735" y="73"/>
                  </a:lnTo>
                  <a:lnTo>
                    <a:pt x="742" y="69"/>
                  </a:lnTo>
                  <a:lnTo>
                    <a:pt x="751" y="59"/>
                  </a:lnTo>
                  <a:lnTo>
                    <a:pt x="761" y="54"/>
                  </a:lnTo>
                  <a:lnTo>
                    <a:pt x="770" y="47"/>
                  </a:lnTo>
                  <a:lnTo>
                    <a:pt x="780" y="42"/>
                  </a:lnTo>
                  <a:lnTo>
                    <a:pt x="789" y="38"/>
                  </a:lnTo>
                  <a:lnTo>
                    <a:pt x="799" y="33"/>
                  </a:lnTo>
                  <a:lnTo>
                    <a:pt x="808" y="26"/>
                  </a:lnTo>
                  <a:lnTo>
                    <a:pt x="818" y="21"/>
                  </a:lnTo>
                  <a:lnTo>
                    <a:pt x="827" y="16"/>
                  </a:lnTo>
                  <a:lnTo>
                    <a:pt x="839" y="14"/>
                  </a:lnTo>
                  <a:lnTo>
                    <a:pt x="849" y="9"/>
                  </a:lnTo>
                  <a:lnTo>
                    <a:pt x="861" y="7"/>
                  </a:lnTo>
                  <a:lnTo>
                    <a:pt x="872" y="4"/>
                  </a:lnTo>
                  <a:lnTo>
                    <a:pt x="884" y="4"/>
                  </a:lnTo>
                  <a:lnTo>
                    <a:pt x="896" y="0"/>
                  </a:lnTo>
                  <a:lnTo>
                    <a:pt x="911" y="0"/>
                  </a:lnTo>
                  <a:lnTo>
                    <a:pt x="922" y="0"/>
                  </a:lnTo>
                  <a:lnTo>
                    <a:pt x="937" y="0"/>
                  </a:lnTo>
                  <a:lnTo>
                    <a:pt x="949" y="0"/>
                  </a:lnTo>
                  <a:lnTo>
                    <a:pt x="963" y="0"/>
                  </a:lnTo>
                  <a:lnTo>
                    <a:pt x="977" y="0"/>
                  </a:lnTo>
                  <a:lnTo>
                    <a:pt x="991" y="4"/>
                  </a:lnTo>
                  <a:lnTo>
                    <a:pt x="1006" y="4"/>
                  </a:lnTo>
                  <a:lnTo>
                    <a:pt x="1020" y="7"/>
                  </a:lnTo>
                  <a:lnTo>
                    <a:pt x="1032" y="11"/>
                  </a:lnTo>
                  <a:lnTo>
                    <a:pt x="1046" y="16"/>
                  </a:lnTo>
                  <a:lnTo>
                    <a:pt x="1058" y="21"/>
                  </a:lnTo>
                  <a:lnTo>
                    <a:pt x="1072" y="28"/>
                  </a:lnTo>
                  <a:lnTo>
                    <a:pt x="1084" y="35"/>
                  </a:lnTo>
                  <a:lnTo>
                    <a:pt x="1098" y="45"/>
                  </a:lnTo>
                  <a:lnTo>
                    <a:pt x="1110" y="52"/>
                  </a:lnTo>
                  <a:lnTo>
                    <a:pt x="1125" y="61"/>
                  </a:lnTo>
                  <a:lnTo>
                    <a:pt x="1136" y="71"/>
                  </a:lnTo>
                  <a:lnTo>
                    <a:pt x="1151" y="83"/>
                  </a:lnTo>
                  <a:lnTo>
                    <a:pt x="1160" y="92"/>
                  </a:lnTo>
                  <a:lnTo>
                    <a:pt x="1174" y="107"/>
                  </a:lnTo>
                  <a:lnTo>
                    <a:pt x="1184" y="118"/>
                  </a:lnTo>
                  <a:lnTo>
                    <a:pt x="1198" y="133"/>
                  </a:lnTo>
                  <a:lnTo>
                    <a:pt x="1208" y="145"/>
                  </a:lnTo>
                  <a:lnTo>
                    <a:pt x="1217" y="159"/>
                  </a:lnTo>
                  <a:lnTo>
                    <a:pt x="1227" y="176"/>
                  </a:lnTo>
                  <a:lnTo>
                    <a:pt x="1239" y="190"/>
                  </a:lnTo>
                  <a:lnTo>
                    <a:pt x="1248" y="204"/>
                  </a:lnTo>
                  <a:lnTo>
                    <a:pt x="1258" y="223"/>
                  </a:lnTo>
                  <a:lnTo>
                    <a:pt x="1267" y="237"/>
                  </a:lnTo>
                  <a:lnTo>
                    <a:pt x="1277" y="256"/>
                  </a:lnTo>
                  <a:lnTo>
                    <a:pt x="1284" y="273"/>
                  </a:lnTo>
                  <a:lnTo>
                    <a:pt x="1293" y="292"/>
                  </a:lnTo>
                  <a:lnTo>
                    <a:pt x="1300" y="311"/>
                  </a:lnTo>
                  <a:lnTo>
                    <a:pt x="1310" y="330"/>
                  </a:lnTo>
                  <a:lnTo>
                    <a:pt x="1317" y="349"/>
                  </a:lnTo>
                  <a:lnTo>
                    <a:pt x="1324" y="368"/>
                  </a:lnTo>
                  <a:lnTo>
                    <a:pt x="1334" y="390"/>
                  </a:lnTo>
                  <a:lnTo>
                    <a:pt x="1341" y="411"/>
                  </a:lnTo>
                  <a:lnTo>
                    <a:pt x="1346" y="430"/>
                  </a:lnTo>
                  <a:lnTo>
                    <a:pt x="1350" y="449"/>
                  </a:lnTo>
                  <a:lnTo>
                    <a:pt x="1355" y="470"/>
                  </a:lnTo>
                  <a:lnTo>
                    <a:pt x="1362" y="492"/>
                  </a:lnTo>
                  <a:lnTo>
                    <a:pt x="1365" y="513"/>
                  </a:lnTo>
                  <a:lnTo>
                    <a:pt x="1369" y="535"/>
                  </a:lnTo>
                  <a:lnTo>
                    <a:pt x="1372" y="556"/>
                  </a:lnTo>
                  <a:lnTo>
                    <a:pt x="1377" y="580"/>
                  </a:lnTo>
                  <a:lnTo>
                    <a:pt x="1379" y="599"/>
                  </a:lnTo>
                  <a:lnTo>
                    <a:pt x="1381" y="623"/>
                  </a:lnTo>
                  <a:lnTo>
                    <a:pt x="1384" y="644"/>
                  </a:lnTo>
                  <a:lnTo>
                    <a:pt x="1386" y="668"/>
                  </a:lnTo>
                  <a:lnTo>
                    <a:pt x="1386" y="689"/>
                  </a:lnTo>
                  <a:lnTo>
                    <a:pt x="1388" y="711"/>
                  </a:lnTo>
                  <a:lnTo>
                    <a:pt x="1388" y="734"/>
                  </a:lnTo>
                  <a:lnTo>
                    <a:pt x="1391" y="758"/>
                  </a:lnTo>
                  <a:lnTo>
                    <a:pt x="1388" y="777"/>
                  </a:lnTo>
                  <a:lnTo>
                    <a:pt x="1386" y="801"/>
                  </a:lnTo>
                  <a:lnTo>
                    <a:pt x="1386" y="822"/>
                  </a:lnTo>
                  <a:lnTo>
                    <a:pt x="1384" y="846"/>
                  </a:lnTo>
                  <a:lnTo>
                    <a:pt x="1381" y="865"/>
                  </a:lnTo>
                  <a:lnTo>
                    <a:pt x="1377" y="889"/>
                  </a:lnTo>
                  <a:lnTo>
                    <a:pt x="1374" y="908"/>
                  </a:lnTo>
                  <a:lnTo>
                    <a:pt x="1372" y="932"/>
                  </a:lnTo>
                  <a:lnTo>
                    <a:pt x="1365" y="953"/>
                  </a:lnTo>
                  <a:lnTo>
                    <a:pt x="1360" y="972"/>
                  </a:lnTo>
                  <a:lnTo>
                    <a:pt x="1353" y="994"/>
                  </a:lnTo>
                  <a:lnTo>
                    <a:pt x="1348" y="1015"/>
                  </a:lnTo>
                  <a:lnTo>
                    <a:pt x="1341" y="1034"/>
                  </a:lnTo>
                  <a:lnTo>
                    <a:pt x="1334" y="1055"/>
                  </a:lnTo>
                  <a:lnTo>
                    <a:pt x="1327" y="1077"/>
                  </a:lnTo>
                  <a:lnTo>
                    <a:pt x="1319" y="1098"/>
                  </a:lnTo>
                  <a:lnTo>
                    <a:pt x="1310" y="1115"/>
                  </a:lnTo>
                  <a:lnTo>
                    <a:pt x="1300" y="1134"/>
                  </a:lnTo>
                  <a:lnTo>
                    <a:pt x="1291" y="1151"/>
                  </a:lnTo>
                  <a:lnTo>
                    <a:pt x="1281" y="1170"/>
                  </a:lnTo>
                  <a:lnTo>
                    <a:pt x="1270" y="1184"/>
                  </a:lnTo>
                  <a:lnTo>
                    <a:pt x="1260" y="1200"/>
                  </a:lnTo>
                  <a:lnTo>
                    <a:pt x="1251" y="1215"/>
                  </a:lnTo>
                  <a:lnTo>
                    <a:pt x="1241" y="1231"/>
                  </a:lnTo>
                  <a:lnTo>
                    <a:pt x="1229" y="1243"/>
                  </a:lnTo>
                  <a:lnTo>
                    <a:pt x="1217" y="1258"/>
                  </a:lnTo>
                  <a:lnTo>
                    <a:pt x="1208" y="1272"/>
                  </a:lnTo>
                  <a:lnTo>
                    <a:pt x="1196" y="1284"/>
                  </a:lnTo>
                  <a:lnTo>
                    <a:pt x="1184" y="1296"/>
                  </a:lnTo>
                  <a:lnTo>
                    <a:pt x="1174" y="1308"/>
                  </a:lnTo>
                  <a:lnTo>
                    <a:pt x="1163" y="1319"/>
                  </a:lnTo>
                  <a:lnTo>
                    <a:pt x="1153" y="1329"/>
                  </a:lnTo>
                  <a:lnTo>
                    <a:pt x="1141" y="1338"/>
                  </a:lnTo>
                  <a:lnTo>
                    <a:pt x="1129" y="1348"/>
                  </a:lnTo>
                  <a:lnTo>
                    <a:pt x="1115" y="1357"/>
                  </a:lnTo>
                  <a:lnTo>
                    <a:pt x="1105" y="1367"/>
                  </a:lnTo>
                  <a:lnTo>
                    <a:pt x="1091" y="1374"/>
                  </a:lnTo>
                  <a:lnTo>
                    <a:pt x="1082" y="1381"/>
                  </a:lnTo>
                  <a:lnTo>
                    <a:pt x="1070" y="1391"/>
                  </a:lnTo>
                  <a:lnTo>
                    <a:pt x="1058" y="1398"/>
                  </a:lnTo>
                  <a:lnTo>
                    <a:pt x="1046" y="1405"/>
                  </a:lnTo>
                  <a:lnTo>
                    <a:pt x="1034" y="1410"/>
                  </a:lnTo>
                  <a:lnTo>
                    <a:pt x="1025" y="1417"/>
                  </a:lnTo>
                  <a:lnTo>
                    <a:pt x="1015" y="1424"/>
                  </a:lnTo>
                  <a:lnTo>
                    <a:pt x="1003" y="1429"/>
                  </a:lnTo>
                  <a:lnTo>
                    <a:pt x="991" y="1434"/>
                  </a:lnTo>
                  <a:lnTo>
                    <a:pt x="982" y="1438"/>
                  </a:lnTo>
                  <a:lnTo>
                    <a:pt x="972" y="1445"/>
                  </a:lnTo>
                  <a:lnTo>
                    <a:pt x="960" y="1448"/>
                  </a:lnTo>
                  <a:lnTo>
                    <a:pt x="949" y="1450"/>
                  </a:lnTo>
                  <a:lnTo>
                    <a:pt x="939" y="1455"/>
                  </a:lnTo>
                  <a:lnTo>
                    <a:pt x="930" y="1460"/>
                  </a:lnTo>
                  <a:lnTo>
                    <a:pt x="918" y="1460"/>
                  </a:lnTo>
                  <a:lnTo>
                    <a:pt x="911" y="1464"/>
                  </a:lnTo>
                  <a:lnTo>
                    <a:pt x="899" y="1467"/>
                  </a:lnTo>
                  <a:lnTo>
                    <a:pt x="889" y="1469"/>
                  </a:lnTo>
                  <a:lnTo>
                    <a:pt x="880" y="1469"/>
                  </a:lnTo>
                  <a:lnTo>
                    <a:pt x="870" y="1474"/>
                  </a:lnTo>
                  <a:lnTo>
                    <a:pt x="863" y="1474"/>
                  </a:lnTo>
                  <a:lnTo>
                    <a:pt x="856" y="1476"/>
                  </a:lnTo>
                  <a:lnTo>
                    <a:pt x="839" y="1479"/>
                  </a:lnTo>
                  <a:lnTo>
                    <a:pt x="827" y="1481"/>
                  </a:lnTo>
                  <a:lnTo>
                    <a:pt x="813" y="1481"/>
                  </a:lnTo>
                  <a:lnTo>
                    <a:pt x="801" y="1483"/>
                  </a:lnTo>
                  <a:lnTo>
                    <a:pt x="789" y="1483"/>
                  </a:lnTo>
                  <a:lnTo>
                    <a:pt x="782" y="1483"/>
                  </a:lnTo>
                  <a:lnTo>
                    <a:pt x="770" y="1483"/>
                  </a:lnTo>
                  <a:lnTo>
                    <a:pt x="768" y="1486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Freeform 19"/>
            <p:cNvSpPr>
              <a:spLocks/>
            </p:cNvSpPr>
            <p:nvPr/>
          </p:nvSpPr>
          <p:spPr bwMode="auto">
            <a:xfrm>
              <a:off x="2789" y="642"/>
              <a:ext cx="1450" cy="1532"/>
            </a:xfrm>
            <a:custGeom>
              <a:avLst/>
              <a:gdLst>
                <a:gd name="T0" fmla="*/ 252 w 1450"/>
                <a:gd name="T1" fmla="*/ 400 h 1532"/>
                <a:gd name="T2" fmla="*/ 171 w 1450"/>
                <a:gd name="T3" fmla="*/ 390 h 1532"/>
                <a:gd name="T4" fmla="*/ 107 w 1450"/>
                <a:gd name="T5" fmla="*/ 409 h 1532"/>
                <a:gd name="T6" fmla="*/ 50 w 1450"/>
                <a:gd name="T7" fmla="*/ 466 h 1532"/>
                <a:gd name="T8" fmla="*/ 19 w 1450"/>
                <a:gd name="T9" fmla="*/ 528 h 1532"/>
                <a:gd name="T10" fmla="*/ 2 w 1450"/>
                <a:gd name="T11" fmla="*/ 599 h 1532"/>
                <a:gd name="T12" fmla="*/ 0 w 1450"/>
                <a:gd name="T13" fmla="*/ 675 h 1532"/>
                <a:gd name="T14" fmla="*/ 5 w 1450"/>
                <a:gd name="T15" fmla="*/ 749 h 1532"/>
                <a:gd name="T16" fmla="*/ 26 w 1450"/>
                <a:gd name="T17" fmla="*/ 816 h 1532"/>
                <a:gd name="T18" fmla="*/ 83 w 1450"/>
                <a:gd name="T19" fmla="*/ 906 h 1532"/>
                <a:gd name="T20" fmla="*/ 152 w 1450"/>
                <a:gd name="T21" fmla="*/ 956 h 1532"/>
                <a:gd name="T22" fmla="*/ 226 w 1450"/>
                <a:gd name="T23" fmla="*/ 970 h 1532"/>
                <a:gd name="T24" fmla="*/ 295 w 1450"/>
                <a:gd name="T25" fmla="*/ 970 h 1532"/>
                <a:gd name="T26" fmla="*/ 380 w 1450"/>
                <a:gd name="T27" fmla="*/ 963 h 1532"/>
                <a:gd name="T28" fmla="*/ 483 w 1450"/>
                <a:gd name="T29" fmla="*/ 1004 h 1532"/>
                <a:gd name="T30" fmla="*/ 509 w 1450"/>
                <a:gd name="T31" fmla="*/ 1092 h 1532"/>
                <a:gd name="T32" fmla="*/ 506 w 1450"/>
                <a:gd name="T33" fmla="*/ 1173 h 1532"/>
                <a:gd name="T34" fmla="*/ 521 w 1450"/>
                <a:gd name="T35" fmla="*/ 1272 h 1532"/>
                <a:gd name="T36" fmla="*/ 559 w 1450"/>
                <a:gd name="T37" fmla="*/ 1377 h 1532"/>
                <a:gd name="T38" fmla="*/ 632 w 1450"/>
                <a:gd name="T39" fmla="*/ 1467 h 1532"/>
                <a:gd name="T40" fmla="*/ 709 w 1450"/>
                <a:gd name="T41" fmla="*/ 1513 h 1532"/>
                <a:gd name="T42" fmla="*/ 811 w 1450"/>
                <a:gd name="T43" fmla="*/ 1529 h 1532"/>
                <a:gd name="T44" fmla="*/ 901 w 1450"/>
                <a:gd name="T45" fmla="*/ 1505 h 1532"/>
                <a:gd name="T46" fmla="*/ 968 w 1450"/>
                <a:gd name="T47" fmla="*/ 1458 h 1532"/>
                <a:gd name="T48" fmla="*/ 1015 w 1450"/>
                <a:gd name="T49" fmla="*/ 1398 h 1532"/>
                <a:gd name="T50" fmla="*/ 1030 w 1450"/>
                <a:gd name="T51" fmla="*/ 1299 h 1532"/>
                <a:gd name="T52" fmla="*/ 1060 w 1450"/>
                <a:gd name="T53" fmla="*/ 1230 h 1532"/>
                <a:gd name="T54" fmla="*/ 1141 w 1450"/>
                <a:gd name="T55" fmla="*/ 1230 h 1532"/>
                <a:gd name="T56" fmla="*/ 1251 w 1450"/>
                <a:gd name="T57" fmla="*/ 1213 h 1532"/>
                <a:gd name="T58" fmla="*/ 1315 w 1450"/>
                <a:gd name="T59" fmla="*/ 1177 h 1532"/>
                <a:gd name="T60" fmla="*/ 1377 w 1450"/>
                <a:gd name="T61" fmla="*/ 1120 h 1532"/>
                <a:gd name="T62" fmla="*/ 1422 w 1450"/>
                <a:gd name="T63" fmla="*/ 1030 h 1532"/>
                <a:gd name="T64" fmla="*/ 1448 w 1450"/>
                <a:gd name="T65" fmla="*/ 930 h 1532"/>
                <a:gd name="T66" fmla="*/ 1448 w 1450"/>
                <a:gd name="T67" fmla="*/ 835 h 1532"/>
                <a:gd name="T68" fmla="*/ 1422 w 1450"/>
                <a:gd name="T69" fmla="*/ 761 h 1532"/>
                <a:gd name="T70" fmla="*/ 1370 w 1450"/>
                <a:gd name="T71" fmla="*/ 714 h 1532"/>
                <a:gd name="T72" fmla="*/ 1286 w 1450"/>
                <a:gd name="T73" fmla="*/ 678 h 1532"/>
                <a:gd name="T74" fmla="*/ 1277 w 1450"/>
                <a:gd name="T75" fmla="*/ 626 h 1532"/>
                <a:gd name="T76" fmla="*/ 1315 w 1450"/>
                <a:gd name="T77" fmla="*/ 568 h 1532"/>
                <a:gd name="T78" fmla="*/ 1339 w 1450"/>
                <a:gd name="T79" fmla="*/ 500 h 1532"/>
                <a:gd name="T80" fmla="*/ 1343 w 1450"/>
                <a:gd name="T81" fmla="*/ 414 h 1532"/>
                <a:gd name="T82" fmla="*/ 1315 w 1450"/>
                <a:gd name="T83" fmla="*/ 319 h 1532"/>
                <a:gd name="T84" fmla="*/ 1258 w 1450"/>
                <a:gd name="T85" fmla="*/ 233 h 1532"/>
                <a:gd name="T86" fmla="*/ 1189 w 1450"/>
                <a:gd name="T87" fmla="*/ 169 h 1532"/>
                <a:gd name="T88" fmla="*/ 1118 w 1450"/>
                <a:gd name="T89" fmla="*/ 129 h 1532"/>
                <a:gd name="T90" fmla="*/ 1051 w 1450"/>
                <a:gd name="T91" fmla="*/ 109 h 1532"/>
                <a:gd name="T92" fmla="*/ 992 w 1450"/>
                <a:gd name="T93" fmla="*/ 121 h 1532"/>
                <a:gd name="T94" fmla="*/ 932 w 1450"/>
                <a:gd name="T95" fmla="*/ 164 h 1532"/>
                <a:gd name="T96" fmla="*/ 880 w 1450"/>
                <a:gd name="T97" fmla="*/ 207 h 1532"/>
                <a:gd name="T98" fmla="*/ 827 w 1450"/>
                <a:gd name="T99" fmla="*/ 183 h 1532"/>
                <a:gd name="T100" fmla="*/ 799 w 1450"/>
                <a:gd name="T101" fmla="*/ 124 h 1532"/>
                <a:gd name="T102" fmla="*/ 742 w 1450"/>
                <a:gd name="T103" fmla="*/ 69 h 1532"/>
                <a:gd name="T104" fmla="*/ 671 w 1450"/>
                <a:gd name="T105" fmla="*/ 29 h 1532"/>
                <a:gd name="T106" fmla="*/ 583 w 1450"/>
                <a:gd name="T107" fmla="*/ 2 h 1532"/>
                <a:gd name="T108" fmla="*/ 495 w 1450"/>
                <a:gd name="T109" fmla="*/ 2 h 1532"/>
                <a:gd name="T110" fmla="*/ 423 w 1450"/>
                <a:gd name="T111" fmla="*/ 33 h 1532"/>
                <a:gd name="T112" fmla="*/ 373 w 1450"/>
                <a:gd name="T113" fmla="*/ 83 h 1532"/>
                <a:gd name="T114" fmla="*/ 328 w 1450"/>
                <a:gd name="T115" fmla="*/ 174 h 1532"/>
                <a:gd name="T116" fmla="*/ 321 w 1450"/>
                <a:gd name="T117" fmla="*/ 250 h 1532"/>
                <a:gd name="T118" fmla="*/ 323 w 1450"/>
                <a:gd name="T119" fmla="*/ 324 h 1532"/>
                <a:gd name="T120" fmla="*/ 328 w 1450"/>
                <a:gd name="T121" fmla="*/ 390 h 1532"/>
                <a:gd name="T122" fmla="*/ 338 w 1450"/>
                <a:gd name="T123" fmla="*/ 438 h 1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50"/>
                <a:gd name="T187" fmla="*/ 0 h 1532"/>
                <a:gd name="T188" fmla="*/ 1450 w 1450"/>
                <a:gd name="T189" fmla="*/ 1532 h 1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50" h="1532">
                  <a:moveTo>
                    <a:pt x="338" y="438"/>
                  </a:moveTo>
                  <a:lnTo>
                    <a:pt x="321" y="428"/>
                  </a:lnTo>
                  <a:lnTo>
                    <a:pt x="307" y="421"/>
                  </a:lnTo>
                  <a:lnTo>
                    <a:pt x="292" y="414"/>
                  </a:lnTo>
                  <a:lnTo>
                    <a:pt x="281" y="409"/>
                  </a:lnTo>
                  <a:lnTo>
                    <a:pt x="266" y="404"/>
                  </a:lnTo>
                  <a:lnTo>
                    <a:pt x="252" y="400"/>
                  </a:lnTo>
                  <a:lnTo>
                    <a:pt x="240" y="397"/>
                  </a:lnTo>
                  <a:lnTo>
                    <a:pt x="228" y="395"/>
                  </a:lnTo>
                  <a:lnTo>
                    <a:pt x="216" y="392"/>
                  </a:lnTo>
                  <a:lnTo>
                    <a:pt x="205" y="390"/>
                  </a:lnTo>
                  <a:lnTo>
                    <a:pt x="193" y="390"/>
                  </a:lnTo>
                  <a:lnTo>
                    <a:pt x="183" y="390"/>
                  </a:lnTo>
                  <a:lnTo>
                    <a:pt x="171" y="390"/>
                  </a:lnTo>
                  <a:lnTo>
                    <a:pt x="162" y="392"/>
                  </a:lnTo>
                  <a:lnTo>
                    <a:pt x="152" y="395"/>
                  </a:lnTo>
                  <a:lnTo>
                    <a:pt x="143" y="397"/>
                  </a:lnTo>
                  <a:lnTo>
                    <a:pt x="133" y="400"/>
                  </a:lnTo>
                  <a:lnTo>
                    <a:pt x="124" y="402"/>
                  </a:lnTo>
                  <a:lnTo>
                    <a:pt x="114" y="404"/>
                  </a:lnTo>
                  <a:lnTo>
                    <a:pt x="107" y="409"/>
                  </a:lnTo>
                  <a:lnTo>
                    <a:pt x="93" y="419"/>
                  </a:lnTo>
                  <a:lnTo>
                    <a:pt x="78" y="431"/>
                  </a:lnTo>
                  <a:lnTo>
                    <a:pt x="71" y="435"/>
                  </a:lnTo>
                  <a:lnTo>
                    <a:pt x="64" y="442"/>
                  </a:lnTo>
                  <a:lnTo>
                    <a:pt x="59" y="450"/>
                  </a:lnTo>
                  <a:lnTo>
                    <a:pt x="55" y="459"/>
                  </a:lnTo>
                  <a:lnTo>
                    <a:pt x="50" y="466"/>
                  </a:lnTo>
                  <a:lnTo>
                    <a:pt x="45" y="473"/>
                  </a:lnTo>
                  <a:lnTo>
                    <a:pt x="40" y="483"/>
                  </a:lnTo>
                  <a:lnTo>
                    <a:pt x="36" y="492"/>
                  </a:lnTo>
                  <a:lnTo>
                    <a:pt x="31" y="502"/>
                  </a:lnTo>
                  <a:lnTo>
                    <a:pt x="26" y="509"/>
                  </a:lnTo>
                  <a:lnTo>
                    <a:pt x="21" y="519"/>
                  </a:lnTo>
                  <a:lnTo>
                    <a:pt x="19" y="528"/>
                  </a:lnTo>
                  <a:lnTo>
                    <a:pt x="17" y="538"/>
                  </a:lnTo>
                  <a:lnTo>
                    <a:pt x="14" y="547"/>
                  </a:lnTo>
                  <a:lnTo>
                    <a:pt x="10" y="557"/>
                  </a:lnTo>
                  <a:lnTo>
                    <a:pt x="10" y="568"/>
                  </a:lnTo>
                  <a:lnTo>
                    <a:pt x="5" y="578"/>
                  </a:lnTo>
                  <a:lnTo>
                    <a:pt x="5" y="587"/>
                  </a:lnTo>
                  <a:lnTo>
                    <a:pt x="2" y="599"/>
                  </a:lnTo>
                  <a:lnTo>
                    <a:pt x="2" y="611"/>
                  </a:lnTo>
                  <a:lnTo>
                    <a:pt x="0" y="621"/>
                  </a:lnTo>
                  <a:lnTo>
                    <a:pt x="0" y="633"/>
                  </a:lnTo>
                  <a:lnTo>
                    <a:pt x="0" y="642"/>
                  </a:lnTo>
                  <a:lnTo>
                    <a:pt x="0" y="654"/>
                  </a:lnTo>
                  <a:lnTo>
                    <a:pt x="0" y="664"/>
                  </a:lnTo>
                  <a:lnTo>
                    <a:pt x="0" y="675"/>
                  </a:lnTo>
                  <a:lnTo>
                    <a:pt x="0" y="685"/>
                  </a:lnTo>
                  <a:lnTo>
                    <a:pt x="0" y="697"/>
                  </a:lnTo>
                  <a:lnTo>
                    <a:pt x="0" y="706"/>
                  </a:lnTo>
                  <a:lnTo>
                    <a:pt x="2" y="718"/>
                  </a:lnTo>
                  <a:lnTo>
                    <a:pt x="2" y="728"/>
                  </a:lnTo>
                  <a:lnTo>
                    <a:pt x="5" y="740"/>
                  </a:lnTo>
                  <a:lnTo>
                    <a:pt x="5" y="749"/>
                  </a:lnTo>
                  <a:lnTo>
                    <a:pt x="10" y="759"/>
                  </a:lnTo>
                  <a:lnTo>
                    <a:pt x="10" y="768"/>
                  </a:lnTo>
                  <a:lnTo>
                    <a:pt x="14" y="778"/>
                  </a:lnTo>
                  <a:lnTo>
                    <a:pt x="17" y="787"/>
                  </a:lnTo>
                  <a:lnTo>
                    <a:pt x="19" y="797"/>
                  </a:lnTo>
                  <a:lnTo>
                    <a:pt x="21" y="806"/>
                  </a:lnTo>
                  <a:lnTo>
                    <a:pt x="26" y="816"/>
                  </a:lnTo>
                  <a:lnTo>
                    <a:pt x="31" y="830"/>
                  </a:lnTo>
                  <a:lnTo>
                    <a:pt x="40" y="847"/>
                  </a:lnTo>
                  <a:lnTo>
                    <a:pt x="45" y="859"/>
                  </a:lnTo>
                  <a:lnTo>
                    <a:pt x="55" y="873"/>
                  </a:lnTo>
                  <a:lnTo>
                    <a:pt x="64" y="885"/>
                  </a:lnTo>
                  <a:lnTo>
                    <a:pt x="74" y="897"/>
                  </a:lnTo>
                  <a:lnTo>
                    <a:pt x="83" y="906"/>
                  </a:lnTo>
                  <a:lnTo>
                    <a:pt x="93" y="918"/>
                  </a:lnTo>
                  <a:lnTo>
                    <a:pt x="102" y="923"/>
                  </a:lnTo>
                  <a:lnTo>
                    <a:pt x="112" y="932"/>
                  </a:lnTo>
                  <a:lnTo>
                    <a:pt x="121" y="937"/>
                  </a:lnTo>
                  <a:lnTo>
                    <a:pt x="131" y="947"/>
                  </a:lnTo>
                  <a:lnTo>
                    <a:pt x="140" y="951"/>
                  </a:lnTo>
                  <a:lnTo>
                    <a:pt x="152" y="956"/>
                  </a:lnTo>
                  <a:lnTo>
                    <a:pt x="164" y="961"/>
                  </a:lnTo>
                  <a:lnTo>
                    <a:pt x="174" y="966"/>
                  </a:lnTo>
                  <a:lnTo>
                    <a:pt x="183" y="966"/>
                  </a:lnTo>
                  <a:lnTo>
                    <a:pt x="193" y="968"/>
                  </a:lnTo>
                  <a:lnTo>
                    <a:pt x="205" y="970"/>
                  </a:lnTo>
                  <a:lnTo>
                    <a:pt x="216" y="970"/>
                  </a:lnTo>
                  <a:lnTo>
                    <a:pt x="226" y="970"/>
                  </a:lnTo>
                  <a:lnTo>
                    <a:pt x="235" y="973"/>
                  </a:lnTo>
                  <a:lnTo>
                    <a:pt x="247" y="973"/>
                  </a:lnTo>
                  <a:lnTo>
                    <a:pt x="257" y="975"/>
                  </a:lnTo>
                  <a:lnTo>
                    <a:pt x="266" y="973"/>
                  </a:lnTo>
                  <a:lnTo>
                    <a:pt x="276" y="973"/>
                  </a:lnTo>
                  <a:lnTo>
                    <a:pt x="285" y="970"/>
                  </a:lnTo>
                  <a:lnTo>
                    <a:pt x="295" y="970"/>
                  </a:lnTo>
                  <a:lnTo>
                    <a:pt x="304" y="970"/>
                  </a:lnTo>
                  <a:lnTo>
                    <a:pt x="314" y="970"/>
                  </a:lnTo>
                  <a:lnTo>
                    <a:pt x="323" y="968"/>
                  </a:lnTo>
                  <a:lnTo>
                    <a:pt x="333" y="968"/>
                  </a:lnTo>
                  <a:lnTo>
                    <a:pt x="347" y="963"/>
                  </a:lnTo>
                  <a:lnTo>
                    <a:pt x="364" y="963"/>
                  </a:lnTo>
                  <a:lnTo>
                    <a:pt x="380" y="963"/>
                  </a:lnTo>
                  <a:lnTo>
                    <a:pt x="397" y="966"/>
                  </a:lnTo>
                  <a:lnTo>
                    <a:pt x="414" y="968"/>
                  </a:lnTo>
                  <a:lnTo>
                    <a:pt x="430" y="975"/>
                  </a:lnTo>
                  <a:lnTo>
                    <a:pt x="445" y="980"/>
                  </a:lnTo>
                  <a:lnTo>
                    <a:pt x="459" y="987"/>
                  </a:lnTo>
                  <a:lnTo>
                    <a:pt x="471" y="994"/>
                  </a:lnTo>
                  <a:lnTo>
                    <a:pt x="483" y="1004"/>
                  </a:lnTo>
                  <a:lnTo>
                    <a:pt x="492" y="1013"/>
                  </a:lnTo>
                  <a:lnTo>
                    <a:pt x="502" y="1025"/>
                  </a:lnTo>
                  <a:lnTo>
                    <a:pt x="506" y="1037"/>
                  </a:lnTo>
                  <a:lnTo>
                    <a:pt x="511" y="1051"/>
                  </a:lnTo>
                  <a:lnTo>
                    <a:pt x="511" y="1065"/>
                  </a:lnTo>
                  <a:lnTo>
                    <a:pt x="511" y="1085"/>
                  </a:lnTo>
                  <a:lnTo>
                    <a:pt x="509" y="1092"/>
                  </a:lnTo>
                  <a:lnTo>
                    <a:pt x="506" y="1101"/>
                  </a:lnTo>
                  <a:lnTo>
                    <a:pt x="506" y="1111"/>
                  </a:lnTo>
                  <a:lnTo>
                    <a:pt x="506" y="1123"/>
                  </a:lnTo>
                  <a:lnTo>
                    <a:pt x="506" y="1132"/>
                  </a:lnTo>
                  <a:lnTo>
                    <a:pt x="506" y="1144"/>
                  </a:lnTo>
                  <a:lnTo>
                    <a:pt x="506" y="1158"/>
                  </a:lnTo>
                  <a:lnTo>
                    <a:pt x="506" y="1173"/>
                  </a:lnTo>
                  <a:lnTo>
                    <a:pt x="506" y="1184"/>
                  </a:lnTo>
                  <a:lnTo>
                    <a:pt x="506" y="1199"/>
                  </a:lnTo>
                  <a:lnTo>
                    <a:pt x="509" y="1213"/>
                  </a:lnTo>
                  <a:lnTo>
                    <a:pt x="511" y="1227"/>
                  </a:lnTo>
                  <a:lnTo>
                    <a:pt x="514" y="1241"/>
                  </a:lnTo>
                  <a:lnTo>
                    <a:pt x="516" y="1258"/>
                  </a:lnTo>
                  <a:lnTo>
                    <a:pt x="521" y="1272"/>
                  </a:lnTo>
                  <a:lnTo>
                    <a:pt x="526" y="1289"/>
                  </a:lnTo>
                  <a:lnTo>
                    <a:pt x="530" y="1303"/>
                  </a:lnTo>
                  <a:lnTo>
                    <a:pt x="535" y="1318"/>
                  </a:lnTo>
                  <a:lnTo>
                    <a:pt x="540" y="1332"/>
                  </a:lnTo>
                  <a:lnTo>
                    <a:pt x="547" y="1346"/>
                  </a:lnTo>
                  <a:lnTo>
                    <a:pt x="552" y="1360"/>
                  </a:lnTo>
                  <a:lnTo>
                    <a:pt x="559" y="1377"/>
                  </a:lnTo>
                  <a:lnTo>
                    <a:pt x="568" y="1391"/>
                  </a:lnTo>
                  <a:lnTo>
                    <a:pt x="578" y="1406"/>
                  </a:lnTo>
                  <a:lnTo>
                    <a:pt x="587" y="1417"/>
                  </a:lnTo>
                  <a:lnTo>
                    <a:pt x="597" y="1429"/>
                  </a:lnTo>
                  <a:lnTo>
                    <a:pt x="606" y="1444"/>
                  </a:lnTo>
                  <a:lnTo>
                    <a:pt x="621" y="1456"/>
                  </a:lnTo>
                  <a:lnTo>
                    <a:pt x="632" y="1467"/>
                  </a:lnTo>
                  <a:lnTo>
                    <a:pt x="647" y="1477"/>
                  </a:lnTo>
                  <a:lnTo>
                    <a:pt x="652" y="1482"/>
                  </a:lnTo>
                  <a:lnTo>
                    <a:pt x="661" y="1486"/>
                  </a:lnTo>
                  <a:lnTo>
                    <a:pt x="668" y="1491"/>
                  </a:lnTo>
                  <a:lnTo>
                    <a:pt x="678" y="1498"/>
                  </a:lnTo>
                  <a:lnTo>
                    <a:pt x="692" y="1505"/>
                  </a:lnTo>
                  <a:lnTo>
                    <a:pt x="709" y="1513"/>
                  </a:lnTo>
                  <a:lnTo>
                    <a:pt x="723" y="1517"/>
                  </a:lnTo>
                  <a:lnTo>
                    <a:pt x="737" y="1522"/>
                  </a:lnTo>
                  <a:lnTo>
                    <a:pt x="751" y="1524"/>
                  </a:lnTo>
                  <a:lnTo>
                    <a:pt x="766" y="1527"/>
                  </a:lnTo>
                  <a:lnTo>
                    <a:pt x="780" y="1529"/>
                  </a:lnTo>
                  <a:lnTo>
                    <a:pt x="797" y="1532"/>
                  </a:lnTo>
                  <a:lnTo>
                    <a:pt x="811" y="1529"/>
                  </a:lnTo>
                  <a:lnTo>
                    <a:pt x="825" y="1527"/>
                  </a:lnTo>
                  <a:lnTo>
                    <a:pt x="837" y="1524"/>
                  </a:lnTo>
                  <a:lnTo>
                    <a:pt x="851" y="1522"/>
                  </a:lnTo>
                  <a:lnTo>
                    <a:pt x="863" y="1517"/>
                  </a:lnTo>
                  <a:lnTo>
                    <a:pt x="875" y="1515"/>
                  </a:lnTo>
                  <a:lnTo>
                    <a:pt x="887" y="1510"/>
                  </a:lnTo>
                  <a:lnTo>
                    <a:pt x="901" y="1505"/>
                  </a:lnTo>
                  <a:lnTo>
                    <a:pt x="911" y="1501"/>
                  </a:lnTo>
                  <a:lnTo>
                    <a:pt x="920" y="1494"/>
                  </a:lnTo>
                  <a:lnTo>
                    <a:pt x="930" y="1486"/>
                  </a:lnTo>
                  <a:lnTo>
                    <a:pt x="942" y="1482"/>
                  </a:lnTo>
                  <a:lnTo>
                    <a:pt x="949" y="1472"/>
                  </a:lnTo>
                  <a:lnTo>
                    <a:pt x="958" y="1467"/>
                  </a:lnTo>
                  <a:lnTo>
                    <a:pt x="968" y="1458"/>
                  </a:lnTo>
                  <a:lnTo>
                    <a:pt x="977" y="1453"/>
                  </a:lnTo>
                  <a:lnTo>
                    <a:pt x="982" y="1444"/>
                  </a:lnTo>
                  <a:lnTo>
                    <a:pt x="989" y="1439"/>
                  </a:lnTo>
                  <a:lnTo>
                    <a:pt x="994" y="1429"/>
                  </a:lnTo>
                  <a:lnTo>
                    <a:pt x="1001" y="1425"/>
                  </a:lnTo>
                  <a:lnTo>
                    <a:pt x="1008" y="1410"/>
                  </a:lnTo>
                  <a:lnTo>
                    <a:pt x="1015" y="1398"/>
                  </a:lnTo>
                  <a:lnTo>
                    <a:pt x="1018" y="1384"/>
                  </a:lnTo>
                  <a:lnTo>
                    <a:pt x="1020" y="1370"/>
                  </a:lnTo>
                  <a:lnTo>
                    <a:pt x="1022" y="1356"/>
                  </a:lnTo>
                  <a:lnTo>
                    <a:pt x="1025" y="1341"/>
                  </a:lnTo>
                  <a:lnTo>
                    <a:pt x="1025" y="1327"/>
                  </a:lnTo>
                  <a:lnTo>
                    <a:pt x="1027" y="1313"/>
                  </a:lnTo>
                  <a:lnTo>
                    <a:pt x="1030" y="1299"/>
                  </a:lnTo>
                  <a:lnTo>
                    <a:pt x="1032" y="1284"/>
                  </a:lnTo>
                  <a:lnTo>
                    <a:pt x="1034" y="1270"/>
                  </a:lnTo>
                  <a:lnTo>
                    <a:pt x="1037" y="1261"/>
                  </a:lnTo>
                  <a:lnTo>
                    <a:pt x="1041" y="1249"/>
                  </a:lnTo>
                  <a:lnTo>
                    <a:pt x="1046" y="1241"/>
                  </a:lnTo>
                  <a:lnTo>
                    <a:pt x="1051" y="1232"/>
                  </a:lnTo>
                  <a:lnTo>
                    <a:pt x="1060" y="1230"/>
                  </a:lnTo>
                  <a:lnTo>
                    <a:pt x="1070" y="1227"/>
                  </a:lnTo>
                  <a:lnTo>
                    <a:pt x="1082" y="1227"/>
                  </a:lnTo>
                  <a:lnTo>
                    <a:pt x="1091" y="1227"/>
                  </a:lnTo>
                  <a:lnTo>
                    <a:pt x="1103" y="1230"/>
                  </a:lnTo>
                  <a:lnTo>
                    <a:pt x="1115" y="1230"/>
                  </a:lnTo>
                  <a:lnTo>
                    <a:pt x="1129" y="1232"/>
                  </a:lnTo>
                  <a:lnTo>
                    <a:pt x="1141" y="1230"/>
                  </a:lnTo>
                  <a:lnTo>
                    <a:pt x="1156" y="1230"/>
                  </a:lnTo>
                  <a:lnTo>
                    <a:pt x="1170" y="1230"/>
                  </a:lnTo>
                  <a:lnTo>
                    <a:pt x="1186" y="1230"/>
                  </a:lnTo>
                  <a:lnTo>
                    <a:pt x="1201" y="1227"/>
                  </a:lnTo>
                  <a:lnTo>
                    <a:pt x="1217" y="1222"/>
                  </a:lnTo>
                  <a:lnTo>
                    <a:pt x="1234" y="1215"/>
                  </a:lnTo>
                  <a:lnTo>
                    <a:pt x="1251" y="1213"/>
                  </a:lnTo>
                  <a:lnTo>
                    <a:pt x="1258" y="1206"/>
                  </a:lnTo>
                  <a:lnTo>
                    <a:pt x="1267" y="1203"/>
                  </a:lnTo>
                  <a:lnTo>
                    <a:pt x="1277" y="1199"/>
                  </a:lnTo>
                  <a:lnTo>
                    <a:pt x="1286" y="1196"/>
                  </a:lnTo>
                  <a:lnTo>
                    <a:pt x="1296" y="1189"/>
                  </a:lnTo>
                  <a:lnTo>
                    <a:pt x="1305" y="1184"/>
                  </a:lnTo>
                  <a:lnTo>
                    <a:pt x="1315" y="1177"/>
                  </a:lnTo>
                  <a:lnTo>
                    <a:pt x="1324" y="1173"/>
                  </a:lnTo>
                  <a:lnTo>
                    <a:pt x="1334" y="1165"/>
                  </a:lnTo>
                  <a:lnTo>
                    <a:pt x="1343" y="1158"/>
                  </a:lnTo>
                  <a:lnTo>
                    <a:pt x="1351" y="1149"/>
                  </a:lnTo>
                  <a:lnTo>
                    <a:pt x="1360" y="1139"/>
                  </a:lnTo>
                  <a:lnTo>
                    <a:pt x="1367" y="1130"/>
                  </a:lnTo>
                  <a:lnTo>
                    <a:pt x="1377" y="1120"/>
                  </a:lnTo>
                  <a:lnTo>
                    <a:pt x="1384" y="1108"/>
                  </a:lnTo>
                  <a:lnTo>
                    <a:pt x="1393" y="1096"/>
                  </a:lnTo>
                  <a:lnTo>
                    <a:pt x="1398" y="1085"/>
                  </a:lnTo>
                  <a:lnTo>
                    <a:pt x="1405" y="1073"/>
                  </a:lnTo>
                  <a:lnTo>
                    <a:pt x="1410" y="1056"/>
                  </a:lnTo>
                  <a:lnTo>
                    <a:pt x="1417" y="1044"/>
                  </a:lnTo>
                  <a:lnTo>
                    <a:pt x="1422" y="1030"/>
                  </a:lnTo>
                  <a:lnTo>
                    <a:pt x="1427" y="1016"/>
                  </a:lnTo>
                  <a:lnTo>
                    <a:pt x="1431" y="1001"/>
                  </a:lnTo>
                  <a:lnTo>
                    <a:pt x="1436" y="989"/>
                  </a:lnTo>
                  <a:lnTo>
                    <a:pt x="1439" y="973"/>
                  </a:lnTo>
                  <a:lnTo>
                    <a:pt x="1441" y="958"/>
                  </a:lnTo>
                  <a:lnTo>
                    <a:pt x="1446" y="944"/>
                  </a:lnTo>
                  <a:lnTo>
                    <a:pt x="1448" y="930"/>
                  </a:lnTo>
                  <a:lnTo>
                    <a:pt x="1448" y="916"/>
                  </a:lnTo>
                  <a:lnTo>
                    <a:pt x="1450" y="901"/>
                  </a:lnTo>
                  <a:lnTo>
                    <a:pt x="1450" y="887"/>
                  </a:lnTo>
                  <a:lnTo>
                    <a:pt x="1450" y="875"/>
                  </a:lnTo>
                  <a:lnTo>
                    <a:pt x="1450" y="861"/>
                  </a:lnTo>
                  <a:lnTo>
                    <a:pt x="1450" y="847"/>
                  </a:lnTo>
                  <a:lnTo>
                    <a:pt x="1448" y="835"/>
                  </a:lnTo>
                  <a:lnTo>
                    <a:pt x="1446" y="823"/>
                  </a:lnTo>
                  <a:lnTo>
                    <a:pt x="1443" y="811"/>
                  </a:lnTo>
                  <a:lnTo>
                    <a:pt x="1441" y="802"/>
                  </a:lnTo>
                  <a:lnTo>
                    <a:pt x="1436" y="792"/>
                  </a:lnTo>
                  <a:lnTo>
                    <a:pt x="1434" y="780"/>
                  </a:lnTo>
                  <a:lnTo>
                    <a:pt x="1427" y="771"/>
                  </a:lnTo>
                  <a:lnTo>
                    <a:pt x="1422" y="761"/>
                  </a:lnTo>
                  <a:lnTo>
                    <a:pt x="1415" y="752"/>
                  </a:lnTo>
                  <a:lnTo>
                    <a:pt x="1408" y="747"/>
                  </a:lnTo>
                  <a:lnTo>
                    <a:pt x="1400" y="737"/>
                  </a:lnTo>
                  <a:lnTo>
                    <a:pt x="1393" y="730"/>
                  </a:lnTo>
                  <a:lnTo>
                    <a:pt x="1386" y="725"/>
                  </a:lnTo>
                  <a:lnTo>
                    <a:pt x="1379" y="721"/>
                  </a:lnTo>
                  <a:lnTo>
                    <a:pt x="1370" y="714"/>
                  </a:lnTo>
                  <a:lnTo>
                    <a:pt x="1362" y="709"/>
                  </a:lnTo>
                  <a:lnTo>
                    <a:pt x="1353" y="704"/>
                  </a:lnTo>
                  <a:lnTo>
                    <a:pt x="1348" y="702"/>
                  </a:lnTo>
                  <a:lnTo>
                    <a:pt x="1332" y="695"/>
                  </a:lnTo>
                  <a:lnTo>
                    <a:pt x="1317" y="690"/>
                  </a:lnTo>
                  <a:lnTo>
                    <a:pt x="1301" y="683"/>
                  </a:lnTo>
                  <a:lnTo>
                    <a:pt x="1286" y="678"/>
                  </a:lnTo>
                  <a:lnTo>
                    <a:pt x="1274" y="673"/>
                  </a:lnTo>
                  <a:lnTo>
                    <a:pt x="1267" y="671"/>
                  </a:lnTo>
                  <a:lnTo>
                    <a:pt x="1255" y="661"/>
                  </a:lnTo>
                  <a:lnTo>
                    <a:pt x="1258" y="654"/>
                  </a:lnTo>
                  <a:lnTo>
                    <a:pt x="1263" y="647"/>
                  </a:lnTo>
                  <a:lnTo>
                    <a:pt x="1270" y="637"/>
                  </a:lnTo>
                  <a:lnTo>
                    <a:pt x="1277" y="626"/>
                  </a:lnTo>
                  <a:lnTo>
                    <a:pt x="1286" y="616"/>
                  </a:lnTo>
                  <a:lnTo>
                    <a:pt x="1291" y="609"/>
                  </a:lnTo>
                  <a:lnTo>
                    <a:pt x="1296" y="599"/>
                  </a:lnTo>
                  <a:lnTo>
                    <a:pt x="1301" y="592"/>
                  </a:lnTo>
                  <a:lnTo>
                    <a:pt x="1305" y="585"/>
                  </a:lnTo>
                  <a:lnTo>
                    <a:pt x="1310" y="578"/>
                  </a:lnTo>
                  <a:lnTo>
                    <a:pt x="1315" y="568"/>
                  </a:lnTo>
                  <a:lnTo>
                    <a:pt x="1320" y="559"/>
                  </a:lnTo>
                  <a:lnTo>
                    <a:pt x="1324" y="552"/>
                  </a:lnTo>
                  <a:lnTo>
                    <a:pt x="1327" y="540"/>
                  </a:lnTo>
                  <a:lnTo>
                    <a:pt x="1329" y="530"/>
                  </a:lnTo>
                  <a:lnTo>
                    <a:pt x="1334" y="521"/>
                  </a:lnTo>
                  <a:lnTo>
                    <a:pt x="1336" y="511"/>
                  </a:lnTo>
                  <a:lnTo>
                    <a:pt x="1339" y="500"/>
                  </a:lnTo>
                  <a:lnTo>
                    <a:pt x="1341" y="488"/>
                  </a:lnTo>
                  <a:lnTo>
                    <a:pt x="1343" y="478"/>
                  </a:lnTo>
                  <a:lnTo>
                    <a:pt x="1346" y="466"/>
                  </a:lnTo>
                  <a:lnTo>
                    <a:pt x="1346" y="452"/>
                  </a:lnTo>
                  <a:lnTo>
                    <a:pt x="1346" y="438"/>
                  </a:lnTo>
                  <a:lnTo>
                    <a:pt x="1343" y="426"/>
                  </a:lnTo>
                  <a:lnTo>
                    <a:pt x="1343" y="414"/>
                  </a:lnTo>
                  <a:lnTo>
                    <a:pt x="1341" y="400"/>
                  </a:lnTo>
                  <a:lnTo>
                    <a:pt x="1339" y="385"/>
                  </a:lnTo>
                  <a:lnTo>
                    <a:pt x="1336" y="373"/>
                  </a:lnTo>
                  <a:lnTo>
                    <a:pt x="1334" y="362"/>
                  </a:lnTo>
                  <a:lnTo>
                    <a:pt x="1327" y="347"/>
                  </a:lnTo>
                  <a:lnTo>
                    <a:pt x="1322" y="333"/>
                  </a:lnTo>
                  <a:lnTo>
                    <a:pt x="1315" y="319"/>
                  </a:lnTo>
                  <a:lnTo>
                    <a:pt x="1310" y="304"/>
                  </a:lnTo>
                  <a:lnTo>
                    <a:pt x="1301" y="290"/>
                  </a:lnTo>
                  <a:lnTo>
                    <a:pt x="1293" y="278"/>
                  </a:lnTo>
                  <a:lnTo>
                    <a:pt x="1286" y="266"/>
                  </a:lnTo>
                  <a:lnTo>
                    <a:pt x="1277" y="257"/>
                  </a:lnTo>
                  <a:lnTo>
                    <a:pt x="1267" y="245"/>
                  </a:lnTo>
                  <a:lnTo>
                    <a:pt x="1258" y="233"/>
                  </a:lnTo>
                  <a:lnTo>
                    <a:pt x="1248" y="224"/>
                  </a:lnTo>
                  <a:lnTo>
                    <a:pt x="1241" y="214"/>
                  </a:lnTo>
                  <a:lnTo>
                    <a:pt x="1229" y="205"/>
                  </a:lnTo>
                  <a:lnTo>
                    <a:pt x="1220" y="195"/>
                  </a:lnTo>
                  <a:lnTo>
                    <a:pt x="1210" y="186"/>
                  </a:lnTo>
                  <a:lnTo>
                    <a:pt x="1201" y="178"/>
                  </a:lnTo>
                  <a:lnTo>
                    <a:pt x="1189" y="169"/>
                  </a:lnTo>
                  <a:lnTo>
                    <a:pt x="1179" y="164"/>
                  </a:lnTo>
                  <a:lnTo>
                    <a:pt x="1167" y="155"/>
                  </a:lnTo>
                  <a:lnTo>
                    <a:pt x="1158" y="148"/>
                  </a:lnTo>
                  <a:lnTo>
                    <a:pt x="1146" y="143"/>
                  </a:lnTo>
                  <a:lnTo>
                    <a:pt x="1137" y="138"/>
                  </a:lnTo>
                  <a:lnTo>
                    <a:pt x="1127" y="133"/>
                  </a:lnTo>
                  <a:lnTo>
                    <a:pt x="1118" y="129"/>
                  </a:lnTo>
                  <a:lnTo>
                    <a:pt x="1106" y="124"/>
                  </a:lnTo>
                  <a:lnTo>
                    <a:pt x="1096" y="119"/>
                  </a:lnTo>
                  <a:lnTo>
                    <a:pt x="1087" y="114"/>
                  </a:lnTo>
                  <a:lnTo>
                    <a:pt x="1077" y="114"/>
                  </a:lnTo>
                  <a:lnTo>
                    <a:pt x="1068" y="112"/>
                  </a:lnTo>
                  <a:lnTo>
                    <a:pt x="1058" y="109"/>
                  </a:lnTo>
                  <a:lnTo>
                    <a:pt x="1051" y="109"/>
                  </a:lnTo>
                  <a:lnTo>
                    <a:pt x="1044" y="109"/>
                  </a:lnTo>
                  <a:lnTo>
                    <a:pt x="1034" y="109"/>
                  </a:lnTo>
                  <a:lnTo>
                    <a:pt x="1025" y="109"/>
                  </a:lnTo>
                  <a:lnTo>
                    <a:pt x="1018" y="109"/>
                  </a:lnTo>
                  <a:lnTo>
                    <a:pt x="1008" y="114"/>
                  </a:lnTo>
                  <a:lnTo>
                    <a:pt x="999" y="117"/>
                  </a:lnTo>
                  <a:lnTo>
                    <a:pt x="992" y="121"/>
                  </a:lnTo>
                  <a:lnTo>
                    <a:pt x="982" y="126"/>
                  </a:lnTo>
                  <a:lnTo>
                    <a:pt x="975" y="133"/>
                  </a:lnTo>
                  <a:lnTo>
                    <a:pt x="965" y="138"/>
                  </a:lnTo>
                  <a:lnTo>
                    <a:pt x="958" y="143"/>
                  </a:lnTo>
                  <a:lnTo>
                    <a:pt x="949" y="150"/>
                  </a:lnTo>
                  <a:lnTo>
                    <a:pt x="942" y="159"/>
                  </a:lnTo>
                  <a:lnTo>
                    <a:pt x="932" y="164"/>
                  </a:lnTo>
                  <a:lnTo>
                    <a:pt x="925" y="171"/>
                  </a:lnTo>
                  <a:lnTo>
                    <a:pt x="915" y="178"/>
                  </a:lnTo>
                  <a:lnTo>
                    <a:pt x="911" y="186"/>
                  </a:lnTo>
                  <a:lnTo>
                    <a:pt x="901" y="190"/>
                  </a:lnTo>
                  <a:lnTo>
                    <a:pt x="894" y="195"/>
                  </a:lnTo>
                  <a:lnTo>
                    <a:pt x="887" y="200"/>
                  </a:lnTo>
                  <a:lnTo>
                    <a:pt x="880" y="207"/>
                  </a:lnTo>
                  <a:lnTo>
                    <a:pt x="866" y="214"/>
                  </a:lnTo>
                  <a:lnTo>
                    <a:pt x="856" y="219"/>
                  </a:lnTo>
                  <a:lnTo>
                    <a:pt x="846" y="219"/>
                  </a:lnTo>
                  <a:lnTo>
                    <a:pt x="839" y="217"/>
                  </a:lnTo>
                  <a:lnTo>
                    <a:pt x="835" y="207"/>
                  </a:lnTo>
                  <a:lnTo>
                    <a:pt x="830" y="193"/>
                  </a:lnTo>
                  <a:lnTo>
                    <a:pt x="827" y="183"/>
                  </a:lnTo>
                  <a:lnTo>
                    <a:pt x="825" y="174"/>
                  </a:lnTo>
                  <a:lnTo>
                    <a:pt x="820" y="164"/>
                  </a:lnTo>
                  <a:lnTo>
                    <a:pt x="818" y="155"/>
                  </a:lnTo>
                  <a:lnTo>
                    <a:pt x="813" y="145"/>
                  </a:lnTo>
                  <a:lnTo>
                    <a:pt x="808" y="138"/>
                  </a:lnTo>
                  <a:lnTo>
                    <a:pt x="804" y="129"/>
                  </a:lnTo>
                  <a:lnTo>
                    <a:pt x="799" y="124"/>
                  </a:lnTo>
                  <a:lnTo>
                    <a:pt x="789" y="114"/>
                  </a:lnTo>
                  <a:lnTo>
                    <a:pt x="785" y="105"/>
                  </a:lnTo>
                  <a:lnTo>
                    <a:pt x="775" y="98"/>
                  </a:lnTo>
                  <a:lnTo>
                    <a:pt x="770" y="90"/>
                  </a:lnTo>
                  <a:lnTo>
                    <a:pt x="761" y="83"/>
                  </a:lnTo>
                  <a:lnTo>
                    <a:pt x="751" y="76"/>
                  </a:lnTo>
                  <a:lnTo>
                    <a:pt x="742" y="69"/>
                  </a:lnTo>
                  <a:lnTo>
                    <a:pt x="735" y="64"/>
                  </a:lnTo>
                  <a:lnTo>
                    <a:pt x="723" y="57"/>
                  </a:lnTo>
                  <a:lnTo>
                    <a:pt x="713" y="50"/>
                  </a:lnTo>
                  <a:lnTo>
                    <a:pt x="704" y="45"/>
                  </a:lnTo>
                  <a:lnTo>
                    <a:pt x="694" y="41"/>
                  </a:lnTo>
                  <a:lnTo>
                    <a:pt x="680" y="33"/>
                  </a:lnTo>
                  <a:lnTo>
                    <a:pt x="671" y="29"/>
                  </a:lnTo>
                  <a:lnTo>
                    <a:pt x="659" y="24"/>
                  </a:lnTo>
                  <a:lnTo>
                    <a:pt x="647" y="21"/>
                  </a:lnTo>
                  <a:lnTo>
                    <a:pt x="632" y="17"/>
                  </a:lnTo>
                  <a:lnTo>
                    <a:pt x="623" y="12"/>
                  </a:lnTo>
                  <a:lnTo>
                    <a:pt x="606" y="10"/>
                  </a:lnTo>
                  <a:lnTo>
                    <a:pt x="597" y="7"/>
                  </a:lnTo>
                  <a:lnTo>
                    <a:pt x="583" y="2"/>
                  </a:lnTo>
                  <a:lnTo>
                    <a:pt x="571" y="2"/>
                  </a:lnTo>
                  <a:lnTo>
                    <a:pt x="556" y="2"/>
                  </a:lnTo>
                  <a:lnTo>
                    <a:pt x="545" y="2"/>
                  </a:lnTo>
                  <a:lnTo>
                    <a:pt x="530" y="0"/>
                  </a:lnTo>
                  <a:lnTo>
                    <a:pt x="518" y="0"/>
                  </a:lnTo>
                  <a:lnTo>
                    <a:pt x="506" y="0"/>
                  </a:lnTo>
                  <a:lnTo>
                    <a:pt x="495" y="2"/>
                  </a:lnTo>
                  <a:lnTo>
                    <a:pt x="483" y="5"/>
                  </a:lnTo>
                  <a:lnTo>
                    <a:pt x="471" y="10"/>
                  </a:lnTo>
                  <a:lnTo>
                    <a:pt x="461" y="12"/>
                  </a:lnTo>
                  <a:lnTo>
                    <a:pt x="452" y="19"/>
                  </a:lnTo>
                  <a:lnTo>
                    <a:pt x="442" y="24"/>
                  </a:lnTo>
                  <a:lnTo>
                    <a:pt x="433" y="29"/>
                  </a:lnTo>
                  <a:lnTo>
                    <a:pt x="423" y="33"/>
                  </a:lnTo>
                  <a:lnTo>
                    <a:pt x="416" y="41"/>
                  </a:lnTo>
                  <a:lnTo>
                    <a:pt x="407" y="45"/>
                  </a:lnTo>
                  <a:lnTo>
                    <a:pt x="399" y="52"/>
                  </a:lnTo>
                  <a:lnTo>
                    <a:pt x="392" y="60"/>
                  </a:lnTo>
                  <a:lnTo>
                    <a:pt x="388" y="69"/>
                  </a:lnTo>
                  <a:lnTo>
                    <a:pt x="380" y="76"/>
                  </a:lnTo>
                  <a:lnTo>
                    <a:pt x="373" y="83"/>
                  </a:lnTo>
                  <a:lnTo>
                    <a:pt x="369" y="90"/>
                  </a:lnTo>
                  <a:lnTo>
                    <a:pt x="364" y="100"/>
                  </a:lnTo>
                  <a:lnTo>
                    <a:pt x="352" y="114"/>
                  </a:lnTo>
                  <a:lnTo>
                    <a:pt x="347" y="131"/>
                  </a:lnTo>
                  <a:lnTo>
                    <a:pt x="338" y="145"/>
                  </a:lnTo>
                  <a:lnTo>
                    <a:pt x="333" y="162"/>
                  </a:lnTo>
                  <a:lnTo>
                    <a:pt x="328" y="174"/>
                  </a:lnTo>
                  <a:lnTo>
                    <a:pt x="328" y="188"/>
                  </a:lnTo>
                  <a:lnTo>
                    <a:pt x="323" y="200"/>
                  </a:lnTo>
                  <a:lnTo>
                    <a:pt x="321" y="214"/>
                  </a:lnTo>
                  <a:lnTo>
                    <a:pt x="321" y="221"/>
                  </a:lnTo>
                  <a:lnTo>
                    <a:pt x="321" y="231"/>
                  </a:lnTo>
                  <a:lnTo>
                    <a:pt x="321" y="240"/>
                  </a:lnTo>
                  <a:lnTo>
                    <a:pt x="321" y="250"/>
                  </a:lnTo>
                  <a:lnTo>
                    <a:pt x="321" y="259"/>
                  </a:lnTo>
                  <a:lnTo>
                    <a:pt x="321" y="269"/>
                  </a:lnTo>
                  <a:lnTo>
                    <a:pt x="321" y="278"/>
                  </a:lnTo>
                  <a:lnTo>
                    <a:pt x="323" y="290"/>
                  </a:lnTo>
                  <a:lnTo>
                    <a:pt x="323" y="300"/>
                  </a:lnTo>
                  <a:lnTo>
                    <a:pt x="323" y="312"/>
                  </a:lnTo>
                  <a:lnTo>
                    <a:pt x="323" y="324"/>
                  </a:lnTo>
                  <a:lnTo>
                    <a:pt x="326" y="333"/>
                  </a:lnTo>
                  <a:lnTo>
                    <a:pt x="326" y="343"/>
                  </a:lnTo>
                  <a:lnTo>
                    <a:pt x="326" y="352"/>
                  </a:lnTo>
                  <a:lnTo>
                    <a:pt x="328" y="362"/>
                  </a:lnTo>
                  <a:lnTo>
                    <a:pt x="328" y="371"/>
                  </a:lnTo>
                  <a:lnTo>
                    <a:pt x="328" y="381"/>
                  </a:lnTo>
                  <a:lnTo>
                    <a:pt x="328" y="390"/>
                  </a:lnTo>
                  <a:lnTo>
                    <a:pt x="331" y="397"/>
                  </a:lnTo>
                  <a:lnTo>
                    <a:pt x="333" y="404"/>
                  </a:lnTo>
                  <a:lnTo>
                    <a:pt x="333" y="419"/>
                  </a:lnTo>
                  <a:lnTo>
                    <a:pt x="335" y="428"/>
                  </a:lnTo>
                  <a:lnTo>
                    <a:pt x="335" y="433"/>
                  </a:lnTo>
                  <a:lnTo>
                    <a:pt x="338" y="438"/>
                  </a:lnTo>
                  <a:close/>
                </a:path>
              </a:pathLst>
            </a:custGeom>
            <a:solidFill>
              <a:srgbClr val="FF8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Freeform 20"/>
            <p:cNvSpPr>
              <a:spLocks/>
            </p:cNvSpPr>
            <p:nvPr/>
          </p:nvSpPr>
          <p:spPr bwMode="auto">
            <a:xfrm>
              <a:off x="209" y="1301"/>
              <a:ext cx="1629" cy="1726"/>
            </a:xfrm>
            <a:custGeom>
              <a:avLst/>
              <a:gdLst>
                <a:gd name="T0" fmla="*/ 592 w 1629"/>
                <a:gd name="T1" fmla="*/ 321 h 1726"/>
                <a:gd name="T2" fmla="*/ 490 w 1629"/>
                <a:gd name="T3" fmla="*/ 235 h 1726"/>
                <a:gd name="T4" fmla="*/ 388 w 1629"/>
                <a:gd name="T5" fmla="*/ 197 h 1726"/>
                <a:gd name="T6" fmla="*/ 293 w 1629"/>
                <a:gd name="T7" fmla="*/ 197 h 1726"/>
                <a:gd name="T8" fmla="*/ 209 w 1629"/>
                <a:gd name="T9" fmla="*/ 233 h 1726"/>
                <a:gd name="T10" fmla="*/ 143 w 1629"/>
                <a:gd name="T11" fmla="*/ 288 h 1726"/>
                <a:gd name="T12" fmla="*/ 102 w 1629"/>
                <a:gd name="T13" fmla="*/ 361 h 1726"/>
                <a:gd name="T14" fmla="*/ 83 w 1629"/>
                <a:gd name="T15" fmla="*/ 466 h 1726"/>
                <a:gd name="T16" fmla="*/ 102 w 1629"/>
                <a:gd name="T17" fmla="*/ 582 h 1726"/>
                <a:gd name="T18" fmla="*/ 157 w 1629"/>
                <a:gd name="T19" fmla="*/ 701 h 1726"/>
                <a:gd name="T20" fmla="*/ 236 w 1629"/>
                <a:gd name="T21" fmla="*/ 787 h 1726"/>
                <a:gd name="T22" fmla="*/ 328 w 1629"/>
                <a:gd name="T23" fmla="*/ 832 h 1726"/>
                <a:gd name="T24" fmla="*/ 335 w 1629"/>
                <a:gd name="T25" fmla="*/ 846 h 1726"/>
                <a:gd name="T26" fmla="*/ 231 w 1629"/>
                <a:gd name="T27" fmla="*/ 861 h 1726"/>
                <a:gd name="T28" fmla="*/ 107 w 1629"/>
                <a:gd name="T29" fmla="*/ 899 h 1726"/>
                <a:gd name="T30" fmla="*/ 29 w 1629"/>
                <a:gd name="T31" fmla="*/ 972 h 1726"/>
                <a:gd name="T32" fmla="*/ 0 w 1629"/>
                <a:gd name="T33" fmla="*/ 1084 h 1726"/>
                <a:gd name="T34" fmla="*/ 10 w 1629"/>
                <a:gd name="T35" fmla="*/ 1220 h 1726"/>
                <a:gd name="T36" fmla="*/ 64 w 1629"/>
                <a:gd name="T37" fmla="*/ 1336 h 1726"/>
                <a:gd name="T38" fmla="*/ 171 w 1629"/>
                <a:gd name="T39" fmla="*/ 1393 h 1726"/>
                <a:gd name="T40" fmla="*/ 314 w 1629"/>
                <a:gd name="T41" fmla="*/ 1370 h 1726"/>
                <a:gd name="T42" fmla="*/ 435 w 1629"/>
                <a:gd name="T43" fmla="*/ 1313 h 1726"/>
                <a:gd name="T44" fmla="*/ 485 w 1629"/>
                <a:gd name="T45" fmla="*/ 1294 h 1726"/>
                <a:gd name="T46" fmla="*/ 457 w 1629"/>
                <a:gd name="T47" fmla="*/ 1382 h 1726"/>
                <a:gd name="T48" fmla="*/ 454 w 1629"/>
                <a:gd name="T49" fmla="*/ 1522 h 1726"/>
                <a:gd name="T50" fmla="*/ 492 w 1629"/>
                <a:gd name="T51" fmla="*/ 1610 h 1726"/>
                <a:gd name="T52" fmla="*/ 573 w 1629"/>
                <a:gd name="T53" fmla="*/ 1684 h 1726"/>
                <a:gd name="T54" fmla="*/ 673 w 1629"/>
                <a:gd name="T55" fmla="*/ 1724 h 1726"/>
                <a:gd name="T56" fmla="*/ 797 w 1629"/>
                <a:gd name="T57" fmla="*/ 1707 h 1726"/>
                <a:gd name="T58" fmla="*/ 887 w 1629"/>
                <a:gd name="T59" fmla="*/ 1624 h 1726"/>
                <a:gd name="T60" fmla="*/ 954 w 1629"/>
                <a:gd name="T61" fmla="*/ 1515 h 1726"/>
                <a:gd name="T62" fmla="*/ 970 w 1629"/>
                <a:gd name="T63" fmla="*/ 1389 h 1726"/>
                <a:gd name="T64" fmla="*/ 975 w 1629"/>
                <a:gd name="T65" fmla="*/ 1270 h 1726"/>
                <a:gd name="T66" fmla="*/ 1001 w 1629"/>
                <a:gd name="T67" fmla="*/ 1194 h 1726"/>
                <a:gd name="T68" fmla="*/ 1096 w 1629"/>
                <a:gd name="T69" fmla="*/ 1175 h 1726"/>
                <a:gd name="T70" fmla="*/ 1215 w 1629"/>
                <a:gd name="T71" fmla="*/ 1170 h 1726"/>
                <a:gd name="T72" fmla="*/ 1296 w 1629"/>
                <a:gd name="T73" fmla="*/ 1160 h 1726"/>
                <a:gd name="T74" fmla="*/ 1375 w 1629"/>
                <a:gd name="T75" fmla="*/ 1141 h 1726"/>
                <a:gd name="T76" fmla="*/ 1451 w 1629"/>
                <a:gd name="T77" fmla="*/ 1106 h 1726"/>
                <a:gd name="T78" fmla="*/ 1515 w 1629"/>
                <a:gd name="T79" fmla="*/ 1049 h 1726"/>
                <a:gd name="T80" fmla="*/ 1565 w 1629"/>
                <a:gd name="T81" fmla="*/ 975 h 1726"/>
                <a:gd name="T82" fmla="*/ 1600 w 1629"/>
                <a:gd name="T83" fmla="*/ 892 h 1726"/>
                <a:gd name="T84" fmla="*/ 1627 w 1629"/>
                <a:gd name="T85" fmla="*/ 747 h 1726"/>
                <a:gd name="T86" fmla="*/ 1586 w 1629"/>
                <a:gd name="T87" fmla="*/ 625 h 1726"/>
                <a:gd name="T88" fmla="*/ 1479 w 1629"/>
                <a:gd name="T89" fmla="*/ 554 h 1726"/>
                <a:gd name="T90" fmla="*/ 1365 w 1629"/>
                <a:gd name="T91" fmla="*/ 547 h 1726"/>
                <a:gd name="T92" fmla="*/ 1272 w 1629"/>
                <a:gd name="T93" fmla="*/ 568 h 1726"/>
                <a:gd name="T94" fmla="*/ 1151 w 1629"/>
                <a:gd name="T95" fmla="*/ 597 h 1726"/>
                <a:gd name="T96" fmla="*/ 1137 w 1629"/>
                <a:gd name="T97" fmla="*/ 566 h 1726"/>
                <a:gd name="T98" fmla="*/ 1175 w 1629"/>
                <a:gd name="T99" fmla="*/ 449 h 1726"/>
                <a:gd name="T100" fmla="*/ 1189 w 1629"/>
                <a:gd name="T101" fmla="*/ 368 h 1726"/>
                <a:gd name="T102" fmla="*/ 1194 w 1629"/>
                <a:gd name="T103" fmla="*/ 283 h 1726"/>
                <a:gd name="T104" fmla="*/ 1182 w 1629"/>
                <a:gd name="T105" fmla="*/ 200 h 1726"/>
                <a:gd name="T106" fmla="*/ 1142 w 1629"/>
                <a:gd name="T107" fmla="*/ 114 h 1726"/>
                <a:gd name="T108" fmla="*/ 1054 w 1629"/>
                <a:gd name="T109" fmla="*/ 31 h 1726"/>
                <a:gd name="T110" fmla="*/ 930 w 1629"/>
                <a:gd name="T111" fmla="*/ 0 h 1726"/>
                <a:gd name="T112" fmla="*/ 821 w 1629"/>
                <a:gd name="T113" fmla="*/ 31 h 1726"/>
                <a:gd name="T114" fmla="*/ 744 w 1629"/>
                <a:gd name="T115" fmla="*/ 93 h 1726"/>
                <a:gd name="T116" fmla="*/ 704 w 1629"/>
                <a:gd name="T117" fmla="*/ 204 h 1726"/>
                <a:gd name="T118" fmla="*/ 685 w 1629"/>
                <a:gd name="T119" fmla="*/ 335 h 1726"/>
                <a:gd name="T120" fmla="*/ 683 w 1629"/>
                <a:gd name="T121" fmla="*/ 430 h 17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29"/>
                <a:gd name="T184" fmla="*/ 0 h 1726"/>
                <a:gd name="T185" fmla="*/ 1629 w 1629"/>
                <a:gd name="T186" fmla="*/ 1726 h 17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29" h="1726">
                  <a:moveTo>
                    <a:pt x="683" y="442"/>
                  </a:moveTo>
                  <a:lnTo>
                    <a:pt x="671" y="423"/>
                  </a:lnTo>
                  <a:lnTo>
                    <a:pt x="661" y="406"/>
                  </a:lnTo>
                  <a:lnTo>
                    <a:pt x="647" y="390"/>
                  </a:lnTo>
                  <a:lnTo>
                    <a:pt x="637" y="376"/>
                  </a:lnTo>
                  <a:lnTo>
                    <a:pt x="626" y="361"/>
                  </a:lnTo>
                  <a:lnTo>
                    <a:pt x="616" y="347"/>
                  </a:lnTo>
                  <a:lnTo>
                    <a:pt x="602" y="333"/>
                  </a:lnTo>
                  <a:lnTo>
                    <a:pt x="592" y="321"/>
                  </a:lnTo>
                  <a:lnTo>
                    <a:pt x="580" y="307"/>
                  </a:lnTo>
                  <a:lnTo>
                    <a:pt x="569" y="297"/>
                  </a:lnTo>
                  <a:lnTo>
                    <a:pt x="559" y="288"/>
                  </a:lnTo>
                  <a:lnTo>
                    <a:pt x="547" y="276"/>
                  </a:lnTo>
                  <a:lnTo>
                    <a:pt x="535" y="269"/>
                  </a:lnTo>
                  <a:lnTo>
                    <a:pt x="526" y="259"/>
                  </a:lnTo>
                  <a:lnTo>
                    <a:pt x="511" y="250"/>
                  </a:lnTo>
                  <a:lnTo>
                    <a:pt x="502" y="242"/>
                  </a:lnTo>
                  <a:lnTo>
                    <a:pt x="490" y="235"/>
                  </a:lnTo>
                  <a:lnTo>
                    <a:pt x="478" y="228"/>
                  </a:lnTo>
                  <a:lnTo>
                    <a:pt x="469" y="223"/>
                  </a:lnTo>
                  <a:lnTo>
                    <a:pt x="457" y="219"/>
                  </a:lnTo>
                  <a:lnTo>
                    <a:pt x="442" y="214"/>
                  </a:lnTo>
                  <a:lnTo>
                    <a:pt x="435" y="209"/>
                  </a:lnTo>
                  <a:lnTo>
                    <a:pt x="421" y="204"/>
                  </a:lnTo>
                  <a:lnTo>
                    <a:pt x="412" y="202"/>
                  </a:lnTo>
                  <a:lnTo>
                    <a:pt x="400" y="200"/>
                  </a:lnTo>
                  <a:lnTo>
                    <a:pt x="388" y="197"/>
                  </a:lnTo>
                  <a:lnTo>
                    <a:pt x="376" y="195"/>
                  </a:lnTo>
                  <a:lnTo>
                    <a:pt x="366" y="195"/>
                  </a:lnTo>
                  <a:lnTo>
                    <a:pt x="357" y="195"/>
                  </a:lnTo>
                  <a:lnTo>
                    <a:pt x="345" y="195"/>
                  </a:lnTo>
                  <a:lnTo>
                    <a:pt x="335" y="195"/>
                  </a:lnTo>
                  <a:lnTo>
                    <a:pt x="326" y="195"/>
                  </a:lnTo>
                  <a:lnTo>
                    <a:pt x="314" y="195"/>
                  </a:lnTo>
                  <a:lnTo>
                    <a:pt x="305" y="195"/>
                  </a:lnTo>
                  <a:lnTo>
                    <a:pt x="293" y="197"/>
                  </a:lnTo>
                  <a:lnTo>
                    <a:pt x="283" y="200"/>
                  </a:lnTo>
                  <a:lnTo>
                    <a:pt x="274" y="202"/>
                  </a:lnTo>
                  <a:lnTo>
                    <a:pt x="264" y="204"/>
                  </a:lnTo>
                  <a:lnTo>
                    <a:pt x="255" y="209"/>
                  </a:lnTo>
                  <a:lnTo>
                    <a:pt x="248" y="214"/>
                  </a:lnTo>
                  <a:lnTo>
                    <a:pt x="238" y="219"/>
                  </a:lnTo>
                  <a:lnTo>
                    <a:pt x="226" y="221"/>
                  </a:lnTo>
                  <a:lnTo>
                    <a:pt x="217" y="226"/>
                  </a:lnTo>
                  <a:lnTo>
                    <a:pt x="209" y="233"/>
                  </a:lnTo>
                  <a:lnTo>
                    <a:pt x="200" y="238"/>
                  </a:lnTo>
                  <a:lnTo>
                    <a:pt x="193" y="242"/>
                  </a:lnTo>
                  <a:lnTo>
                    <a:pt x="186" y="247"/>
                  </a:lnTo>
                  <a:lnTo>
                    <a:pt x="179" y="254"/>
                  </a:lnTo>
                  <a:lnTo>
                    <a:pt x="169" y="259"/>
                  </a:lnTo>
                  <a:lnTo>
                    <a:pt x="164" y="266"/>
                  </a:lnTo>
                  <a:lnTo>
                    <a:pt x="155" y="273"/>
                  </a:lnTo>
                  <a:lnTo>
                    <a:pt x="150" y="280"/>
                  </a:lnTo>
                  <a:lnTo>
                    <a:pt x="143" y="288"/>
                  </a:lnTo>
                  <a:lnTo>
                    <a:pt x="138" y="295"/>
                  </a:lnTo>
                  <a:lnTo>
                    <a:pt x="133" y="302"/>
                  </a:lnTo>
                  <a:lnTo>
                    <a:pt x="129" y="311"/>
                  </a:lnTo>
                  <a:lnTo>
                    <a:pt x="121" y="319"/>
                  </a:lnTo>
                  <a:lnTo>
                    <a:pt x="117" y="326"/>
                  </a:lnTo>
                  <a:lnTo>
                    <a:pt x="112" y="335"/>
                  </a:lnTo>
                  <a:lnTo>
                    <a:pt x="110" y="345"/>
                  </a:lnTo>
                  <a:lnTo>
                    <a:pt x="105" y="352"/>
                  </a:lnTo>
                  <a:lnTo>
                    <a:pt x="102" y="361"/>
                  </a:lnTo>
                  <a:lnTo>
                    <a:pt x="100" y="371"/>
                  </a:lnTo>
                  <a:lnTo>
                    <a:pt x="98" y="380"/>
                  </a:lnTo>
                  <a:lnTo>
                    <a:pt x="93" y="397"/>
                  </a:lnTo>
                  <a:lnTo>
                    <a:pt x="88" y="414"/>
                  </a:lnTo>
                  <a:lnTo>
                    <a:pt x="88" y="423"/>
                  </a:lnTo>
                  <a:lnTo>
                    <a:pt x="86" y="433"/>
                  </a:lnTo>
                  <a:lnTo>
                    <a:pt x="86" y="440"/>
                  </a:lnTo>
                  <a:lnTo>
                    <a:pt x="86" y="449"/>
                  </a:lnTo>
                  <a:lnTo>
                    <a:pt x="83" y="466"/>
                  </a:lnTo>
                  <a:lnTo>
                    <a:pt x="83" y="483"/>
                  </a:lnTo>
                  <a:lnTo>
                    <a:pt x="83" y="490"/>
                  </a:lnTo>
                  <a:lnTo>
                    <a:pt x="83" y="499"/>
                  </a:lnTo>
                  <a:lnTo>
                    <a:pt x="86" y="509"/>
                  </a:lnTo>
                  <a:lnTo>
                    <a:pt x="88" y="518"/>
                  </a:lnTo>
                  <a:lnTo>
                    <a:pt x="88" y="533"/>
                  </a:lnTo>
                  <a:lnTo>
                    <a:pt x="93" y="549"/>
                  </a:lnTo>
                  <a:lnTo>
                    <a:pt x="98" y="566"/>
                  </a:lnTo>
                  <a:lnTo>
                    <a:pt x="102" y="582"/>
                  </a:lnTo>
                  <a:lnTo>
                    <a:pt x="107" y="597"/>
                  </a:lnTo>
                  <a:lnTo>
                    <a:pt x="112" y="611"/>
                  </a:lnTo>
                  <a:lnTo>
                    <a:pt x="117" y="625"/>
                  </a:lnTo>
                  <a:lnTo>
                    <a:pt x="126" y="642"/>
                  </a:lnTo>
                  <a:lnTo>
                    <a:pt x="131" y="654"/>
                  </a:lnTo>
                  <a:lnTo>
                    <a:pt x="136" y="668"/>
                  </a:lnTo>
                  <a:lnTo>
                    <a:pt x="143" y="680"/>
                  </a:lnTo>
                  <a:lnTo>
                    <a:pt x="150" y="692"/>
                  </a:lnTo>
                  <a:lnTo>
                    <a:pt x="157" y="701"/>
                  </a:lnTo>
                  <a:lnTo>
                    <a:pt x="164" y="713"/>
                  </a:lnTo>
                  <a:lnTo>
                    <a:pt x="174" y="723"/>
                  </a:lnTo>
                  <a:lnTo>
                    <a:pt x="181" y="735"/>
                  </a:lnTo>
                  <a:lnTo>
                    <a:pt x="188" y="742"/>
                  </a:lnTo>
                  <a:lnTo>
                    <a:pt x="195" y="751"/>
                  </a:lnTo>
                  <a:lnTo>
                    <a:pt x="202" y="758"/>
                  </a:lnTo>
                  <a:lnTo>
                    <a:pt x="209" y="766"/>
                  </a:lnTo>
                  <a:lnTo>
                    <a:pt x="224" y="777"/>
                  </a:lnTo>
                  <a:lnTo>
                    <a:pt x="236" y="787"/>
                  </a:lnTo>
                  <a:lnTo>
                    <a:pt x="245" y="792"/>
                  </a:lnTo>
                  <a:lnTo>
                    <a:pt x="257" y="799"/>
                  </a:lnTo>
                  <a:lnTo>
                    <a:pt x="267" y="804"/>
                  </a:lnTo>
                  <a:lnTo>
                    <a:pt x="278" y="808"/>
                  </a:lnTo>
                  <a:lnTo>
                    <a:pt x="288" y="813"/>
                  </a:lnTo>
                  <a:lnTo>
                    <a:pt x="300" y="818"/>
                  </a:lnTo>
                  <a:lnTo>
                    <a:pt x="309" y="823"/>
                  </a:lnTo>
                  <a:lnTo>
                    <a:pt x="319" y="827"/>
                  </a:lnTo>
                  <a:lnTo>
                    <a:pt x="328" y="832"/>
                  </a:lnTo>
                  <a:lnTo>
                    <a:pt x="335" y="835"/>
                  </a:lnTo>
                  <a:lnTo>
                    <a:pt x="343" y="837"/>
                  </a:lnTo>
                  <a:lnTo>
                    <a:pt x="350" y="842"/>
                  </a:lnTo>
                  <a:lnTo>
                    <a:pt x="357" y="844"/>
                  </a:lnTo>
                  <a:lnTo>
                    <a:pt x="362" y="846"/>
                  </a:lnTo>
                  <a:lnTo>
                    <a:pt x="357" y="846"/>
                  </a:lnTo>
                  <a:lnTo>
                    <a:pt x="350" y="846"/>
                  </a:lnTo>
                  <a:lnTo>
                    <a:pt x="343" y="846"/>
                  </a:lnTo>
                  <a:lnTo>
                    <a:pt x="335" y="846"/>
                  </a:lnTo>
                  <a:lnTo>
                    <a:pt x="326" y="846"/>
                  </a:lnTo>
                  <a:lnTo>
                    <a:pt x="319" y="849"/>
                  </a:lnTo>
                  <a:lnTo>
                    <a:pt x="305" y="849"/>
                  </a:lnTo>
                  <a:lnTo>
                    <a:pt x="295" y="851"/>
                  </a:lnTo>
                  <a:lnTo>
                    <a:pt x="281" y="851"/>
                  </a:lnTo>
                  <a:lnTo>
                    <a:pt x="271" y="854"/>
                  </a:lnTo>
                  <a:lnTo>
                    <a:pt x="257" y="856"/>
                  </a:lnTo>
                  <a:lnTo>
                    <a:pt x="243" y="858"/>
                  </a:lnTo>
                  <a:lnTo>
                    <a:pt x="231" y="861"/>
                  </a:lnTo>
                  <a:lnTo>
                    <a:pt x="217" y="865"/>
                  </a:lnTo>
                  <a:lnTo>
                    <a:pt x="202" y="865"/>
                  </a:lnTo>
                  <a:lnTo>
                    <a:pt x="188" y="870"/>
                  </a:lnTo>
                  <a:lnTo>
                    <a:pt x="174" y="875"/>
                  </a:lnTo>
                  <a:lnTo>
                    <a:pt x="160" y="880"/>
                  </a:lnTo>
                  <a:lnTo>
                    <a:pt x="145" y="882"/>
                  </a:lnTo>
                  <a:lnTo>
                    <a:pt x="131" y="887"/>
                  </a:lnTo>
                  <a:lnTo>
                    <a:pt x="117" y="892"/>
                  </a:lnTo>
                  <a:lnTo>
                    <a:pt x="107" y="899"/>
                  </a:lnTo>
                  <a:lnTo>
                    <a:pt x="93" y="904"/>
                  </a:lnTo>
                  <a:lnTo>
                    <a:pt x="83" y="911"/>
                  </a:lnTo>
                  <a:lnTo>
                    <a:pt x="72" y="915"/>
                  </a:lnTo>
                  <a:lnTo>
                    <a:pt x="64" y="925"/>
                  </a:lnTo>
                  <a:lnTo>
                    <a:pt x="55" y="934"/>
                  </a:lnTo>
                  <a:lnTo>
                    <a:pt x="45" y="942"/>
                  </a:lnTo>
                  <a:lnTo>
                    <a:pt x="41" y="951"/>
                  </a:lnTo>
                  <a:lnTo>
                    <a:pt x="34" y="963"/>
                  </a:lnTo>
                  <a:lnTo>
                    <a:pt x="29" y="972"/>
                  </a:lnTo>
                  <a:lnTo>
                    <a:pt x="26" y="982"/>
                  </a:lnTo>
                  <a:lnTo>
                    <a:pt x="19" y="992"/>
                  </a:lnTo>
                  <a:lnTo>
                    <a:pt x="17" y="1006"/>
                  </a:lnTo>
                  <a:lnTo>
                    <a:pt x="12" y="1018"/>
                  </a:lnTo>
                  <a:lnTo>
                    <a:pt x="10" y="1030"/>
                  </a:lnTo>
                  <a:lnTo>
                    <a:pt x="7" y="1044"/>
                  </a:lnTo>
                  <a:lnTo>
                    <a:pt x="5" y="1058"/>
                  </a:lnTo>
                  <a:lnTo>
                    <a:pt x="3" y="1070"/>
                  </a:lnTo>
                  <a:lnTo>
                    <a:pt x="0" y="1084"/>
                  </a:lnTo>
                  <a:lnTo>
                    <a:pt x="0" y="1099"/>
                  </a:lnTo>
                  <a:lnTo>
                    <a:pt x="0" y="1115"/>
                  </a:lnTo>
                  <a:lnTo>
                    <a:pt x="0" y="1129"/>
                  </a:lnTo>
                  <a:lnTo>
                    <a:pt x="0" y="1144"/>
                  </a:lnTo>
                  <a:lnTo>
                    <a:pt x="0" y="1160"/>
                  </a:lnTo>
                  <a:lnTo>
                    <a:pt x="5" y="1175"/>
                  </a:lnTo>
                  <a:lnTo>
                    <a:pt x="5" y="1191"/>
                  </a:lnTo>
                  <a:lnTo>
                    <a:pt x="7" y="1206"/>
                  </a:lnTo>
                  <a:lnTo>
                    <a:pt x="10" y="1220"/>
                  </a:lnTo>
                  <a:lnTo>
                    <a:pt x="15" y="1234"/>
                  </a:lnTo>
                  <a:lnTo>
                    <a:pt x="19" y="1246"/>
                  </a:lnTo>
                  <a:lnTo>
                    <a:pt x="24" y="1260"/>
                  </a:lnTo>
                  <a:lnTo>
                    <a:pt x="29" y="1275"/>
                  </a:lnTo>
                  <a:lnTo>
                    <a:pt x="36" y="1289"/>
                  </a:lnTo>
                  <a:lnTo>
                    <a:pt x="41" y="1301"/>
                  </a:lnTo>
                  <a:lnTo>
                    <a:pt x="50" y="1313"/>
                  </a:lnTo>
                  <a:lnTo>
                    <a:pt x="55" y="1324"/>
                  </a:lnTo>
                  <a:lnTo>
                    <a:pt x="64" y="1336"/>
                  </a:lnTo>
                  <a:lnTo>
                    <a:pt x="74" y="1346"/>
                  </a:lnTo>
                  <a:lnTo>
                    <a:pt x="83" y="1355"/>
                  </a:lnTo>
                  <a:lnTo>
                    <a:pt x="95" y="1365"/>
                  </a:lnTo>
                  <a:lnTo>
                    <a:pt x="107" y="1374"/>
                  </a:lnTo>
                  <a:lnTo>
                    <a:pt x="117" y="1379"/>
                  </a:lnTo>
                  <a:lnTo>
                    <a:pt x="131" y="1386"/>
                  </a:lnTo>
                  <a:lnTo>
                    <a:pt x="143" y="1389"/>
                  </a:lnTo>
                  <a:lnTo>
                    <a:pt x="157" y="1393"/>
                  </a:lnTo>
                  <a:lnTo>
                    <a:pt x="171" y="1393"/>
                  </a:lnTo>
                  <a:lnTo>
                    <a:pt x="186" y="1393"/>
                  </a:lnTo>
                  <a:lnTo>
                    <a:pt x="202" y="1393"/>
                  </a:lnTo>
                  <a:lnTo>
                    <a:pt x="217" y="1393"/>
                  </a:lnTo>
                  <a:lnTo>
                    <a:pt x="231" y="1391"/>
                  </a:lnTo>
                  <a:lnTo>
                    <a:pt x="248" y="1389"/>
                  </a:lnTo>
                  <a:lnTo>
                    <a:pt x="264" y="1384"/>
                  </a:lnTo>
                  <a:lnTo>
                    <a:pt x="281" y="1379"/>
                  </a:lnTo>
                  <a:lnTo>
                    <a:pt x="295" y="1374"/>
                  </a:lnTo>
                  <a:lnTo>
                    <a:pt x="314" y="1370"/>
                  </a:lnTo>
                  <a:lnTo>
                    <a:pt x="328" y="1365"/>
                  </a:lnTo>
                  <a:lnTo>
                    <a:pt x="345" y="1360"/>
                  </a:lnTo>
                  <a:lnTo>
                    <a:pt x="357" y="1351"/>
                  </a:lnTo>
                  <a:lnTo>
                    <a:pt x="371" y="1346"/>
                  </a:lnTo>
                  <a:lnTo>
                    <a:pt x="385" y="1336"/>
                  </a:lnTo>
                  <a:lnTo>
                    <a:pt x="400" y="1332"/>
                  </a:lnTo>
                  <a:lnTo>
                    <a:pt x="412" y="1324"/>
                  </a:lnTo>
                  <a:lnTo>
                    <a:pt x="426" y="1317"/>
                  </a:lnTo>
                  <a:lnTo>
                    <a:pt x="435" y="1313"/>
                  </a:lnTo>
                  <a:lnTo>
                    <a:pt x="450" y="1308"/>
                  </a:lnTo>
                  <a:lnTo>
                    <a:pt x="457" y="1301"/>
                  </a:lnTo>
                  <a:lnTo>
                    <a:pt x="464" y="1296"/>
                  </a:lnTo>
                  <a:lnTo>
                    <a:pt x="471" y="1291"/>
                  </a:lnTo>
                  <a:lnTo>
                    <a:pt x="478" y="1289"/>
                  </a:lnTo>
                  <a:lnTo>
                    <a:pt x="488" y="1282"/>
                  </a:lnTo>
                  <a:lnTo>
                    <a:pt x="492" y="1282"/>
                  </a:lnTo>
                  <a:lnTo>
                    <a:pt x="488" y="1284"/>
                  </a:lnTo>
                  <a:lnTo>
                    <a:pt x="485" y="1294"/>
                  </a:lnTo>
                  <a:lnTo>
                    <a:pt x="483" y="1298"/>
                  </a:lnTo>
                  <a:lnTo>
                    <a:pt x="478" y="1305"/>
                  </a:lnTo>
                  <a:lnTo>
                    <a:pt x="476" y="1315"/>
                  </a:lnTo>
                  <a:lnTo>
                    <a:pt x="473" y="1324"/>
                  </a:lnTo>
                  <a:lnTo>
                    <a:pt x="469" y="1334"/>
                  </a:lnTo>
                  <a:lnTo>
                    <a:pt x="466" y="1343"/>
                  </a:lnTo>
                  <a:lnTo>
                    <a:pt x="464" y="1355"/>
                  </a:lnTo>
                  <a:lnTo>
                    <a:pt x="459" y="1370"/>
                  </a:lnTo>
                  <a:lnTo>
                    <a:pt x="457" y="1382"/>
                  </a:lnTo>
                  <a:lnTo>
                    <a:pt x="454" y="1396"/>
                  </a:lnTo>
                  <a:lnTo>
                    <a:pt x="452" y="1412"/>
                  </a:lnTo>
                  <a:lnTo>
                    <a:pt x="452" y="1427"/>
                  </a:lnTo>
                  <a:lnTo>
                    <a:pt x="450" y="1441"/>
                  </a:lnTo>
                  <a:lnTo>
                    <a:pt x="450" y="1455"/>
                  </a:lnTo>
                  <a:lnTo>
                    <a:pt x="450" y="1472"/>
                  </a:lnTo>
                  <a:lnTo>
                    <a:pt x="450" y="1491"/>
                  </a:lnTo>
                  <a:lnTo>
                    <a:pt x="450" y="1505"/>
                  </a:lnTo>
                  <a:lnTo>
                    <a:pt x="454" y="1522"/>
                  </a:lnTo>
                  <a:lnTo>
                    <a:pt x="459" y="1538"/>
                  </a:lnTo>
                  <a:lnTo>
                    <a:pt x="464" y="1555"/>
                  </a:lnTo>
                  <a:lnTo>
                    <a:pt x="466" y="1562"/>
                  </a:lnTo>
                  <a:lnTo>
                    <a:pt x="469" y="1572"/>
                  </a:lnTo>
                  <a:lnTo>
                    <a:pt x="473" y="1577"/>
                  </a:lnTo>
                  <a:lnTo>
                    <a:pt x="478" y="1586"/>
                  </a:lnTo>
                  <a:lnTo>
                    <a:pt x="483" y="1593"/>
                  </a:lnTo>
                  <a:lnTo>
                    <a:pt x="488" y="1603"/>
                  </a:lnTo>
                  <a:lnTo>
                    <a:pt x="492" y="1610"/>
                  </a:lnTo>
                  <a:lnTo>
                    <a:pt x="497" y="1619"/>
                  </a:lnTo>
                  <a:lnTo>
                    <a:pt x="509" y="1631"/>
                  </a:lnTo>
                  <a:lnTo>
                    <a:pt x="523" y="1646"/>
                  </a:lnTo>
                  <a:lnTo>
                    <a:pt x="530" y="1653"/>
                  </a:lnTo>
                  <a:lnTo>
                    <a:pt x="540" y="1660"/>
                  </a:lnTo>
                  <a:lnTo>
                    <a:pt x="549" y="1667"/>
                  </a:lnTo>
                  <a:lnTo>
                    <a:pt x="559" y="1674"/>
                  </a:lnTo>
                  <a:lnTo>
                    <a:pt x="566" y="1679"/>
                  </a:lnTo>
                  <a:lnTo>
                    <a:pt x="573" y="1684"/>
                  </a:lnTo>
                  <a:lnTo>
                    <a:pt x="583" y="1688"/>
                  </a:lnTo>
                  <a:lnTo>
                    <a:pt x="592" y="1693"/>
                  </a:lnTo>
                  <a:lnTo>
                    <a:pt x="599" y="1698"/>
                  </a:lnTo>
                  <a:lnTo>
                    <a:pt x="609" y="1703"/>
                  </a:lnTo>
                  <a:lnTo>
                    <a:pt x="616" y="1705"/>
                  </a:lnTo>
                  <a:lnTo>
                    <a:pt x="626" y="1710"/>
                  </a:lnTo>
                  <a:lnTo>
                    <a:pt x="642" y="1714"/>
                  </a:lnTo>
                  <a:lnTo>
                    <a:pt x="659" y="1722"/>
                  </a:lnTo>
                  <a:lnTo>
                    <a:pt x="673" y="1724"/>
                  </a:lnTo>
                  <a:lnTo>
                    <a:pt x="690" y="1726"/>
                  </a:lnTo>
                  <a:lnTo>
                    <a:pt x="702" y="1726"/>
                  </a:lnTo>
                  <a:lnTo>
                    <a:pt x="716" y="1726"/>
                  </a:lnTo>
                  <a:lnTo>
                    <a:pt x="730" y="1726"/>
                  </a:lnTo>
                  <a:lnTo>
                    <a:pt x="744" y="1724"/>
                  </a:lnTo>
                  <a:lnTo>
                    <a:pt x="756" y="1719"/>
                  </a:lnTo>
                  <a:lnTo>
                    <a:pt x="771" y="1717"/>
                  </a:lnTo>
                  <a:lnTo>
                    <a:pt x="785" y="1712"/>
                  </a:lnTo>
                  <a:lnTo>
                    <a:pt x="797" y="1707"/>
                  </a:lnTo>
                  <a:lnTo>
                    <a:pt x="809" y="1698"/>
                  </a:lnTo>
                  <a:lnTo>
                    <a:pt x="821" y="1693"/>
                  </a:lnTo>
                  <a:lnTo>
                    <a:pt x="828" y="1684"/>
                  </a:lnTo>
                  <a:lnTo>
                    <a:pt x="840" y="1676"/>
                  </a:lnTo>
                  <a:lnTo>
                    <a:pt x="849" y="1665"/>
                  </a:lnTo>
                  <a:lnTo>
                    <a:pt x="859" y="1655"/>
                  </a:lnTo>
                  <a:lnTo>
                    <a:pt x="868" y="1646"/>
                  </a:lnTo>
                  <a:lnTo>
                    <a:pt x="880" y="1636"/>
                  </a:lnTo>
                  <a:lnTo>
                    <a:pt x="887" y="1624"/>
                  </a:lnTo>
                  <a:lnTo>
                    <a:pt x="897" y="1612"/>
                  </a:lnTo>
                  <a:lnTo>
                    <a:pt x="906" y="1600"/>
                  </a:lnTo>
                  <a:lnTo>
                    <a:pt x="913" y="1591"/>
                  </a:lnTo>
                  <a:lnTo>
                    <a:pt x="920" y="1577"/>
                  </a:lnTo>
                  <a:lnTo>
                    <a:pt x="928" y="1567"/>
                  </a:lnTo>
                  <a:lnTo>
                    <a:pt x="935" y="1553"/>
                  </a:lnTo>
                  <a:lnTo>
                    <a:pt x="944" y="1543"/>
                  </a:lnTo>
                  <a:lnTo>
                    <a:pt x="949" y="1529"/>
                  </a:lnTo>
                  <a:lnTo>
                    <a:pt x="954" y="1515"/>
                  </a:lnTo>
                  <a:lnTo>
                    <a:pt x="956" y="1500"/>
                  </a:lnTo>
                  <a:lnTo>
                    <a:pt x="961" y="1489"/>
                  </a:lnTo>
                  <a:lnTo>
                    <a:pt x="963" y="1474"/>
                  </a:lnTo>
                  <a:lnTo>
                    <a:pt x="966" y="1460"/>
                  </a:lnTo>
                  <a:lnTo>
                    <a:pt x="968" y="1446"/>
                  </a:lnTo>
                  <a:lnTo>
                    <a:pt x="970" y="1431"/>
                  </a:lnTo>
                  <a:lnTo>
                    <a:pt x="970" y="1417"/>
                  </a:lnTo>
                  <a:lnTo>
                    <a:pt x="970" y="1403"/>
                  </a:lnTo>
                  <a:lnTo>
                    <a:pt x="970" y="1389"/>
                  </a:lnTo>
                  <a:lnTo>
                    <a:pt x="973" y="1374"/>
                  </a:lnTo>
                  <a:lnTo>
                    <a:pt x="973" y="1360"/>
                  </a:lnTo>
                  <a:lnTo>
                    <a:pt x="973" y="1346"/>
                  </a:lnTo>
                  <a:lnTo>
                    <a:pt x="973" y="1334"/>
                  </a:lnTo>
                  <a:lnTo>
                    <a:pt x="975" y="1322"/>
                  </a:lnTo>
                  <a:lnTo>
                    <a:pt x="975" y="1305"/>
                  </a:lnTo>
                  <a:lnTo>
                    <a:pt x="975" y="1294"/>
                  </a:lnTo>
                  <a:lnTo>
                    <a:pt x="975" y="1282"/>
                  </a:lnTo>
                  <a:lnTo>
                    <a:pt x="975" y="1270"/>
                  </a:lnTo>
                  <a:lnTo>
                    <a:pt x="975" y="1258"/>
                  </a:lnTo>
                  <a:lnTo>
                    <a:pt x="977" y="1248"/>
                  </a:lnTo>
                  <a:lnTo>
                    <a:pt x="977" y="1239"/>
                  </a:lnTo>
                  <a:lnTo>
                    <a:pt x="982" y="1229"/>
                  </a:lnTo>
                  <a:lnTo>
                    <a:pt x="985" y="1220"/>
                  </a:lnTo>
                  <a:lnTo>
                    <a:pt x="987" y="1213"/>
                  </a:lnTo>
                  <a:lnTo>
                    <a:pt x="992" y="1206"/>
                  </a:lnTo>
                  <a:lnTo>
                    <a:pt x="996" y="1201"/>
                  </a:lnTo>
                  <a:lnTo>
                    <a:pt x="1001" y="1194"/>
                  </a:lnTo>
                  <a:lnTo>
                    <a:pt x="1011" y="1189"/>
                  </a:lnTo>
                  <a:lnTo>
                    <a:pt x="1018" y="1184"/>
                  </a:lnTo>
                  <a:lnTo>
                    <a:pt x="1027" y="1184"/>
                  </a:lnTo>
                  <a:lnTo>
                    <a:pt x="1037" y="1182"/>
                  </a:lnTo>
                  <a:lnTo>
                    <a:pt x="1046" y="1179"/>
                  </a:lnTo>
                  <a:lnTo>
                    <a:pt x="1056" y="1175"/>
                  </a:lnTo>
                  <a:lnTo>
                    <a:pt x="1070" y="1175"/>
                  </a:lnTo>
                  <a:lnTo>
                    <a:pt x="1082" y="1175"/>
                  </a:lnTo>
                  <a:lnTo>
                    <a:pt x="1096" y="1175"/>
                  </a:lnTo>
                  <a:lnTo>
                    <a:pt x="1111" y="1175"/>
                  </a:lnTo>
                  <a:lnTo>
                    <a:pt x="1127" y="1175"/>
                  </a:lnTo>
                  <a:lnTo>
                    <a:pt x="1142" y="1172"/>
                  </a:lnTo>
                  <a:lnTo>
                    <a:pt x="1156" y="1172"/>
                  </a:lnTo>
                  <a:lnTo>
                    <a:pt x="1172" y="1172"/>
                  </a:lnTo>
                  <a:lnTo>
                    <a:pt x="1189" y="1172"/>
                  </a:lnTo>
                  <a:lnTo>
                    <a:pt x="1199" y="1172"/>
                  </a:lnTo>
                  <a:lnTo>
                    <a:pt x="1208" y="1172"/>
                  </a:lnTo>
                  <a:lnTo>
                    <a:pt x="1215" y="1170"/>
                  </a:lnTo>
                  <a:lnTo>
                    <a:pt x="1225" y="1170"/>
                  </a:lnTo>
                  <a:lnTo>
                    <a:pt x="1234" y="1167"/>
                  </a:lnTo>
                  <a:lnTo>
                    <a:pt x="1244" y="1167"/>
                  </a:lnTo>
                  <a:lnTo>
                    <a:pt x="1253" y="1167"/>
                  </a:lnTo>
                  <a:lnTo>
                    <a:pt x="1263" y="1167"/>
                  </a:lnTo>
                  <a:lnTo>
                    <a:pt x="1270" y="1165"/>
                  </a:lnTo>
                  <a:lnTo>
                    <a:pt x="1279" y="1165"/>
                  </a:lnTo>
                  <a:lnTo>
                    <a:pt x="1287" y="1160"/>
                  </a:lnTo>
                  <a:lnTo>
                    <a:pt x="1296" y="1160"/>
                  </a:lnTo>
                  <a:lnTo>
                    <a:pt x="1306" y="1158"/>
                  </a:lnTo>
                  <a:lnTo>
                    <a:pt x="1315" y="1158"/>
                  </a:lnTo>
                  <a:lnTo>
                    <a:pt x="1322" y="1156"/>
                  </a:lnTo>
                  <a:lnTo>
                    <a:pt x="1332" y="1156"/>
                  </a:lnTo>
                  <a:lnTo>
                    <a:pt x="1339" y="1151"/>
                  </a:lnTo>
                  <a:lnTo>
                    <a:pt x="1348" y="1148"/>
                  </a:lnTo>
                  <a:lnTo>
                    <a:pt x="1358" y="1146"/>
                  </a:lnTo>
                  <a:lnTo>
                    <a:pt x="1367" y="1144"/>
                  </a:lnTo>
                  <a:lnTo>
                    <a:pt x="1375" y="1141"/>
                  </a:lnTo>
                  <a:lnTo>
                    <a:pt x="1384" y="1137"/>
                  </a:lnTo>
                  <a:lnTo>
                    <a:pt x="1394" y="1134"/>
                  </a:lnTo>
                  <a:lnTo>
                    <a:pt x="1403" y="1132"/>
                  </a:lnTo>
                  <a:lnTo>
                    <a:pt x="1410" y="1127"/>
                  </a:lnTo>
                  <a:lnTo>
                    <a:pt x="1420" y="1122"/>
                  </a:lnTo>
                  <a:lnTo>
                    <a:pt x="1427" y="1118"/>
                  </a:lnTo>
                  <a:lnTo>
                    <a:pt x="1434" y="1115"/>
                  </a:lnTo>
                  <a:lnTo>
                    <a:pt x="1441" y="1110"/>
                  </a:lnTo>
                  <a:lnTo>
                    <a:pt x="1451" y="1106"/>
                  </a:lnTo>
                  <a:lnTo>
                    <a:pt x="1458" y="1101"/>
                  </a:lnTo>
                  <a:lnTo>
                    <a:pt x="1467" y="1096"/>
                  </a:lnTo>
                  <a:lnTo>
                    <a:pt x="1474" y="1089"/>
                  </a:lnTo>
                  <a:lnTo>
                    <a:pt x="1479" y="1084"/>
                  </a:lnTo>
                  <a:lnTo>
                    <a:pt x="1486" y="1075"/>
                  </a:lnTo>
                  <a:lnTo>
                    <a:pt x="1493" y="1070"/>
                  </a:lnTo>
                  <a:lnTo>
                    <a:pt x="1501" y="1063"/>
                  </a:lnTo>
                  <a:lnTo>
                    <a:pt x="1508" y="1056"/>
                  </a:lnTo>
                  <a:lnTo>
                    <a:pt x="1515" y="1049"/>
                  </a:lnTo>
                  <a:lnTo>
                    <a:pt x="1522" y="1041"/>
                  </a:lnTo>
                  <a:lnTo>
                    <a:pt x="1527" y="1032"/>
                  </a:lnTo>
                  <a:lnTo>
                    <a:pt x="1531" y="1025"/>
                  </a:lnTo>
                  <a:lnTo>
                    <a:pt x="1536" y="1018"/>
                  </a:lnTo>
                  <a:lnTo>
                    <a:pt x="1543" y="1008"/>
                  </a:lnTo>
                  <a:lnTo>
                    <a:pt x="1548" y="999"/>
                  </a:lnTo>
                  <a:lnTo>
                    <a:pt x="1553" y="992"/>
                  </a:lnTo>
                  <a:lnTo>
                    <a:pt x="1558" y="982"/>
                  </a:lnTo>
                  <a:lnTo>
                    <a:pt x="1565" y="975"/>
                  </a:lnTo>
                  <a:lnTo>
                    <a:pt x="1567" y="965"/>
                  </a:lnTo>
                  <a:lnTo>
                    <a:pt x="1572" y="958"/>
                  </a:lnTo>
                  <a:lnTo>
                    <a:pt x="1574" y="949"/>
                  </a:lnTo>
                  <a:lnTo>
                    <a:pt x="1579" y="942"/>
                  </a:lnTo>
                  <a:lnTo>
                    <a:pt x="1584" y="932"/>
                  </a:lnTo>
                  <a:lnTo>
                    <a:pt x="1589" y="925"/>
                  </a:lnTo>
                  <a:lnTo>
                    <a:pt x="1591" y="915"/>
                  </a:lnTo>
                  <a:lnTo>
                    <a:pt x="1596" y="908"/>
                  </a:lnTo>
                  <a:lnTo>
                    <a:pt x="1600" y="892"/>
                  </a:lnTo>
                  <a:lnTo>
                    <a:pt x="1608" y="875"/>
                  </a:lnTo>
                  <a:lnTo>
                    <a:pt x="1612" y="856"/>
                  </a:lnTo>
                  <a:lnTo>
                    <a:pt x="1617" y="842"/>
                  </a:lnTo>
                  <a:lnTo>
                    <a:pt x="1619" y="823"/>
                  </a:lnTo>
                  <a:lnTo>
                    <a:pt x="1622" y="808"/>
                  </a:lnTo>
                  <a:lnTo>
                    <a:pt x="1624" y="792"/>
                  </a:lnTo>
                  <a:lnTo>
                    <a:pt x="1629" y="777"/>
                  </a:lnTo>
                  <a:lnTo>
                    <a:pt x="1627" y="761"/>
                  </a:lnTo>
                  <a:lnTo>
                    <a:pt x="1627" y="747"/>
                  </a:lnTo>
                  <a:lnTo>
                    <a:pt x="1624" y="732"/>
                  </a:lnTo>
                  <a:lnTo>
                    <a:pt x="1622" y="718"/>
                  </a:lnTo>
                  <a:lnTo>
                    <a:pt x="1619" y="701"/>
                  </a:lnTo>
                  <a:lnTo>
                    <a:pt x="1617" y="687"/>
                  </a:lnTo>
                  <a:lnTo>
                    <a:pt x="1612" y="673"/>
                  </a:lnTo>
                  <a:lnTo>
                    <a:pt x="1608" y="663"/>
                  </a:lnTo>
                  <a:lnTo>
                    <a:pt x="1600" y="649"/>
                  </a:lnTo>
                  <a:lnTo>
                    <a:pt x="1593" y="637"/>
                  </a:lnTo>
                  <a:lnTo>
                    <a:pt x="1586" y="625"/>
                  </a:lnTo>
                  <a:lnTo>
                    <a:pt x="1579" y="616"/>
                  </a:lnTo>
                  <a:lnTo>
                    <a:pt x="1570" y="604"/>
                  </a:lnTo>
                  <a:lnTo>
                    <a:pt x="1560" y="594"/>
                  </a:lnTo>
                  <a:lnTo>
                    <a:pt x="1548" y="585"/>
                  </a:lnTo>
                  <a:lnTo>
                    <a:pt x="1536" y="578"/>
                  </a:lnTo>
                  <a:lnTo>
                    <a:pt x="1522" y="568"/>
                  </a:lnTo>
                  <a:lnTo>
                    <a:pt x="1508" y="561"/>
                  </a:lnTo>
                  <a:lnTo>
                    <a:pt x="1493" y="556"/>
                  </a:lnTo>
                  <a:lnTo>
                    <a:pt x="1479" y="554"/>
                  </a:lnTo>
                  <a:lnTo>
                    <a:pt x="1460" y="547"/>
                  </a:lnTo>
                  <a:lnTo>
                    <a:pt x="1446" y="547"/>
                  </a:lnTo>
                  <a:lnTo>
                    <a:pt x="1427" y="547"/>
                  </a:lnTo>
                  <a:lnTo>
                    <a:pt x="1410" y="547"/>
                  </a:lnTo>
                  <a:lnTo>
                    <a:pt x="1403" y="547"/>
                  </a:lnTo>
                  <a:lnTo>
                    <a:pt x="1391" y="547"/>
                  </a:lnTo>
                  <a:lnTo>
                    <a:pt x="1382" y="547"/>
                  </a:lnTo>
                  <a:lnTo>
                    <a:pt x="1375" y="547"/>
                  </a:lnTo>
                  <a:lnTo>
                    <a:pt x="1365" y="547"/>
                  </a:lnTo>
                  <a:lnTo>
                    <a:pt x="1358" y="549"/>
                  </a:lnTo>
                  <a:lnTo>
                    <a:pt x="1348" y="552"/>
                  </a:lnTo>
                  <a:lnTo>
                    <a:pt x="1339" y="554"/>
                  </a:lnTo>
                  <a:lnTo>
                    <a:pt x="1329" y="554"/>
                  </a:lnTo>
                  <a:lnTo>
                    <a:pt x="1320" y="554"/>
                  </a:lnTo>
                  <a:lnTo>
                    <a:pt x="1313" y="556"/>
                  </a:lnTo>
                  <a:lnTo>
                    <a:pt x="1306" y="556"/>
                  </a:lnTo>
                  <a:lnTo>
                    <a:pt x="1287" y="561"/>
                  </a:lnTo>
                  <a:lnTo>
                    <a:pt x="1272" y="568"/>
                  </a:lnTo>
                  <a:lnTo>
                    <a:pt x="1253" y="571"/>
                  </a:lnTo>
                  <a:lnTo>
                    <a:pt x="1239" y="573"/>
                  </a:lnTo>
                  <a:lnTo>
                    <a:pt x="1222" y="578"/>
                  </a:lnTo>
                  <a:lnTo>
                    <a:pt x="1208" y="582"/>
                  </a:lnTo>
                  <a:lnTo>
                    <a:pt x="1194" y="585"/>
                  </a:lnTo>
                  <a:lnTo>
                    <a:pt x="1180" y="590"/>
                  </a:lnTo>
                  <a:lnTo>
                    <a:pt x="1170" y="592"/>
                  </a:lnTo>
                  <a:lnTo>
                    <a:pt x="1161" y="597"/>
                  </a:lnTo>
                  <a:lnTo>
                    <a:pt x="1151" y="597"/>
                  </a:lnTo>
                  <a:lnTo>
                    <a:pt x="1142" y="599"/>
                  </a:lnTo>
                  <a:lnTo>
                    <a:pt x="1134" y="599"/>
                  </a:lnTo>
                  <a:lnTo>
                    <a:pt x="1132" y="602"/>
                  </a:lnTo>
                  <a:lnTo>
                    <a:pt x="1125" y="599"/>
                  </a:lnTo>
                  <a:lnTo>
                    <a:pt x="1127" y="594"/>
                  </a:lnTo>
                  <a:lnTo>
                    <a:pt x="1127" y="587"/>
                  </a:lnTo>
                  <a:lnTo>
                    <a:pt x="1130" y="582"/>
                  </a:lnTo>
                  <a:lnTo>
                    <a:pt x="1132" y="573"/>
                  </a:lnTo>
                  <a:lnTo>
                    <a:pt x="1137" y="566"/>
                  </a:lnTo>
                  <a:lnTo>
                    <a:pt x="1142" y="554"/>
                  </a:lnTo>
                  <a:lnTo>
                    <a:pt x="1146" y="542"/>
                  </a:lnTo>
                  <a:lnTo>
                    <a:pt x="1151" y="530"/>
                  </a:lnTo>
                  <a:lnTo>
                    <a:pt x="1156" y="518"/>
                  </a:lnTo>
                  <a:lnTo>
                    <a:pt x="1158" y="504"/>
                  </a:lnTo>
                  <a:lnTo>
                    <a:pt x="1163" y="490"/>
                  </a:lnTo>
                  <a:lnTo>
                    <a:pt x="1168" y="473"/>
                  </a:lnTo>
                  <a:lnTo>
                    <a:pt x="1172" y="459"/>
                  </a:lnTo>
                  <a:lnTo>
                    <a:pt x="1175" y="449"/>
                  </a:lnTo>
                  <a:lnTo>
                    <a:pt x="1175" y="442"/>
                  </a:lnTo>
                  <a:lnTo>
                    <a:pt x="1177" y="433"/>
                  </a:lnTo>
                  <a:lnTo>
                    <a:pt x="1180" y="423"/>
                  </a:lnTo>
                  <a:lnTo>
                    <a:pt x="1182" y="414"/>
                  </a:lnTo>
                  <a:lnTo>
                    <a:pt x="1184" y="406"/>
                  </a:lnTo>
                  <a:lnTo>
                    <a:pt x="1184" y="397"/>
                  </a:lnTo>
                  <a:lnTo>
                    <a:pt x="1189" y="387"/>
                  </a:lnTo>
                  <a:lnTo>
                    <a:pt x="1189" y="378"/>
                  </a:lnTo>
                  <a:lnTo>
                    <a:pt x="1189" y="368"/>
                  </a:lnTo>
                  <a:lnTo>
                    <a:pt x="1189" y="359"/>
                  </a:lnTo>
                  <a:lnTo>
                    <a:pt x="1191" y="349"/>
                  </a:lnTo>
                  <a:lnTo>
                    <a:pt x="1191" y="340"/>
                  </a:lnTo>
                  <a:lnTo>
                    <a:pt x="1191" y="330"/>
                  </a:lnTo>
                  <a:lnTo>
                    <a:pt x="1191" y="321"/>
                  </a:lnTo>
                  <a:lnTo>
                    <a:pt x="1194" y="311"/>
                  </a:lnTo>
                  <a:lnTo>
                    <a:pt x="1194" y="302"/>
                  </a:lnTo>
                  <a:lnTo>
                    <a:pt x="1194" y="292"/>
                  </a:lnTo>
                  <a:lnTo>
                    <a:pt x="1194" y="283"/>
                  </a:lnTo>
                  <a:lnTo>
                    <a:pt x="1194" y="273"/>
                  </a:lnTo>
                  <a:lnTo>
                    <a:pt x="1191" y="264"/>
                  </a:lnTo>
                  <a:lnTo>
                    <a:pt x="1191" y="254"/>
                  </a:lnTo>
                  <a:lnTo>
                    <a:pt x="1189" y="245"/>
                  </a:lnTo>
                  <a:lnTo>
                    <a:pt x="1189" y="238"/>
                  </a:lnTo>
                  <a:lnTo>
                    <a:pt x="1187" y="228"/>
                  </a:lnTo>
                  <a:lnTo>
                    <a:pt x="1184" y="219"/>
                  </a:lnTo>
                  <a:lnTo>
                    <a:pt x="1184" y="209"/>
                  </a:lnTo>
                  <a:lnTo>
                    <a:pt x="1182" y="200"/>
                  </a:lnTo>
                  <a:lnTo>
                    <a:pt x="1180" y="190"/>
                  </a:lnTo>
                  <a:lnTo>
                    <a:pt x="1175" y="181"/>
                  </a:lnTo>
                  <a:lnTo>
                    <a:pt x="1172" y="171"/>
                  </a:lnTo>
                  <a:lnTo>
                    <a:pt x="1170" y="164"/>
                  </a:lnTo>
                  <a:lnTo>
                    <a:pt x="1165" y="154"/>
                  </a:lnTo>
                  <a:lnTo>
                    <a:pt x="1161" y="145"/>
                  </a:lnTo>
                  <a:lnTo>
                    <a:pt x="1156" y="138"/>
                  </a:lnTo>
                  <a:lnTo>
                    <a:pt x="1153" y="128"/>
                  </a:lnTo>
                  <a:lnTo>
                    <a:pt x="1142" y="114"/>
                  </a:lnTo>
                  <a:lnTo>
                    <a:pt x="1132" y="100"/>
                  </a:lnTo>
                  <a:lnTo>
                    <a:pt x="1125" y="90"/>
                  </a:lnTo>
                  <a:lnTo>
                    <a:pt x="1118" y="83"/>
                  </a:lnTo>
                  <a:lnTo>
                    <a:pt x="1113" y="76"/>
                  </a:lnTo>
                  <a:lnTo>
                    <a:pt x="1106" y="71"/>
                  </a:lnTo>
                  <a:lnTo>
                    <a:pt x="1094" y="59"/>
                  </a:lnTo>
                  <a:lnTo>
                    <a:pt x="1080" y="50"/>
                  </a:lnTo>
                  <a:lnTo>
                    <a:pt x="1065" y="40"/>
                  </a:lnTo>
                  <a:lnTo>
                    <a:pt x="1054" y="31"/>
                  </a:lnTo>
                  <a:lnTo>
                    <a:pt x="1039" y="24"/>
                  </a:lnTo>
                  <a:lnTo>
                    <a:pt x="1025" y="19"/>
                  </a:lnTo>
                  <a:lnTo>
                    <a:pt x="1011" y="12"/>
                  </a:lnTo>
                  <a:lnTo>
                    <a:pt x="996" y="7"/>
                  </a:lnTo>
                  <a:lnTo>
                    <a:pt x="982" y="2"/>
                  </a:lnTo>
                  <a:lnTo>
                    <a:pt x="970" y="2"/>
                  </a:lnTo>
                  <a:lnTo>
                    <a:pt x="956" y="0"/>
                  </a:lnTo>
                  <a:lnTo>
                    <a:pt x="944" y="0"/>
                  </a:lnTo>
                  <a:lnTo>
                    <a:pt x="930" y="0"/>
                  </a:lnTo>
                  <a:lnTo>
                    <a:pt x="918" y="2"/>
                  </a:lnTo>
                  <a:lnTo>
                    <a:pt x="904" y="2"/>
                  </a:lnTo>
                  <a:lnTo>
                    <a:pt x="892" y="5"/>
                  </a:lnTo>
                  <a:lnTo>
                    <a:pt x="878" y="7"/>
                  </a:lnTo>
                  <a:lnTo>
                    <a:pt x="868" y="12"/>
                  </a:lnTo>
                  <a:lnTo>
                    <a:pt x="854" y="14"/>
                  </a:lnTo>
                  <a:lnTo>
                    <a:pt x="842" y="19"/>
                  </a:lnTo>
                  <a:lnTo>
                    <a:pt x="830" y="24"/>
                  </a:lnTo>
                  <a:lnTo>
                    <a:pt x="821" y="31"/>
                  </a:lnTo>
                  <a:lnTo>
                    <a:pt x="809" y="36"/>
                  </a:lnTo>
                  <a:lnTo>
                    <a:pt x="799" y="40"/>
                  </a:lnTo>
                  <a:lnTo>
                    <a:pt x="790" y="47"/>
                  </a:lnTo>
                  <a:lnTo>
                    <a:pt x="782" y="55"/>
                  </a:lnTo>
                  <a:lnTo>
                    <a:pt x="773" y="62"/>
                  </a:lnTo>
                  <a:lnTo>
                    <a:pt x="766" y="69"/>
                  </a:lnTo>
                  <a:lnTo>
                    <a:pt x="756" y="76"/>
                  </a:lnTo>
                  <a:lnTo>
                    <a:pt x="752" y="85"/>
                  </a:lnTo>
                  <a:lnTo>
                    <a:pt x="744" y="93"/>
                  </a:lnTo>
                  <a:lnTo>
                    <a:pt x="737" y="102"/>
                  </a:lnTo>
                  <a:lnTo>
                    <a:pt x="733" y="112"/>
                  </a:lnTo>
                  <a:lnTo>
                    <a:pt x="728" y="123"/>
                  </a:lnTo>
                  <a:lnTo>
                    <a:pt x="723" y="133"/>
                  </a:lnTo>
                  <a:lnTo>
                    <a:pt x="718" y="147"/>
                  </a:lnTo>
                  <a:lnTo>
                    <a:pt x="714" y="162"/>
                  </a:lnTo>
                  <a:lnTo>
                    <a:pt x="711" y="176"/>
                  </a:lnTo>
                  <a:lnTo>
                    <a:pt x="706" y="190"/>
                  </a:lnTo>
                  <a:lnTo>
                    <a:pt x="704" y="204"/>
                  </a:lnTo>
                  <a:lnTo>
                    <a:pt x="699" y="219"/>
                  </a:lnTo>
                  <a:lnTo>
                    <a:pt x="699" y="233"/>
                  </a:lnTo>
                  <a:lnTo>
                    <a:pt x="695" y="247"/>
                  </a:lnTo>
                  <a:lnTo>
                    <a:pt x="695" y="261"/>
                  </a:lnTo>
                  <a:lnTo>
                    <a:pt x="690" y="278"/>
                  </a:lnTo>
                  <a:lnTo>
                    <a:pt x="690" y="295"/>
                  </a:lnTo>
                  <a:lnTo>
                    <a:pt x="687" y="307"/>
                  </a:lnTo>
                  <a:lnTo>
                    <a:pt x="685" y="321"/>
                  </a:lnTo>
                  <a:lnTo>
                    <a:pt x="685" y="335"/>
                  </a:lnTo>
                  <a:lnTo>
                    <a:pt x="685" y="349"/>
                  </a:lnTo>
                  <a:lnTo>
                    <a:pt x="683" y="361"/>
                  </a:lnTo>
                  <a:lnTo>
                    <a:pt x="683" y="373"/>
                  </a:lnTo>
                  <a:lnTo>
                    <a:pt x="683" y="385"/>
                  </a:lnTo>
                  <a:lnTo>
                    <a:pt x="683" y="397"/>
                  </a:lnTo>
                  <a:lnTo>
                    <a:pt x="683" y="406"/>
                  </a:lnTo>
                  <a:lnTo>
                    <a:pt x="683" y="416"/>
                  </a:lnTo>
                  <a:lnTo>
                    <a:pt x="683" y="423"/>
                  </a:lnTo>
                  <a:lnTo>
                    <a:pt x="683" y="430"/>
                  </a:lnTo>
                  <a:lnTo>
                    <a:pt x="683" y="437"/>
                  </a:lnTo>
                  <a:lnTo>
                    <a:pt x="683" y="442"/>
                  </a:lnTo>
                  <a:close/>
                </a:path>
              </a:pathLst>
            </a:custGeom>
            <a:solidFill>
              <a:srgbClr val="F2FA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Freeform 21"/>
            <p:cNvSpPr>
              <a:spLocks/>
            </p:cNvSpPr>
            <p:nvPr/>
          </p:nvSpPr>
          <p:spPr bwMode="auto">
            <a:xfrm>
              <a:off x="778" y="1931"/>
              <a:ext cx="496" cy="540"/>
            </a:xfrm>
            <a:custGeom>
              <a:avLst/>
              <a:gdLst>
                <a:gd name="T0" fmla="*/ 83 w 496"/>
                <a:gd name="T1" fmla="*/ 38 h 540"/>
                <a:gd name="T2" fmla="*/ 57 w 496"/>
                <a:gd name="T3" fmla="*/ 83 h 540"/>
                <a:gd name="T4" fmla="*/ 35 w 496"/>
                <a:gd name="T5" fmla="*/ 128 h 540"/>
                <a:gd name="T6" fmla="*/ 19 w 496"/>
                <a:gd name="T7" fmla="*/ 167 h 540"/>
                <a:gd name="T8" fmla="*/ 7 w 496"/>
                <a:gd name="T9" fmla="*/ 207 h 540"/>
                <a:gd name="T10" fmla="*/ 0 w 496"/>
                <a:gd name="T11" fmla="*/ 245 h 540"/>
                <a:gd name="T12" fmla="*/ 0 w 496"/>
                <a:gd name="T13" fmla="*/ 281 h 540"/>
                <a:gd name="T14" fmla="*/ 0 w 496"/>
                <a:gd name="T15" fmla="*/ 314 h 540"/>
                <a:gd name="T16" fmla="*/ 4 w 496"/>
                <a:gd name="T17" fmla="*/ 345 h 540"/>
                <a:gd name="T18" fmla="*/ 14 w 496"/>
                <a:gd name="T19" fmla="*/ 376 h 540"/>
                <a:gd name="T20" fmla="*/ 26 w 496"/>
                <a:gd name="T21" fmla="*/ 404 h 540"/>
                <a:gd name="T22" fmla="*/ 40 w 496"/>
                <a:gd name="T23" fmla="*/ 426 h 540"/>
                <a:gd name="T24" fmla="*/ 68 w 496"/>
                <a:gd name="T25" fmla="*/ 464 h 540"/>
                <a:gd name="T26" fmla="*/ 99 w 496"/>
                <a:gd name="T27" fmla="*/ 492 h 540"/>
                <a:gd name="T28" fmla="*/ 123 w 496"/>
                <a:gd name="T29" fmla="*/ 507 h 540"/>
                <a:gd name="T30" fmla="*/ 168 w 496"/>
                <a:gd name="T31" fmla="*/ 526 h 540"/>
                <a:gd name="T32" fmla="*/ 216 w 496"/>
                <a:gd name="T33" fmla="*/ 537 h 540"/>
                <a:gd name="T34" fmla="*/ 263 w 496"/>
                <a:gd name="T35" fmla="*/ 535 h 540"/>
                <a:gd name="T36" fmla="*/ 309 w 496"/>
                <a:gd name="T37" fmla="*/ 526 h 540"/>
                <a:gd name="T38" fmla="*/ 351 w 496"/>
                <a:gd name="T39" fmla="*/ 509 h 540"/>
                <a:gd name="T40" fmla="*/ 389 w 496"/>
                <a:gd name="T41" fmla="*/ 485 h 540"/>
                <a:gd name="T42" fmla="*/ 423 w 496"/>
                <a:gd name="T43" fmla="*/ 457 h 540"/>
                <a:gd name="T44" fmla="*/ 454 w 496"/>
                <a:gd name="T45" fmla="*/ 423 h 540"/>
                <a:gd name="T46" fmla="*/ 475 w 496"/>
                <a:gd name="T47" fmla="*/ 381 h 540"/>
                <a:gd name="T48" fmla="*/ 492 w 496"/>
                <a:gd name="T49" fmla="*/ 338 h 540"/>
                <a:gd name="T50" fmla="*/ 496 w 496"/>
                <a:gd name="T51" fmla="*/ 297 h 540"/>
                <a:gd name="T52" fmla="*/ 496 w 496"/>
                <a:gd name="T53" fmla="*/ 271 h 540"/>
                <a:gd name="T54" fmla="*/ 496 w 496"/>
                <a:gd name="T55" fmla="*/ 245 h 540"/>
                <a:gd name="T56" fmla="*/ 492 w 496"/>
                <a:gd name="T57" fmla="*/ 216 h 540"/>
                <a:gd name="T58" fmla="*/ 485 w 496"/>
                <a:gd name="T59" fmla="*/ 188 h 540"/>
                <a:gd name="T60" fmla="*/ 477 w 496"/>
                <a:gd name="T61" fmla="*/ 162 h 540"/>
                <a:gd name="T62" fmla="*/ 463 w 496"/>
                <a:gd name="T63" fmla="*/ 131 h 540"/>
                <a:gd name="T64" fmla="*/ 447 w 496"/>
                <a:gd name="T65" fmla="*/ 107 h 540"/>
                <a:gd name="T66" fmla="*/ 423 w 496"/>
                <a:gd name="T67" fmla="*/ 79 h 540"/>
                <a:gd name="T68" fmla="*/ 385 w 496"/>
                <a:gd name="T69" fmla="*/ 48 h 540"/>
                <a:gd name="T70" fmla="*/ 359 w 496"/>
                <a:gd name="T71" fmla="*/ 33 h 540"/>
                <a:gd name="T72" fmla="*/ 323 w 496"/>
                <a:gd name="T73" fmla="*/ 19 h 540"/>
                <a:gd name="T74" fmla="*/ 275 w 496"/>
                <a:gd name="T75" fmla="*/ 5 h 540"/>
                <a:gd name="T76" fmla="*/ 228 w 496"/>
                <a:gd name="T77" fmla="*/ 0 h 540"/>
                <a:gd name="T78" fmla="*/ 185 w 496"/>
                <a:gd name="T79" fmla="*/ 0 h 540"/>
                <a:gd name="T80" fmla="*/ 152 w 496"/>
                <a:gd name="T81" fmla="*/ 2 h 540"/>
                <a:gd name="T82" fmla="*/ 121 w 496"/>
                <a:gd name="T83" fmla="*/ 5 h 540"/>
                <a:gd name="T84" fmla="*/ 107 w 496"/>
                <a:gd name="T85" fmla="*/ 10 h 5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6"/>
                <a:gd name="T130" fmla="*/ 0 h 540"/>
                <a:gd name="T131" fmla="*/ 496 w 496"/>
                <a:gd name="T132" fmla="*/ 540 h 5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6" h="540">
                  <a:moveTo>
                    <a:pt x="107" y="10"/>
                  </a:moveTo>
                  <a:lnTo>
                    <a:pt x="92" y="24"/>
                  </a:lnTo>
                  <a:lnTo>
                    <a:pt x="83" y="38"/>
                  </a:lnTo>
                  <a:lnTo>
                    <a:pt x="73" y="52"/>
                  </a:lnTo>
                  <a:lnTo>
                    <a:pt x="66" y="69"/>
                  </a:lnTo>
                  <a:lnTo>
                    <a:pt x="57" y="83"/>
                  </a:lnTo>
                  <a:lnTo>
                    <a:pt x="47" y="98"/>
                  </a:lnTo>
                  <a:lnTo>
                    <a:pt x="40" y="112"/>
                  </a:lnTo>
                  <a:lnTo>
                    <a:pt x="35" y="128"/>
                  </a:lnTo>
                  <a:lnTo>
                    <a:pt x="28" y="140"/>
                  </a:lnTo>
                  <a:lnTo>
                    <a:pt x="23" y="155"/>
                  </a:lnTo>
                  <a:lnTo>
                    <a:pt x="19" y="167"/>
                  </a:lnTo>
                  <a:lnTo>
                    <a:pt x="14" y="181"/>
                  </a:lnTo>
                  <a:lnTo>
                    <a:pt x="9" y="193"/>
                  </a:lnTo>
                  <a:lnTo>
                    <a:pt x="7" y="207"/>
                  </a:lnTo>
                  <a:lnTo>
                    <a:pt x="4" y="219"/>
                  </a:lnTo>
                  <a:lnTo>
                    <a:pt x="4" y="233"/>
                  </a:lnTo>
                  <a:lnTo>
                    <a:pt x="0" y="245"/>
                  </a:lnTo>
                  <a:lnTo>
                    <a:pt x="0" y="257"/>
                  </a:lnTo>
                  <a:lnTo>
                    <a:pt x="0" y="269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304"/>
                  </a:lnTo>
                  <a:lnTo>
                    <a:pt x="0" y="314"/>
                  </a:lnTo>
                  <a:lnTo>
                    <a:pt x="2" y="326"/>
                  </a:lnTo>
                  <a:lnTo>
                    <a:pt x="2" y="335"/>
                  </a:lnTo>
                  <a:lnTo>
                    <a:pt x="4" y="345"/>
                  </a:lnTo>
                  <a:lnTo>
                    <a:pt x="7" y="354"/>
                  </a:lnTo>
                  <a:lnTo>
                    <a:pt x="11" y="366"/>
                  </a:lnTo>
                  <a:lnTo>
                    <a:pt x="14" y="376"/>
                  </a:lnTo>
                  <a:lnTo>
                    <a:pt x="16" y="385"/>
                  </a:lnTo>
                  <a:lnTo>
                    <a:pt x="21" y="395"/>
                  </a:lnTo>
                  <a:lnTo>
                    <a:pt x="26" y="404"/>
                  </a:lnTo>
                  <a:lnTo>
                    <a:pt x="28" y="411"/>
                  </a:lnTo>
                  <a:lnTo>
                    <a:pt x="33" y="421"/>
                  </a:lnTo>
                  <a:lnTo>
                    <a:pt x="40" y="426"/>
                  </a:lnTo>
                  <a:lnTo>
                    <a:pt x="42" y="435"/>
                  </a:lnTo>
                  <a:lnTo>
                    <a:pt x="54" y="450"/>
                  </a:lnTo>
                  <a:lnTo>
                    <a:pt x="68" y="464"/>
                  </a:lnTo>
                  <a:lnTo>
                    <a:pt x="78" y="476"/>
                  </a:lnTo>
                  <a:lnTo>
                    <a:pt x="92" y="488"/>
                  </a:lnTo>
                  <a:lnTo>
                    <a:pt x="99" y="492"/>
                  </a:lnTo>
                  <a:lnTo>
                    <a:pt x="107" y="497"/>
                  </a:lnTo>
                  <a:lnTo>
                    <a:pt x="114" y="502"/>
                  </a:lnTo>
                  <a:lnTo>
                    <a:pt x="123" y="507"/>
                  </a:lnTo>
                  <a:lnTo>
                    <a:pt x="137" y="514"/>
                  </a:lnTo>
                  <a:lnTo>
                    <a:pt x="152" y="521"/>
                  </a:lnTo>
                  <a:lnTo>
                    <a:pt x="168" y="526"/>
                  </a:lnTo>
                  <a:lnTo>
                    <a:pt x="185" y="533"/>
                  </a:lnTo>
                  <a:lnTo>
                    <a:pt x="199" y="535"/>
                  </a:lnTo>
                  <a:lnTo>
                    <a:pt x="216" y="537"/>
                  </a:lnTo>
                  <a:lnTo>
                    <a:pt x="230" y="537"/>
                  </a:lnTo>
                  <a:lnTo>
                    <a:pt x="249" y="540"/>
                  </a:lnTo>
                  <a:lnTo>
                    <a:pt x="263" y="535"/>
                  </a:lnTo>
                  <a:lnTo>
                    <a:pt x="280" y="533"/>
                  </a:lnTo>
                  <a:lnTo>
                    <a:pt x="294" y="528"/>
                  </a:lnTo>
                  <a:lnTo>
                    <a:pt x="309" y="526"/>
                  </a:lnTo>
                  <a:lnTo>
                    <a:pt x="323" y="521"/>
                  </a:lnTo>
                  <a:lnTo>
                    <a:pt x="337" y="516"/>
                  </a:lnTo>
                  <a:lnTo>
                    <a:pt x="351" y="509"/>
                  </a:lnTo>
                  <a:lnTo>
                    <a:pt x="366" y="502"/>
                  </a:lnTo>
                  <a:lnTo>
                    <a:pt x="375" y="492"/>
                  </a:lnTo>
                  <a:lnTo>
                    <a:pt x="389" y="485"/>
                  </a:lnTo>
                  <a:lnTo>
                    <a:pt x="399" y="476"/>
                  </a:lnTo>
                  <a:lnTo>
                    <a:pt x="413" y="469"/>
                  </a:lnTo>
                  <a:lnTo>
                    <a:pt x="423" y="457"/>
                  </a:lnTo>
                  <a:lnTo>
                    <a:pt x="432" y="445"/>
                  </a:lnTo>
                  <a:lnTo>
                    <a:pt x="442" y="435"/>
                  </a:lnTo>
                  <a:lnTo>
                    <a:pt x="454" y="423"/>
                  </a:lnTo>
                  <a:lnTo>
                    <a:pt x="461" y="409"/>
                  </a:lnTo>
                  <a:lnTo>
                    <a:pt x="468" y="397"/>
                  </a:lnTo>
                  <a:lnTo>
                    <a:pt x="475" y="381"/>
                  </a:lnTo>
                  <a:lnTo>
                    <a:pt x="482" y="369"/>
                  </a:lnTo>
                  <a:lnTo>
                    <a:pt x="487" y="352"/>
                  </a:lnTo>
                  <a:lnTo>
                    <a:pt x="492" y="338"/>
                  </a:lnTo>
                  <a:lnTo>
                    <a:pt x="494" y="323"/>
                  </a:lnTo>
                  <a:lnTo>
                    <a:pt x="496" y="307"/>
                  </a:lnTo>
                  <a:lnTo>
                    <a:pt x="496" y="297"/>
                  </a:lnTo>
                  <a:lnTo>
                    <a:pt x="496" y="290"/>
                  </a:lnTo>
                  <a:lnTo>
                    <a:pt x="496" y="281"/>
                  </a:lnTo>
                  <a:lnTo>
                    <a:pt x="496" y="271"/>
                  </a:lnTo>
                  <a:lnTo>
                    <a:pt x="496" y="262"/>
                  </a:lnTo>
                  <a:lnTo>
                    <a:pt x="496" y="255"/>
                  </a:lnTo>
                  <a:lnTo>
                    <a:pt x="496" y="245"/>
                  </a:lnTo>
                  <a:lnTo>
                    <a:pt x="496" y="235"/>
                  </a:lnTo>
                  <a:lnTo>
                    <a:pt x="492" y="226"/>
                  </a:lnTo>
                  <a:lnTo>
                    <a:pt x="492" y="216"/>
                  </a:lnTo>
                  <a:lnTo>
                    <a:pt x="489" y="207"/>
                  </a:lnTo>
                  <a:lnTo>
                    <a:pt x="487" y="197"/>
                  </a:lnTo>
                  <a:lnTo>
                    <a:pt x="485" y="188"/>
                  </a:lnTo>
                  <a:lnTo>
                    <a:pt x="482" y="178"/>
                  </a:lnTo>
                  <a:lnTo>
                    <a:pt x="477" y="169"/>
                  </a:lnTo>
                  <a:lnTo>
                    <a:pt x="477" y="162"/>
                  </a:lnTo>
                  <a:lnTo>
                    <a:pt x="473" y="150"/>
                  </a:lnTo>
                  <a:lnTo>
                    <a:pt x="468" y="140"/>
                  </a:lnTo>
                  <a:lnTo>
                    <a:pt x="463" y="131"/>
                  </a:lnTo>
                  <a:lnTo>
                    <a:pt x="456" y="124"/>
                  </a:lnTo>
                  <a:lnTo>
                    <a:pt x="451" y="114"/>
                  </a:lnTo>
                  <a:lnTo>
                    <a:pt x="447" y="107"/>
                  </a:lnTo>
                  <a:lnTo>
                    <a:pt x="442" y="98"/>
                  </a:lnTo>
                  <a:lnTo>
                    <a:pt x="437" y="93"/>
                  </a:lnTo>
                  <a:lnTo>
                    <a:pt x="423" y="79"/>
                  </a:lnTo>
                  <a:lnTo>
                    <a:pt x="411" y="67"/>
                  </a:lnTo>
                  <a:lnTo>
                    <a:pt x="397" y="55"/>
                  </a:lnTo>
                  <a:lnTo>
                    <a:pt x="385" y="48"/>
                  </a:lnTo>
                  <a:lnTo>
                    <a:pt x="375" y="43"/>
                  </a:lnTo>
                  <a:lnTo>
                    <a:pt x="368" y="38"/>
                  </a:lnTo>
                  <a:lnTo>
                    <a:pt x="359" y="33"/>
                  </a:lnTo>
                  <a:lnTo>
                    <a:pt x="351" y="29"/>
                  </a:lnTo>
                  <a:lnTo>
                    <a:pt x="337" y="24"/>
                  </a:lnTo>
                  <a:lnTo>
                    <a:pt x="323" y="19"/>
                  </a:lnTo>
                  <a:lnTo>
                    <a:pt x="306" y="14"/>
                  </a:lnTo>
                  <a:lnTo>
                    <a:pt x="290" y="10"/>
                  </a:lnTo>
                  <a:lnTo>
                    <a:pt x="275" y="5"/>
                  </a:lnTo>
                  <a:lnTo>
                    <a:pt x="259" y="5"/>
                  </a:lnTo>
                  <a:lnTo>
                    <a:pt x="244" y="2"/>
                  </a:lnTo>
                  <a:lnTo>
                    <a:pt x="228" y="0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2" y="2"/>
                  </a:lnTo>
                  <a:lnTo>
                    <a:pt x="140" y="2"/>
                  </a:lnTo>
                  <a:lnTo>
                    <a:pt x="130" y="5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F5C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Freeform 22"/>
            <p:cNvSpPr>
              <a:spLocks/>
            </p:cNvSpPr>
            <p:nvPr/>
          </p:nvSpPr>
          <p:spPr bwMode="auto">
            <a:xfrm>
              <a:off x="1332" y="1144"/>
              <a:ext cx="618" cy="642"/>
            </a:xfrm>
            <a:custGeom>
              <a:avLst/>
              <a:gdLst>
                <a:gd name="T0" fmla="*/ 168 w 618"/>
                <a:gd name="T1" fmla="*/ 40 h 642"/>
                <a:gd name="T2" fmla="*/ 135 w 618"/>
                <a:gd name="T3" fmla="*/ 71 h 642"/>
                <a:gd name="T4" fmla="*/ 104 w 618"/>
                <a:gd name="T5" fmla="*/ 105 h 642"/>
                <a:gd name="T6" fmla="*/ 76 w 618"/>
                <a:gd name="T7" fmla="*/ 135 h 642"/>
                <a:gd name="T8" fmla="*/ 54 w 618"/>
                <a:gd name="T9" fmla="*/ 166 h 642"/>
                <a:gd name="T10" fmla="*/ 38 w 618"/>
                <a:gd name="T11" fmla="*/ 197 h 642"/>
                <a:gd name="T12" fmla="*/ 23 w 618"/>
                <a:gd name="T13" fmla="*/ 226 h 642"/>
                <a:gd name="T14" fmla="*/ 11 w 618"/>
                <a:gd name="T15" fmla="*/ 254 h 642"/>
                <a:gd name="T16" fmla="*/ 4 w 618"/>
                <a:gd name="T17" fmla="*/ 285 h 642"/>
                <a:gd name="T18" fmla="*/ 0 w 618"/>
                <a:gd name="T19" fmla="*/ 314 h 642"/>
                <a:gd name="T20" fmla="*/ 2 w 618"/>
                <a:gd name="T21" fmla="*/ 342 h 642"/>
                <a:gd name="T22" fmla="*/ 9 w 618"/>
                <a:gd name="T23" fmla="*/ 390 h 642"/>
                <a:gd name="T24" fmla="*/ 28 w 618"/>
                <a:gd name="T25" fmla="*/ 433 h 642"/>
                <a:gd name="T26" fmla="*/ 57 w 618"/>
                <a:gd name="T27" fmla="*/ 473 h 642"/>
                <a:gd name="T28" fmla="*/ 95 w 618"/>
                <a:gd name="T29" fmla="*/ 506 h 642"/>
                <a:gd name="T30" fmla="*/ 140 w 618"/>
                <a:gd name="T31" fmla="*/ 530 h 642"/>
                <a:gd name="T32" fmla="*/ 187 w 618"/>
                <a:gd name="T33" fmla="*/ 547 h 642"/>
                <a:gd name="T34" fmla="*/ 228 w 618"/>
                <a:gd name="T35" fmla="*/ 563 h 642"/>
                <a:gd name="T36" fmla="*/ 268 w 618"/>
                <a:gd name="T37" fmla="*/ 585 h 642"/>
                <a:gd name="T38" fmla="*/ 304 w 618"/>
                <a:gd name="T39" fmla="*/ 604 h 642"/>
                <a:gd name="T40" fmla="*/ 335 w 618"/>
                <a:gd name="T41" fmla="*/ 618 h 642"/>
                <a:gd name="T42" fmla="*/ 366 w 618"/>
                <a:gd name="T43" fmla="*/ 632 h 642"/>
                <a:gd name="T44" fmla="*/ 394 w 618"/>
                <a:gd name="T45" fmla="*/ 642 h 642"/>
                <a:gd name="T46" fmla="*/ 423 w 618"/>
                <a:gd name="T47" fmla="*/ 642 h 642"/>
                <a:gd name="T48" fmla="*/ 454 w 618"/>
                <a:gd name="T49" fmla="*/ 637 h 642"/>
                <a:gd name="T50" fmla="*/ 482 w 618"/>
                <a:gd name="T51" fmla="*/ 623 h 642"/>
                <a:gd name="T52" fmla="*/ 518 w 618"/>
                <a:gd name="T53" fmla="*/ 599 h 642"/>
                <a:gd name="T54" fmla="*/ 546 w 618"/>
                <a:gd name="T55" fmla="*/ 563 h 642"/>
                <a:gd name="T56" fmla="*/ 573 w 618"/>
                <a:gd name="T57" fmla="*/ 518 h 642"/>
                <a:gd name="T58" fmla="*/ 589 w 618"/>
                <a:gd name="T59" fmla="*/ 478 h 642"/>
                <a:gd name="T60" fmla="*/ 596 w 618"/>
                <a:gd name="T61" fmla="*/ 449 h 642"/>
                <a:gd name="T62" fmla="*/ 603 w 618"/>
                <a:gd name="T63" fmla="*/ 421 h 642"/>
                <a:gd name="T64" fmla="*/ 611 w 618"/>
                <a:gd name="T65" fmla="*/ 392 h 642"/>
                <a:gd name="T66" fmla="*/ 613 w 618"/>
                <a:gd name="T67" fmla="*/ 364 h 642"/>
                <a:gd name="T68" fmla="*/ 618 w 618"/>
                <a:gd name="T69" fmla="*/ 335 h 642"/>
                <a:gd name="T70" fmla="*/ 615 w 618"/>
                <a:gd name="T71" fmla="*/ 304 h 642"/>
                <a:gd name="T72" fmla="*/ 615 w 618"/>
                <a:gd name="T73" fmla="*/ 276 h 642"/>
                <a:gd name="T74" fmla="*/ 611 w 618"/>
                <a:gd name="T75" fmla="*/ 245 h 642"/>
                <a:gd name="T76" fmla="*/ 606 w 618"/>
                <a:gd name="T77" fmla="*/ 216 h 642"/>
                <a:gd name="T78" fmla="*/ 599 w 618"/>
                <a:gd name="T79" fmla="*/ 188 h 642"/>
                <a:gd name="T80" fmla="*/ 589 w 618"/>
                <a:gd name="T81" fmla="*/ 162 h 642"/>
                <a:gd name="T82" fmla="*/ 575 w 618"/>
                <a:gd name="T83" fmla="*/ 131 h 642"/>
                <a:gd name="T84" fmla="*/ 544 w 618"/>
                <a:gd name="T85" fmla="*/ 88 h 642"/>
                <a:gd name="T86" fmla="*/ 506 w 618"/>
                <a:gd name="T87" fmla="*/ 55 h 642"/>
                <a:gd name="T88" fmla="*/ 463 w 618"/>
                <a:gd name="T89" fmla="*/ 31 h 642"/>
                <a:gd name="T90" fmla="*/ 420 w 618"/>
                <a:gd name="T91" fmla="*/ 14 h 642"/>
                <a:gd name="T92" fmla="*/ 378 w 618"/>
                <a:gd name="T93" fmla="*/ 5 h 642"/>
                <a:gd name="T94" fmla="*/ 337 w 618"/>
                <a:gd name="T95" fmla="*/ 0 h 642"/>
                <a:gd name="T96" fmla="*/ 304 w 618"/>
                <a:gd name="T97" fmla="*/ 0 h 642"/>
                <a:gd name="T98" fmla="*/ 268 w 618"/>
                <a:gd name="T99" fmla="*/ 2 h 642"/>
                <a:gd name="T100" fmla="*/ 240 w 618"/>
                <a:gd name="T101" fmla="*/ 7 h 642"/>
                <a:gd name="T102" fmla="*/ 211 w 618"/>
                <a:gd name="T103" fmla="*/ 14 h 642"/>
                <a:gd name="T104" fmla="*/ 197 w 618"/>
                <a:gd name="T105" fmla="*/ 21 h 6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8"/>
                <a:gd name="T160" fmla="*/ 0 h 642"/>
                <a:gd name="T161" fmla="*/ 618 w 618"/>
                <a:gd name="T162" fmla="*/ 642 h 6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8" h="642">
                  <a:moveTo>
                    <a:pt x="197" y="21"/>
                  </a:moveTo>
                  <a:lnTo>
                    <a:pt x="183" y="31"/>
                  </a:lnTo>
                  <a:lnTo>
                    <a:pt x="168" y="40"/>
                  </a:lnTo>
                  <a:lnTo>
                    <a:pt x="156" y="52"/>
                  </a:lnTo>
                  <a:lnTo>
                    <a:pt x="145" y="62"/>
                  </a:lnTo>
                  <a:lnTo>
                    <a:pt x="135" y="71"/>
                  </a:lnTo>
                  <a:lnTo>
                    <a:pt x="123" y="81"/>
                  </a:lnTo>
                  <a:lnTo>
                    <a:pt x="114" y="93"/>
                  </a:lnTo>
                  <a:lnTo>
                    <a:pt x="104" y="105"/>
                  </a:lnTo>
                  <a:lnTo>
                    <a:pt x="95" y="114"/>
                  </a:lnTo>
                  <a:lnTo>
                    <a:pt x="85" y="124"/>
                  </a:lnTo>
                  <a:lnTo>
                    <a:pt x="76" y="135"/>
                  </a:lnTo>
                  <a:lnTo>
                    <a:pt x="68" y="145"/>
                  </a:lnTo>
                  <a:lnTo>
                    <a:pt x="61" y="154"/>
                  </a:lnTo>
                  <a:lnTo>
                    <a:pt x="54" y="166"/>
                  </a:lnTo>
                  <a:lnTo>
                    <a:pt x="47" y="178"/>
                  </a:lnTo>
                  <a:lnTo>
                    <a:pt x="42" y="188"/>
                  </a:lnTo>
                  <a:lnTo>
                    <a:pt x="38" y="197"/>
                  </a:lnTo>
                  <a:lnTo>
                    <a:pt x="30" y="207"/>
                  </a:lnTo>
                  <a:lnTo>
                    <a:pt x="26" y="216"/>
                  </a:lnTo>
                  <a:lnTo>
                    <a:pt x="23" y="226"/>
                  </a:lnTo>
                  <a:lnTo>
                    <a:pt x="19" y="235"/>
                  </a:lnTo>
                  <a:lnTo>
                    <a:pt x="14" y="245"/>
                  </a:lnTo>
                  <a:lnTo>
                    <a:pt x="11" y="254"/>
                  </a:lnTo>
                  <a:lnTo>
                    <a:pt x="9" y="266"/>
                  </a:lnTo>
                  <a:lnTo>
                    <a:pt x="7" y="276"/>
                  </a:lnTo>
                  <a:lnTo>
                    <a:pt x="4" y="285"/>
                  </a:lnTo>
                  <a:lnTo>
                    <a:pt x="2" y="295"/>
                  </a:lnTo>
                  <a:lnTo>
                    <a:pt x="2" y="304"/>
                  </a:lnTo>
                  <a:lnTo>
                    <a:pt x="0" y="314"/>
                  </a:lnTo>
                  <a:lnTo>
                    <a:pt x="0" y="323"/>
                  </a:lnTo>
                  <a:lnTo>
                    <a:pt x="0" y="333"/>
                  </a:lnTo>
                  <a:lnTo>
                    <a:pt x="2" y="342"/>
                  </a:lnTo>
                  <a:lnTo>
                    <a:pt x="2" y="357"/>
                  </a:lnTo>
                  <a:lnTo>
                    <a:pt x="4" y="373"/>
                  </a:lnTo>
                  <a:lnTo>
                    <a:pt x="9" y="390"/>
                  </a:lnTo>
                  <a:lnTo>
                    <a:pt x="14" y="407"/>
                  </a:lnTo>
                  <a:lnTo>
                    <a:pt x="19" y="418"/>
                  </a:lnTo>
                  <a:lnTo>
                    <a:pt x="28" y="433"/>
                  </a:lnTo>
                  <a:lnTo>
                    <a:pt x="38" y="449"/>
                  </a:lnTo>
                  <a:lnTo>
                    <a:pt x="47" y="464"/>
                  </a:lnTo>
                  <a:lnTo>
                    <a:pt x="57" y="473"/>
                  </a:lnTo>
                  <a:lnTo>
                    <a:pt x="68" y="485"/>
                  </a:lnTo>
                  <a:lnTo>
                    <a:pt x="80" y="495"/>
                  </a:lnTo>
                  <a:lnTo>
                    <a:pt x="95" y="506"/>
                  </a:lnTo>
                  <a:lnTo>
                    <a:pt x="109" y="514"/>
                  </a:lnTo>
                  <a:lnTo>
                    <a:pt x="123" y="523"/>
                  </a:lnTo>
                  <a:lnTo>
                    <a:pt x="140" y="530"/>
                  </a:lnTo>
                  <a:lnTo>
                    <a:pt x="156" y="537"/>
                  </a:lnTo>
                  <a:lnTo>
                    <a:pt x="171" y="542"/>
                  </a:lnTo>
                  <a:lnTo>
                    <a:pt x="187" y="547"/>
                  </a:lnTo>
                  <a:lnTo>
                    <a:pt x="202" y="554"/>
                  </a:lnTo>
                  <a:lnTo>
                    <a:pt x="216" y="559"/>
                  </a:lnTo>
                  <a:lnTo>
                    <a:pt x="228" y="563"/>
                  </a:lnTo>
                  <a:lnTo>
                    <a:pt x="242" y="573"/>
                  </a:lnTo>
                  <a:lnTo>
                    <a:pt x="254" y="578"/>
                  </a:lnTo>
                  <a:lnTo>
                    <a:pt x="268" y="585"/>
                  </a:lnTo>
                  <a:lnTo>
                    <a:pt x="280" y="590"/>
                  </a:lnTo>
                  <a:lnTo>
                    <a:pt x="292" y="597"/>
                  </a:lnTo>
                  <a:lnTo>
                    <a:pt x="304" y="604"/>
                  </a:lnTo>
                  <a:lnTo>
                    <a:pt x="313" y="609"/>
                  </a:lnTo>
                  <a:lnTo>
                    <a:pt x="323" y="613"/>
                  </a:lnTo>
                  <a:lnTo>
                    <a:pt x="335" y="618"/>
                  </a:lnTo>
                  <a:lnTo>
                    <a:pt x="347" y="623"/>
                  </a:lnTo>
                  <a:lnTo>
                    <a:pt x="356" y="630"/>
                  </a:lnTo>
                  <a:lnTo>
                    <a:pt x="366" y="632"/>
                  </a:lnTo>
                  <a:lnTo>
                    <a:pt x="375" y="637"/>
                  </a:lnTo>
                  <a:lnTo>
                    <a:pt x="385" y="637"/>
                  </a:lnTo>
                  <a:lnTo>
                    <a:pt x="394" y="642"/>
                  </a:lnTo>
                  <a:lnTo>
                    <a:pt x="404" y="642"/>
                  </a:lnTo>
                  <a:lnTo>
                    <a:pt x="413" y="642"/>
                  </a:lnTo>
                  <a:lnTo>
                    <a:pt x="423" y="642"/>
                  </a:lnTo>
                  <a:lnTo>
                    <a:pt x="435" y="642"/>
                  </a:lnTo>
                  <a:lnTo>
                    <a:pt x="444" y="640"/>
                  </a:lnTo>
                  <a:lnTo>
                    <a:pt x="454" y="637"/>
                  </a:lnTo>
                  <a:lnTo>
                    <a:pt x="463" y="632"/>
                  </a:lnTo>
                  <a:lnTo>
                    <a:pt x="473" y="630"/>
                  </a:lnTo>
                  <a:lnTo>
                    <a:pt x="482" y="623"/>
                  </a:lnTo>
                  <a:lnTo>
                    <a:pt x="494" y="616"/>
                  </a:lnTo>
                  <a:lnTo>
                    <a:pt x="506" y="609"/>
                  </a:lnTo>
                  <a:lnTo>
                    <a:pt x="518" y="599"/>
                  </a:lnTo>
                  <a:lnTo>
                    <a:pt x="527" y="587"/>
                  </a:lnTo>
                  <a:lnTo>
                    <a:pt x="537" y="575"/>
                  </a:lnTo>
                  <a:lnTo>
                    <a:pt x="546" y="563"/>
                  </a:lnTo>
                  <a:lnTo>
                    <a:pt x="556" y="549"/>
                  </a:lnTo>
                  <a:lnTo>
                    <a:pt x="563" y="535"/>
                  </a:lnTo>
                  <a:lnTo>
                    <a:pt x="573" y="518"/>
                  </a:lnTo>
                  <a:lnTo>
                    <a:pt x="580" y="502"/>
                  </a:lnTo>
                  <a:lnTo>
                    <a:pt x="587" y="487"/>
                  </a:lnTo>
                  <a:lnTo>
                    <a:pt x="589" y="478"/>
                  </a:lnTo>
                  <a:lnTo>
                    <a:pt x="592" y="468"/>
                  </a:lnTo>
                  <a:lnTo>
                    <a:pt x="594" y="459"/>
                  </a:lnTo>
                  <a:lnTo>
                    <a:pt x="596" y="449"/>
                  </a:lnTo>
                  <a:lnTo>
                    <a:pt x="599" y="440"/>
                  </a:lnTo>
                  <a:lnTo>
                    <a:pt x="601" y="430"/>
                  </a:lnTo>
                  <a:lnTo>
                    <a:pt x="603" y="421"/>
                  </a:lnTo>
                  <a:lnTo>
                    <a:pt x="606" y="414"/>
                  </a:lnTo>
                  <a:lnTo>
                    <a:pt x="608" y="402"/>
                  </a:lnTo>
                  <a:lnTo>
                    <a:pt x="611" y="392"/>
                  </a:lnTo>
                  <a:lnTo>
                    <a:pt x="611" y="383"/>
                  </a:lnTo>
                  <a:lnTo>
                    <a:pt x="613" y="373"/>
                  </a:lnTo>
                  <a:lnTo>
                    <a:pt x="613" y="364"/>
                  </a:lnTo>
                  <a:lnTo>
                    <a:pt x="615" y="354"/>
                  </a:lnTo>
                  <a:lnTo>
                    <a:pt x="615" y="345"/>
                  </a:lnTo>
                  <a:lnTo>
                    <a:pt x="618" y="335"/>
                  </a:lnTo>
                  <a:lnTo>
                    <a:pt x="615" y="323"/>
                  </a:lnTo>
                  <a:lnTo>
                    <a:pt x="615" y="314"/>
                  </a:lnTo>
                  <a:lnTo>
                    <a:pt x="615" y="304"/>
                  </a:lnTo>
                  <a:lnTo>
                    <a:pt x="615" y="295"/>
                  </a:lnTo>
                  <a:lnTo>
                    <a:pt x="615" y="285"/>
                  </a:lnTo>
                  <a:lnTo>
                    <a:pt x="615" y="276"/>
                  </a:lnTo>
                  <a:lnTo>
                    <a:pt x="613" y="264"/>
                  </a:lnTo>
                  <a:lnTo>
                    <a:pt x="613" y="254"/>
                  </a:lnTo>
                  <a:lnTo>
                    <a:pt x="611" y="245"/>
                  </a:lnTo>
                  <a:lnTo>
                    <a:pt x="611" y="235"/>
                  </a:lnTo>
                  <a:lnTo>
                    <a:pt x="606" y="226"/>
                  </a:lnTo>
                  <a:lnTo>
                    <a:pt x="606" y="216"/>
                  </a:lnTo>
                  <a:lnTo>
                    <a:pt x="603" y="207"/>
                  </a:lnTo>
                  <a:lnTo>
                    <a:pt x="601" y="197"/>
                  </a:lnTo>
                  <a:lnTo>
                    <a:pt x="599" y="188"/>
                  </a:lnTo>
                  <a:lnTo>
                    <a:pt x="596" y="181"/>
                  </a:lnTo>
                  <a:lnTo>
                    <a:pt x="592" y="171"/>
                  </a:lnTo>
                  <a:lnTo>
                    <a:pt x="589" y="162"/>
                  </a:lnTo>
                  <a:lnTo>
                    <a:pt x="587" y="154"/>
                  </a:lnTo>
                  <a:lnTo>
                    <a:pt x="582" y="145"/>
                  </a:lnTo>
                  <a:lnTo>
                    <a:pt x="575" y="131"/>
                  </a:lnTo>
                  <a:lnTo>
                    <a:pt x="568" y="114"/>
                  </a:lnTo>
                  <a:lnTo>
                    <a:pt x="556" y="100"/>
                  </a:lnTo>
                  <a:lnTo>
                    <a:pt x="544" y="88"/>
                  </a:lnTo>
                  <a:lnTo>
                    <a:pt x="532" y="76"/>
                  </a:lnTo>
                  <a:lnTo>
                    <a:pt x="520" y="66"/>
                  </a:lnTo>
                  <a:lnTo>
                    <a:pt x="506" y="55"/>
                  </a:lnTo>
                  <a:lnTo>
                    <a:pt x="492" y="45"/>
                  </a:lnTo>
                  <a:lnTo>
                    <a:pt x="477" y="38"/>
                  </a:lnTo>
                  <a:lnTo>
                    <a:pt x="463" y="31"/>
                  </a:lnTo>
                  <a:lnTo>
                    <a:pt x="449" y="24"/>
                  </a:lnTo>
                  <a:lnTo>
                    <a:pt x="435" y="19"/>
                  </a:lnTo>
                  <a:lnTo>
                    <a:pt x="420" y="14"/>
                  </a:lnTo>
                  <a:lnTo>
                    <a:pt x="406" y="12"/>
                  </a:lnTo>
                  <a:lnTo>
                    <a:pt x="392" y="7"/>
                  </a:lnTo>
                  <a:lnTo>
                    <a:pt x="378" y="5"/>
                  </a:lnTo>
                  <a:lnTo>
                    <a:pt x="366" y="2"/>
                  </a:lnTo>
                  <a:lnTo>
                    <a:pt x="351" y="0"/>
                  </a:lnTo>
                  <a:lnTo>
                    <a:pt x="337" y="0"/>
                  </a:lnTo>
                  <a:lnTo>
                    <a:pt x="325" y="0"/>
                  </a:lnTo>
                  <a:lnTo>
                    <a:pt x="311" y="0"/>
                  </a:lnTo>
                  <a:lnTo>
                    <a:pt x="304" y="0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68" y="2"/>
                  </a:lnTo>
                  <a:lnTo>
                    <a:pt x="259" y="5"/>
                  </a:lnTo>
                  <a:lnTo>
                    <a:pt x="249" y="5"/>
                  </a:lnTo>
                  <a:lnTo>
                    <a:pt x="240" y="7"/>
                  </a:lnTo>
                  <a:lnTo>
                    <a:pt x="233" y="9"/>
                  </a:lnTo>
                  <a:lnTo>
                    <a:pt x="225" y="12"/>
                  </a:lnTo>
                  <a:lnTo>
                    <a:pt x="211" y="14"/>
                  </a:lnTo>
                  <a:lnTo>
                    <a:pt x="204" y="19"/>
                  </a:lnTo>
                  <a:lnTo>
                    <a:pt x="197" y="19"/>
                  </a:lnTo>
                  <a:lnTo>
                    <a:pt x="197" y="21"/>
                  </a:lnTo>
                  <a:close/>
                </a:path>
              </a:pathLst>
            </a:custGeom>
            <a:solidFill>
              <a:srgbClr val="A33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Freeform 23"/>
            <p:cNvSpPr>
              <a:spLocks/>
            </p:cNvSpPr>
            <p:nvPr/>
          </p:nvSpPr>
          <p:spPr bwMode="auto">
            <a:xfrm>
              <a:off x="1600" y="625"/>
              <a:ext cx="645" cy="633"/>
            </a:xfrm>
            <a:custGeom>
              <a:avLst/>
              <a:gdLst>
                <a:gd name="T0" fmla="*/ 347 w 645"/>
                <a:gd name="T1" fmla="*/ 0 h 633"/>
                <a:gd name="T2" fmla="*/ 314 w 645"/>
                <a:gd name="T3" fmla="*/ 0 h 633"/>
                <a:gd name="T4" fmla="*/ 283 w 645"/>
                <a:gd name="T5" fmla="*/ 10 h 633"/>
                <a:gd name="T6" fmla="*/ 250 w 645"/>
                <a:gd name="T7" fmla="*/ 17 h 633"/>
                <a:gd name="T8" fmla="*/ 221 w 645"/>
                <a:gd name="T9" fmla="*/ 31 h 633"/>
                <a:gd name="T10" fmla="*/ 193 w 645"/>
                <a:gd name="T11" fmla="*/ 46 h 633"/>
                <a:gd name="T12" fmla="*/ 167 w 645"/>
                <a:gd name="T13" fmla="*/ 62 h 633"/>
                <a:gd name="T14" fmla="*/ 140 w 645"/>
                <a:gd name="T15" fmla="*/ 79 h 633"/>
                <a:gd name="T16" fmla="*/ 107 w 645"/>
                <a:gd name="T17" fmla="*/ 110 h 633"/>
                <a:gd name="T18" fmla="*/ 72 w 645"/>
                <a:gd name="T19" fmla="*/ 146 h 633"/>
                <a:gd name="T20" fmla="*/ 43 w 645"/>
                <a:gd name="T21" fmla="*/ 184 h 633"/>
                <a:gd name="T22" fmla="*/ 24 w 645"/>
                <a:gd name="T23" fmla="*/ 224 h 633"/>
                <a:gd name="T24" fmla="*/ 10 w 645"/>
                <a:gd name="T25" fmla="*/ 264 h 633"/>
                <a:gd name="T26" fmla="*/ 0 w 645"/>
                <a:gd name="T27" fmla="*/ 302 h 633"/>
                <a:gd name="T28" fmla="*/ 0 w 645"/>
                <a:gd name="T29" fmla="*/ 343 h 633"/>
                <a:gd name="T30" fmla="*/ 3 w 645"/>
                <a:gd name="T31" fmla="*/ 376 h 633"/>
                <a:gd name="T32" fmla="*/ 10 w 645"/>
                <a:gd name="T33" fmla="*/ 407 h 633"/>
                <a:gd name="T34" fmla="*/ 24 w 645"/>
                <a:gd name="T35" fmla="*/ 436 h 633"/>
                <a:gd name="T36" fmla="*/ 41 w 645"/>
                <a:gd name="T37" fmla="*/ 459 h 633"/>
                <a:gd name="T38" fmla="*/ 79 w 645"/>
                <a:gd name="T39" fmla="*/ 481 h 633"/>
                <a:gd name="T40" fmla="*/ 117 w 645"/>
                <a:gd name="T41" fmla="*/ 500 h 633"/>
                <a:gd name="T42" fmla="*/ 157 w 645"/>
                <a:gd name="T43" fmla="*/ 519 h 633"/>
                <a:gd name="T44" fmla="*/ 200 w 645"/>
                <a:gd name="T45" fmla="*/ 543 h 633"/>
                <a:gd name="T46" fmla="*/ 245 w 645"/>
                <a:gd name="T47" fmla="*/ 566 h 633"/>
                <a:gd name="T48" fmla="*/ 290 w 645"/>
                <a:gd name="T49" fmla="*/ 590 h 633"/>
                <a:gd name="T50" fmla="*/ 333 w 645"/>
                <a:gd name="T51" fmla="*/ 607 h 633"/>
                <a:gd name="T52" fmla="*/ 376 w 645"/>
                <a:gd name="T53" fmla="*/ 621 h 633"/>
                <a:gd name="T54" fmla="*/ 414 w 645"/>
                <a:gd name="T55" fmla="*/ 633 h 633"/>
                <a:gd name="T56" fmla="*/ 450 w 645"/>
                <a:gd name="T57" fmla="*/ 633 h 633"/>
                <a:gd name="T58" fmla="*/ 478 w 645"/>
                <a:gd name="T59" fmla="*/ 628 h 633"/>
                <a:gd name="T60" fmla="*/ 502 w 645"/>
                <a:gd name="T61" fmla="*/ 609 h 633"/>
                <a:gd name="T62" fmla="*/ 526 w 645"/>
                <a:gd name="T63" fmla="*/ 585 h 633"/>
                <a:gd name="T64" fmla="*/ 549 w 645"/>
                <a:gd name="T65" fmla="*/ 555 h 633"/>
                <a:gd name="T66" fmla="*/ 573 w 645"/>
                <a:gd name="T67" fmla="*/ 517 h 633"/>
                <a:gd name="T68" fmla="*/ 595 w 645"/>
                <a:gd name="T69" fmla="*/ 474 h 633"/>
                <a:gd name="T70" fmla="*/ 614 w 645"/>
                <a:gd name="T71" fmla="*/ 431 h 633"/>
                <a:gd name="T72" fmla="*/ 630 w 645"/>
                <a:gd name="T73" fmla="*/ 388 h 633"/>
                <a:gd name="T74" fmla="*/ 640 w 645"/>
                <a:gd name="T75" fmla="*/ 341 h 633"/>
                <a:gd name="T76" fmla="*/ 645 w 645"/>
                <a:gd name="T77" fmla="*/ 295 h 633"/>
                <a:gd name="T78" fmla="*/ 642 w 645"/>
                <a:gd name="T79" fmla="*/ 255 h 633"/>
                <a:gd name="T80" fmla="*/ 633 w 645"/>
                <a:gd name="T81" fmla="*/ 219 h 633"/>
                <a:gd name="T82" fmla="*/ 614 w 645"/>
                <a:gd name="T83" fmla="*/ 181 h 633"/>
                <a:gd name="T84" fmla="*/ 597 w 645"/>
                <a:gd name="T85" fmla="*/ 150 h 633"/>
                <a:gd name="T86" fmla="*/ 578 w 645"/>
                <a:gd name="T87" fmla="*/ 122 h 633"/>
                <a:gd name="T88" fmla="*/ 557 w 645"/>
                <a:gd name="T89" fmla="*/ 93 h 633"/>
                <a:gd name="T90" fmla="*/ 535 w 645"/>
                <a:gd name="T91" fmla="*/ 69 h 633"/>
                <a:gd name="T92" fmla="*/ 511 w 645"/>
                <a:gd name="T93" fmla="*/ 50 h 633"/>
                <a:gd name="T94" fmla="*/ 483 w 645"/>
                <a:gd name="T95" fmla="*/ 34 h 633"/>
                <a:gd name="T96" fmla="*/ 457 w 645"/>
                <a:gd name="T97" fmla="*/ 19 h 633"/>
                <a:gd name="T98" fmla="*/ 426 w 645"/>
                <a:gd name="T99" fmla="*/ 10 h 633"/>
                <a:gd name="T100" fmla="*/ 393 w 645"/>
                <a:gd name="T101" fmla="*/ 3 h 633"/>
                <a:gd name="T102" fmla="*/ 371 w 645"/>
                <a:gd name="T103" fmla="*/ 3 h 6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5"/>
                <a:gd name="T157" fmla="*/ 0 h 633"/>
                <a:gd name="T158" fmla="*/ 645 w 645"/>
                <a:gd name="T159" fmla="*/ 633 h 6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5" h="633">
                  <a:moveTo>
                    <a:pt x="371" y="3"/>
                  </a:moveTo>
                  <a:lnTo>
                    <a:pt x="359" y="0"/>
                  </a:lnTo>
                  <a:lnTo>
                    <a:pt x="347" y="0"/>
                  </a:lnTo>
                  <a:lnTo>
                    <a:pt x="335" y="0"/>
                  </a:lnTo>
                  <a:lnTo>
                    <a:pt x="324" y="0"/>
                  </a:lnTo>
                  <a:lnTo>
                    <a:pt x="314" y="0"/>
                  </a:lnTo>
                  <a:lnTo>
                    <a:pt x="302" y="5"/>
                  </a:lnTo>
                  <a:lnTo>
                    <a:pt x="293" y="5"/>
                  </a:lnTo>
                  <a:lnTo>
                    <a:pt x="283" y="10"/>
                  </a:lnTo>
                  <a:lnTo>
                    <a:pt x="271" y="12"/>
                  </a:lnTo>
                  <a:lnTo>
                    <a:pt x="262" y="15"/>
                  </a:lnTo>
                  <a:lnTo>
                    <a:pt x="250" y="17"/>
                  </a:lnTo>
                  <a:lnTo>
                    <a:pt x="240" y="22"/>
                  </a:lnTo>
                  <a:lnTo>
                    <a:pt x="231" y="27"/>
                  </a:lnTo>
                  <a:lnTo>
                    <a:pt x="221" y="31"/>
                  </a:lnTo>
                  <a:lnTo>
                    <a:pt x="212" y="36"/>
                  </a:lnTo>
                  <a:lnTo>
                    <a:pt x="202" y="41"/>
                  </a:lnTo>
                  <a:lnTo>
                    <a:pt x="193" y="46"/>
                  </a:lnTo>
                  <a:lnTo>
                    <a:pt x="183" y="50"/>
                  </a:lnTo>
                  <a:lnTo>
                    <a:pt x="174" y="55"/>
                  </a:lnTo>
                  <a:lnTo>
                    <a:pt x="167" y="62"/>
                  </a:lnTo>
                  <a:lnTo>
                    <a:pt x="157" y="67"/>
                  </a:lnTo>
                  <a:lnTo>
                    <a:pt x="150" y="74"/>
                  </a:lnTo>
                  <a:lnTo>
                    <a:pt x="140" y="79"/>
                  </a:lnTo>
                  <a:lnTo>
                    <a:pt x="136" y="86"/>
                  </a:lnTo>
                  <a:lnTo>
                    <a:pt x="121" y="98"/>
                  </a:lnTo>
                  <a:lnTo>
                    <a:pt x="107" y="110"/>
                  </a:lnTo>
                  <a:lnTo>
                    <a:pt x="93" y="122"/>
                  </a:lnTo>
                  <a:lnTo>
                    <a:pt x="83" y="136"/>
                  </a:lnTo>
                  <a:lnTo>
                    <a:pt x="72" y="146"/>
                  </a:lnTo>
                  <a:lnTo>
                    <a:pt x="62" y="160"/>
                  </a:lnTo>
                  <a:lnTo>
                    <a:pt x="52" y="169"/>
                  </a:lnTo>
                  <a:lnTo>
                    <a:pt x="43" y="184"/>
                  </a:lnTo>
                  <a:lnTo>
                    <a:pt x="36" y="198"/>
                  </a:lnTo>
                  <a:lnTo>
                    <a:pt x="29" y="210"/>
                  </a:lnTo>
                  <a:lnTo>
                    <a:pt x="24" y="224"/>
                  </a:lnTo>
                  <a:lnTo>
                    <a:pt x="19" y="238"/>
                  </a:lnTo>
                  <a:lnTo>
                    <a:pt x="14" y="253"/>
                  </a:lnTo>
                  <a:lnTo>
                    <a:pt x="10" y="264"/>
                  </a:lnTo>
                  <a:lnTo>
                    <a:pt x="5" y="276"/>
                  </a:lnTo>
                  <a:lnTo>
                    <a:pt x="5" y="291"/>
                  </a:lnTo>
                  <a:lnTo>
                    <a:pt x="0" y="302"/>
                  </a:lnTo>
                  <a:lnTo>
                    <a:pt x="0" y="314"/>
                  </a:lnTo>
                  <a:lnTo>
                    <a:pt x="0" y="329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0" y="364"/>
                  </a:lnTo>
                  <a:lnTo>
                    <a:pt x="3" y="376"/>
                  </a:lnTo>
                  <a:lnTo>
                    <a:pt x="5" y="388"/>
                  </a:lnTo>
                  <a:lnTo>
                    <a:pt x="5" y="398"/>
                  </a:lnTo>
                  <a:lnTo>
                    <a:pt x="10" y="407"/>
                  </a:lnTo>
                  <a:lnTo>
                    <a:pt x="14" y="417"/>
                  </a:lnTo>
                  <a:lnTo>
                    <a:pt x="19" y="429"/>
                  </a:lnTo>
                  <a:lnTo>
                    <a:pt x="24" y="436"/>
                  </a:lnTo>
                  <a:lnTo>
                    <a:pt x="29" y="445"/>
                  </a:lnTo>
                  <a:lnTo>
                    <a:pt x="33" y="450"/>
                  </a:lnTo>
                  <a:lnTo>
                    <a:pt x="41" y="459"/>
                  </a:lnTo>
                  <a:lnTo>
                    <a:pt x="52" y="469"/>
                  </a:lnTo>
                  <a:lnTo>
                    <a:pt x="69" y="478"/>
                  </a:lnTo>
                  <a:lnTo>
                    <a:pt x="79" y="481"/>
                  </a:lnTo>
                  <a:lnTo>
                    <a:pt x="91" y="486"/>
                  </a:lnTo>
                  <a:lnTo>
                    <a:pt x="102" y="493"/>
                  </a:lnTo>
                  <a:lnTo>
                    <a:pt x="117" y="500"/>
                  </a:lnTo>
                  <a:lnTo>
                    <a:pt x="129" y="505"/>
                  </a:lnTo>
                  <a:lnTo>
                    <a:pt x="143" y="514"/>
                  </a:lnTo>
                  <a:lnTo>
                    <a:pt x="157" y="519"/>
                  </a:lnTo>
                  <a:lnTo>
                    <a:pt x="171" y="528"/>
                  </a:lnTo>
                  <a:lnTo>
                    <a:pt x="186" y="533"/>
                  </a:lnTo>
                  <a:lnTo>
                    <a:pt x="200" y="543"/>
                  </a:lnTo>
                  <a:lnTo>
                    <a:pt x="214" y="550"/>
                  </a:lnTo>
                  <a:lnTo>
                    <a:pt x="231" y="557"/>
                  </a:lnTo>
                  <a:lnTo>
                    <a:pt x="245" y="566"/>
                  </a:lnTo>
                  <a:lnTo>
                    <a:pt x="259" y="574"/>
                  </a:lnTo>
                  <a:lnTo>
                    <a:pt x="276" y="581"/>
                  </a:lnTo>
                  <a:lnTo>
                    <a:pt x="290" y="590"/>
                  </a:lnTo>
                  <a:lnTo>
                    <a:pt x="305" y="595"/>
                  </a:lnTo>
                  <a:lnTo>
                    <a:pt x="319" y="600"/>
                  </a:lnTo>
                  <a:lnTo>
                    <a:pt x="333" y="607"/>
                  </a:lnTo>
                  <a:lnTo>
                    <a:pt x="350" y="614"/>
                  </a:lnTo>
                  <a:lnTo>
                    <a:pt x="362" y="616"/>
                  </a:lnTo>
                  <a:lnTo>
                    <a:pt x="376" y="621"/>
                  </a:lnTo>
                  <a:lnTo>
                    <a:pt x="390" y="626"/>
                  </a:lnTo>
                  <a:lnTo>
                    <a:pt x="404" y="631"/>
                  </a:lnTo>
                  <a:lnTo>
                    <a:pt x="414" y="633"/>
                  </a:lnTo>
                  <a:lnTo>
                    <a:pt x="426" y="633"/>
                  </a:lnTo>
                  <a:lnTo>
                    <a:pt x="438" y="633"/>
                  </a:lnTo>
                  <a:lnTo>
                    <a:pt x="450" y="633"/>
                  </a:lnTo>
                  <a:lnTo>
                    <a:pt x="459" y="633"/>
                  </a:lnTo>
                  <a:lnTo>
                    <a:pt x="469" y="631"/>
                  </a:lnTo>
                  <a:lnTo>
                    <a:pt x="478" y="628"/>
                  </a:lnTo>
                  <a:lnTo>
                    <a:pt x="488" y="626"/>
                  </a:lnTo>
                  <a:lnTo>
                    <a:pt x="495" y="616"/>
                  </a:lnTo>
                  <a:lnTo>
                    <a:pt x="502" y="609"/>
                  </a:lnTo>
                  <a:lnTo>
                    <a:pt x="509" y="602"/>
                  </a:lnTo>
                  <a:lnTo>
                    <a:pt x="519" y="595"/>
                  </a:lnTo>
                  <a:lnTo>
                    <a:pt x="526" y="585"/>
                  </a:lnTo>
                  <a:lnTo>
                    <a:pt x="533" y="576"/>
                  </a:lnTo>
                  <a:lnTo>
                    <a:pt x="540" y="564"/>
                  </a:lnTo>
                  <a:lnTo>
                    <a:pt x="549" y="555"/>
                  </a:lnTo>
                  <a:lnTo>
                    <a:pt x="557" y="543"/>
                  </a:lnTo>
                  <a:lnTo>
                    <a:pt x="566" y="528"/>
                  </a:lnTo>
                  <a:lnTo>
                    <a:pt x="573" y="517"/>
                  </a:lnTo>
                  <a:lnTo>
                    <a:pt x="583" y="505"/>
                  </a:lnTo>
                  <a:lnTo>
                    <a:pt x="587" y="488"/>
                  </a:lnTo>
                  <a:lnTo>
                    <a:pt x="595" y="474"/>
                  </a:lnTo>
                  <a:lnTo>
                    <a:pt x="602" y="459"/>
                  </a:lnTo>
                  <a:lnTo>
                    <a:pt x="609" y="448"/>
                  </a:lnTo>
                  <a:lnTo>
                    <a:pt x="614" y="431"/>
                  </a:lnTo>
                  <a:lnTo>
                    <a:pt x="618" y="417"/>
                  </a:lnTo>
                  <a:lnTo>
                    <a:pt x="623" y="402"/>
                  </a:lnTo>
                  <a:lnTo>
                    <a:pt x="630" y="388"/>
                  </a:lnTo>
                  <a:lnTo>
                    <a:pt x="633" y="371"/>
                  </a:lnTo>
                  <a:lnTo>
                    <a:pt x="637" y="355"/>
                  </a:lnTo>
                  <a:lnTo>
                    <a:pt x="640" y="341"/>
                  </a:lnTo>
                  <a:lnTo>
                    <a:pt x="642" y="326"/>
                  </a:lnTo>
                  <a:lnTo>
                    <a:pt x="642" y="310"/>
                  </a:lnTo>
                  <a:lnTo>
                    <a:pt x="645" y="295"/>
                  </a:lnTo>
                  <a:lnTo>
                    <a:pt x="645" y="281"/>
                  </a:lnTo>
                  <a:lnTo>
                    <a:pt x="645" y="269"/>
                  </a:lnTo>
                  <a:lnTo>
                    <a:pt x="642" y="255"/>
                  </a:lnTo>
                  <a:lnTo>
                    <a:pt x="640" y="243"/>
                  </a:lnTo>
                  <a:lnTo>
                    <a:pt x="637" y="229"/>
                  </a:lnTo>
                  <a:lnTo>
                    <a:pt x="633" y="219"/>
                  </a:lnTo>
                  <a:lnTo>
                    <a:pt x="626" y="205"/>
                  </a:lnTo>
                  <a:lnTo>
                    <a:pt x="621" y="195"/>
                  </a:lnTo>
                  <a:lnTo>
                    <a:pt x="614" y="181"/>
                  </a:lnTo>
                  <a:lnTo>
                    <a:pt x="609" y="172"/>
                  </a:lnTo>
                  <a:lnTo>
                    <a:pt x="602" y="160"/>
                  </a:lnTo>
                  <a:lnTo>
                    <a:pt x="597" y="150"/>
                  </a:lnTo>
                  <a:lnTo>
                    <a:pt x="590" y="141"/>
                  </a:lnTo>
                  <a:lnTo>
                    <a:pt x="585" y="131"/>
                  </a:lnTo>
                  <a:lnTo>
                    <a:pt x="578" y="122"/>
                  </a:lnTo>
                  <a:lnTo>
                    <a:pt x="571" y="112"/>
                  </a:lnTo>
                  <a:lnTo>
                    <a:pt x="564" y="103"/>
                  </a:lnTo>
                  <a:lnTo>
                    <a:pt x="557" y="93"/>
                  </a:lnTo>
                  <a:lnTo>
                    <a:pt x="549" y="84"/>
                  </a:lnTo>
                  <a:lnTo>
                    <a:pt x="542" y="79"/>
                  </a:lnTo>
                  <a:lnTo>
                    <a:pt x="535" y="69"/>
                  </a:lnTo>
                  <a:lnTo>
                    <a:pt x="528" y="65"/>
                  </a:lnTo>
                  <a:lnTo>
                    <a:pt x="519" y="58"/>
                  </a:lnTo>
                  <a:lnTo>
                    <a:pt x="511" y="50"/>
                  </a:lnTo>
                  <a:lnTo>
                    <a:pt x="502" y="43"/>
                  </a:lnTo>
                  <a:lnTo>
                    <a:pt x="492" y="38"/>
                  </a:lnTo>
                  <a:lnTo>
                    <a:pt x="483" y="34"/>
                  </a:lnTo>
                  <a:lnTo>
                    <a:pt x="473" y="29"/>
                  </a:lnTo>
                  <a:lnTo>
                    <a:pt x="464" y="24"/>
                  </a:lnTo>
                  <a:lnTo>
                    <a:pt x="457" y="19"/>
                  </a:lnTo>
                  <a:lnTo>
                    <a:pt x="445" y="15"/>
                  </a:lnTo>
                  <a:lnTo>
                    <a:pt x="435" y="12"/>
                  </a:lnTo>
                  <a:lnTo>
                    <a:pt x="426" y="10"/>
                  </a:lnTo>
                  <a:lnTo>
                    <a:pt x="414" y="8"/>
                  </a:lnTo>
                  <a:lnTo>
                    <a:pt x="404" y="5"/>
                  </a:lnTo>
                  <a:lnTo>
                    <a:pt x="393" y="3"/>
                  </a:lnTo>
                  <a:lnTo>
                    <a:pt x="381" y="3"/>
                  </a:lnTo>
                  <a:lnTo>
                    <a:pt x="371" y="3"/>
                  </a:lnTo>
                  <a:close/>
                </a:path>
              </a:pathLst>
            </a:custGeom>
            <a:solidFill>
              <a:srgbClr val="A33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Freeform 24"/>
            <p:cNvSpPr>
              <a:spLocks/>
            </p:cNvSpPr>
            <p:nvPr/>
          </p:nvSpPr>
          <p:spPr bwMode="auto">
            <a:xfrm>
              <a:off x="2273" y="1379"/>
              <a:ext cx="661" cy="726"/>
            </a:xfrm>
            <a:custGeom>
              <a:avLst/>
              <a:gdLst>
                <a:gd name="T0" fmla="*/ 155 w 661"/>
                <a:gd name="T1" fmla="*/ 65 h 726"/>
                <a:gd name="T2" fmla="*/ 126 w 661"/>
                <a:gd name="T3" fmla="*/ 88 h 726"/>
                <a:gd name="T4" fmla="*/ 102 w 661"/>
                <a:gd name="T5" fmla="*/ 119 h 726"/>
                <a:gd name="T6" fmla="*/ 79 w 661"/>
                <a:gd name="T7" fmla="*/ 155 h 726"/>
                <a:gd name="T8" fmla="*/ 60 w 661"/>
                <a:gd name="T9" fmla="*/ 193 h 726"/>
                <a:gd name="T10" fmla="*/ 40 w 661"/>
                <a:gd name="T11" fmla="*/ 231 h 726"/>
                <a:gd name="T12" fmla="*/ 26 w 661"/>
                <a:gd name="T13" fmla="*/ 271 h 726"/>
                <a:gd name="T14" fmla="*/ 17 w 661"/>
                <a:gd name="T15" fmla="*/ 314 h 726"/>
                <a:gd name="T16" fmla="*/ 7 w 661"/>
                <a:gd name="T17" fmla="*/ 355 h 726"/>
                <a:gd name="T18" fmla="*/ 2 w 661"/>
                <a:gd name="T19" fmla="*/ 393 h 726"/>
                <a:gd name="T20" fmla="*/ 0 w 661"/>
                <a:gd name="T21" fmla="*/ 431 h 726"/>
                <a:gd name="T22" fmla="*/ 2 w 661"/>
                <a:gd name="T23" fmla="*/ 466 h 726"/>
                <a:gd name="T24" fmla="*/ 14 w 661"/>
                <a:gd name="T25" fmla="*/ 519 h 726"/>
                <a:gd name="T26" fmla="*/ 45 w 661"/>
                <a:gd name="T27" fmla="*/ 562 h 726"/>
                <a:gd name="T28" fmla="*/ 88 w 661"/>
                <a:gd name="T29" fmla="*/ 588 h 726"/>
                <a:gd name="T30" fmla="*/ 147 w 661"/>
                <a:gd name="T31" fmla="*/ 616 h 726"/>
                <a:gd name="T32" fmla="*/ 205 w 661"/>
                <a:gd name="T33" fmla="*/ 640 h 726"/>
                <a:gd name="T34" fmla="*/ 240 w 661"/>
                <a:gd name="T35" fmla="*/ 654 h 726"/>
                <a:gd name="T36" fmla="*/ 276 w 661"/>
                <a:gd name="T37" fmla="*/ 669 h 726"/>
                <a:gd name="T38" fmla="*/ 319 w 661"/>
                <a:gd name="T39" fmla="*/ 685 h 726"/>
                <a:gd name="T40" fmla="*/ 388 w 661"/>
                <a:gd name="T41" fmla="*/ 704 h 726"/>
                <a:gd name="T42" fmla="*/ 445 w 661"/>
                <a:gd name="T43" fmla="*/ 719 h 726"/>
                <a:gd name="T44" fmla="*/ 492 w 661"/>
                <a:gd name="T45" fmla="*/ 723 h 726"/>
                <a:gd name="T46" fmla="*/ 521 w 661"/>
                <a:gd name="T47" fmla="*/ 719 h 726"/>
                <a:gd name="T48" fmla="*/ 547 w 661"/>
                <a:gd name="T49" fmla="*/ 697 h 726"/>
                <a:gd name="T50" fmla="*/ 575 w 661"/>
                <a:gd name="T51" fmla="*/ 657 h 726"/>
                <a:gd name="T52" fmla="*/ 604 w 661"/>
                <a:gd name="T53" fmla="*/ 604 h 726"/>
                <a:gd name="T54" fmla="*/ 628 w 661"/>
                <a:gd name="T55" fmla="*/ 547 h 726"/>
                <a:gd name="T56" fmla="*/ 637 w 661"/>
                <a:gd name="T57" fmla="*/ 514 h 726"/>
                <a:gd name="T58" fmla="*/ 647 w 661"/>
                <a:gd name="T59" fmla="*/ 476 h 726"/>
                <a:gd name="T60" fmla="*/ 654 w 661"/>
                <a:gd name="T61" fmla="*/ 438 h 726"/>
                <a:gd name="T62" fmla="*/ 661 w 661"/>
                <a:gd name="T63" fmla="*/ 397 h 726"/>
                <a:gd name="T64" fmla="*/ 661 w 661"/>
                <a:gd name="T65" fmla="*/ 357 h 726"/>
                <a:gd name="T66" fmla="*/ 661 w 661"/>
                <a:gd name="T67" fmla="*/ 314 h 726"/>
                <a:gd name="T68" fmla="*/ 654 w 661"/>
                <a:gd name="T69" fmla="*/ 274 h 726"/>
                <a:gd name="T70" fmla="*/ 644 w 661"/>
                <a:gd name="T71" fmla="*/ 233 h 726"/>
                <a:gd name="T72" fmla="*/ 630 w 661"/>
                <a:gd name="T73" fmla="*/ 191 h 726"/>
                <a:gd name="T74" fmla="*/ 611 w 661"/>
                <a:gd name="T75" fmla="*/ 155 h 726"/>
                <a:gd name="T76" fmla="*/ 585 w 661"/>
                <a:gd name="T77" fmla="*/ 117 h 726"/>
                <a:gd name="T78" fmla="*/ 549 w 661"/>
                <a:gd name="T79" fmla="*/ 79 h 726"/>
                <a:gd name="T80" fmla="*/ 507 w 661"/>
                <a:gd name="T81" fmla="*/ 48 h 726"/>
                <a:gd name="T82" fmla="*/ 468 w 661"/>
                <a:gd name="T83" fmla="*/ 26 h 726"/>
                <a:gd name="T84" fmla="*/ 423 w 661"/>
                <a:gd name="T85" fmla="*/ 10 h 726"/>
                <a:gd name="T86" fmla="*/ 388 w 661"/>
                <a:gd name="T87" fmla="*/ 3 h 726"/>
                <a:gd name="T88" fmla="*/ 354 w 661"/>
                <a:gd name="T89" fmla="*/ 0 h 726"/>
                <a:gd name="T90" fmla="*/ 319 w 661"/>
                <a:gd name="T91" fmla="*/ 0 h 726"/>
                <a:gd name="T92" fmla="*/ 281 w 661"/>
                <a:gd name="T93" fmla="*/ 5 h 726"/>
                <a:gd name="T94" fmla="*/ 224 w 661"/>
                <a:gd name="T95" fmla="*/ 22 h 726"/>
                <a:gd name="T96" fmla="*/ 178 w 661"/>
                <a:gd name="T97" fmla="*/ 50 h 7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1"/>
                <a:gd name="T148" fmla="*/ 0 h 726"/>
                <a:gd name="T149" fmla="*/ 661 w 661"/>
                <a:gd name="T150" fmla="*/ 726 h 7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1" h="726">
                  <a:moveTo>
                    <a:pt x="178" y="50"/>
                  </a:moveTo>
                  <a:lnTo>
                    <a:pt x="169" y="55"/>
                  </a:lnTo>
                  <a:lnTo>
                    <a:pt x="162" y="60"/>
                  </a:lnTo>
                  <a:lnTo>
                    <a:pt x="155" y="65"/>
                  </a:lnTo>
                  <a:lnTo>
                    <a:pt x="147" y="69"/>
                  </a:lnTo>
                  <a:lnTo>
                    <a:pt x="140" y="74"/>
                  </a:lnTo>
                  <a:lnTo>
                    <a:pt x="133" y="84"/>
                  </a:lnTo>
                  <a:lnTo>
                    <a:pt x="126" y="88"/>
                  </a:lnTo>
                  <a:lnTo>
                    <a:pt x="121" y="98"/>
                  </a:lnTo>
                  <a:lnTo>
                    <a:pt x="114" y="103"/>
                  </a:lnTo>
                  <a:lnTo>
                    <a:pt x="107" y="112"/>
                  </a:lnTo>
                  <a:lnTo>
                    <a:pt x="102" y="119"/>
                  </a:lnTo>
                  <a:lnTo>
                    <a:pt x="98" y="129"/>
                  </a:lnTo>
                  <a:lnTo>
                    <a:pt x="90" y="136"/>
                  </a:lnTo>
                  <a:lnTo>
                    <a:pt x="83" y="145"/>
                  </a:lnTo>
                  <a:lnTo>
                    <a:pt x="79" y="155"/>
                  </a:lnTo>
                  <a:lnTo>
                    <a:pt x="74" y="164"/>
                  </a:lnTo>
                  <a:lnTo>
                    <a:pt x="69" y="174"/>
                  </a:lnTo>
                  <a:lnTo>
                    <a:pt x="64" y="183"/>
                  </a:lnTo>
                  <a:lnTo>
                    <a:pt x="60" y="193"/>
                  </a:lnTo>
                  <a:lnTo>
                    <a:pt x="55" y="202"/>
                  </a:lnTo>
                  <a:lnTo>
                    <a:pt x="50" y="212"/>
                  </a:lnTo>
                  <a:lnTo>
                    <a:pt x="45" y="221"/>
                  </a:lnTo>
                  <a:lnTo>
                    <a:pt x="40" y="231"/>
                  </a:lnTo>
                  <a:lnTo>
                    <a:pt x="38" y="243"/>
                  </a:lnTo>
                  <a:lnTo>
                    <a:pt x="33" y="252"/>
                  </a:lnTo>
                  <a:lnTo>
                    <a:pt x="31" y="262"/>
                  </a:lnTo>
                  <a:lnTo>
                    <a:pt x="26" y="271"/>
                  </a:lnTo>
                  <a:lnTo>
                    <a:pt x="24" y="281"/>
                  </a:lnTo>
                  <a:lnTo>
                    <a:pt x="21" y="290"/>
                  </a:lnTo>
                  <a:lnTo>
                    <a:pt x="19" y="302"/>
                  </a:lnTo>
                  <a:lnTo>
                    <a:pt x="17" y="314"/>
                  </a:lnTo>
                  <a:lnTo>
                    <a:pt x="17" y="324"/>
                  </a:lnTo>
                  <a:lnTo>
                    <a:pt x="12" y="336"/>
                  </a:lnTo>
                  <a:lnTo>
                    <a:pt x="12" y="345"/>
                  </a:lnTo>
                  <a:lnTo>
                    <a:pt x="7" y="355"/>
                  </a:lnTo>
                  <a:lnTo>
                    <a:pt x="7" y="364"/>
                  </a:lnTo>
                  <a:lnTo>
                    <a:pt x="5" y="374"/>
                  </a:lnTo>
                  <a:lnTo>
                    <a:pt x="2" y="383"/>
                  </a:lnTo>
                  <a:lnTo>
                    <a:pt x="2" y="393"/>
                  </a:lnTo>
                  <a:lnTo>
                    <a:pt x="2" y="402"/>
                  </a:lnTo>
                  <a:lnTo>
                    <a:pt x="2" y="412"/>
                  </a:lnTo>
                  <a:lnTo>
                    <a:pt x="0" y="421"/>
                  </a:lnTo>
                  <a:lnTo>
                    <a:pt x="0" y="431"/>
                  </a:lnTo>
                  <a:lnTo>
                    <a:pt x="2" y="440"/>
                  </a:lnTo>
                  <a:lnTo>
                    <a:pt x="2" y="447"/>
                  </a:lnTo>
                  <a:lnTo>
                    <a:pt x="2" y="457"/>
                  </a:lnTo>
                  <a:lnTo>
                    <a:pt x="2" y="466"/>
                  </a:lnTo>
                  <a:lnTo>
                    <a:pt x="5" y="476"/>
                  </a:lnTo>
                  <a:lnTo>
                    <a:pt x="7" y="490"/>
                  </a:lnTo>
                  <a:lnTo>
                    <a:pt x="10" y="504"/>
                  </a:lnTo>
                  <a:lnTo>
                    <a:pt x="14" y="519"/>
                  </a:lnTo>
                  <a:lnTo>
                    <a:pt x="21" y="533"/>
                  </a:lnTo>
                  <a:lnTo>
                    <a:pt x="26" y="543"/>
                  </a:lnTo>
                  <a:lnTo>
                    <a:pt x="36" y="554"/>
                  </a:lnTo>
                  <a:lnTo>
                    <a:pt x="45" y="562"/>
                  </a:lnTo>
                  <a:lnTo>
                    <a:pt x="55" y="571"/>
                  </a:lnTo>
                  <a:lnTo>
                    <a:pt x="64" y="576"/>
                  </a:lnTo>
                  <a:lnTo>
                    <a:pt x="76" y="581"/>
                  </a:lnTo>
                  <a:lnTo>
                    <a:pt x="88" y="588"/>
                  </a:lnTo>
                  <a:lnTo>
                    <a:pt x="102" y="595"/>
                  </a:lnTo>
                  <a:lnTo>
                    <a:pt x="117" y="602"/>
                  </a:lnTo>
                  <a:lnTo>
                    <a:pt x="131" y="609"/>
                  </a:lnTo>
                  <a:lnTo>
                    <a:pt x="147" y="616"/>
                  </a:lnTo>
                  <a:lnTo>
                    <a:pt x="164" y="623"/>
                  </a:lnTo>
                  <a:lnTo>
                    <a:pt x="181" y="631"/>
                  </a:lnTo>
                  <a:lnTo>
                    <a:pt x="197" y="638"/>
                  </a:lnTo>
                  <a:lnTo>
                    <a:pt x="205" y="640"/>
                  </a:lnTo>
                  <a:lnTo>
                    <a:pt x="214" y="645"/>
                  </a:lnTo>
                  <a:lnTo>
                    <a:pt x="224" y="647"/>
                  </a:lnTo>
                  <a:lnTo>
                    <a:pt x="233" y="652"/>
                  </a:lnTo>
                  <a:lnTo>
                    <a:pt x="240" y="654"/>
                  </a:lnTo>
                  <a:lnTo>
                    <a:pt x="250" y="659"/>
                  </a:lnTo>
                  <a:lnTo>
                    <a:pt x="257" y="661"/>
                  </a:lnTo>
                  <a:lnTo>
                    <a:pt x="266" y="666"/>
                  </a:lnTo>
                  <a:lnTo>
                    <a:pt x="276" y="669"/>
                  </a:lnTo>
                  <a:lnTo>
                    <a:pt x="285" y="673"/>
                  </a:lnTo>
                  <a:lnTo>
                    <a:pt x="295" y="676"/>
                  </a:lnTo>
                  <a:lnTo>
                    <a:pt x="304" y="680"/>
                  </a:lnTo>
                  <a:lnTo>
                    <a:pt x="319" y="685"/>
                  </a:lnTo>
                  <a:lnTo>
                    <a:pt x="338" y="690"/>
                  </a:lnTo>
                  <a:lnTo>
                    <a:pt x="354" y="695"/>
                  </a:lnTo>
                  <a:lnTo>
                    <a:pt x="371" y="702"/>
                  </a:lnTo>
                  <a:lnTo>
                    <a:pt x="388" y="704"/>
                  </a:lnTo>
                  <a:lnTo>
                    <a:pt x="402" y="709"/>
                  </a:lnTo>
                  <a:lnTo>
                    <a:pt x="416" y="711"/>
                  </a:lnTo>
                  <a:lnTo>
                    <a:pt x="433" y="716"/>
                  </a:lnTo>
                  <a:lnTo>
                    <a:pt x="445" y="719"/>
                  </a:lnTo>
                  <a:lnTo>
                    <a:pt x="459" y="721"/>
                  </a:lnTo>
                  <a:lnTo>
                    <a:pt x="468" y="721"/>
                  </a:lnTo>
                  <a:lnTo>
                    <a:pt x="483" y="726"/>
                  </a:lnTo>
                  <a:lnTo>
                    <a:pt x="492" y="723"/>
                  </a:lnTo>
                  <a:lnTo>
                    <a:pt x="502" y="723"/>
                  </a:lnTo>
                  <a:lnTo>
                    <a:pt x="507" y="723"/>
                  </a:lnTo>
                  <a:lnTo>
                    <a:pt x="516" y="723"/>
                  </a:lnTo>
                  <a:lnTo>
                    <a:pt x="521" y="719"/>
                  </a:lnTo>
                  <a:lnTo>
                    <a:pt x="526" y="716"/>
                  </a:lnTo>
                  <a:lnTo>
                    <a:pt x="533" y="709"/>
                  </a:lnTo>
                  <a:lnTo>
                    <a:pt x="540" y="704"/>
                  </a:lnTo>
                  <a:lnTo>
                    <a:pt x="547" y="697"/>
                  </a:lnTo>
                  <a:lnTo>
                    <a:pt x="554" y="688"/>
                  </a:lnTo>
                  <a:lnTo>
                    <a:pt x="561" y="678"/>
                  </a:lnTo>
                  <a:lnTo>
                    <a:pt x="568" y="669"/>
                  </a:lnTo>
                  <a:lnTo>
                    <a:pt x="575" y="657"/>
                  </a:lnTo>
                  <a:lnTo>
                    <a:pt x="583" y="645"/>
                  </a:lnTo>
                  <a:lnTo>
                    <a:pt x="590" y="631"/>
                  </a:lnTo>
                  <a:lnTo>
                    <a:pt x="597" y="619"/>
                  </a:lnTo>
                  <a:lnTo>
                    <a:pt x="604" y="604"/>
                  </a:lnTo>
                  <a:lnTo>
                    <a:pt x="611" y="590"/>
                  </a:lnTo>
                  <a:lnTo>
                    <a:pt x="618" y="573"/>
                  </a:lnTo>
                  <a:lnTo>
                    <a:pt x="625" y="557"/>
                  </a:lnTo>
                  <a:lnTo>
                    <a:pt x="628" y="547"/>
                  </a:lnTo>
                  <a:lnTo>
                    <a:pt x="630" y="540"/>
                  </a:lnTo>
                  <a:lnTo>
                    <a:pt x="633" y="531"/>
                  </a:lnTo>
                  <a:lnTo>
                    <a:pt x="635" y="524"/>
                  </a:lnTo>
                  <a:lnTo>
                    <a:pt x="637" y="514"/>
                  </a:lnTo>
                  <a:lnTo>
                    <a:pt x="640" y="504"/>
                  </a:lnTo>
                  <a:lnTo>
                    <a:pt x="642" y="493"/>
                  </a:lnTo>
                  <a:lnTo>
                    <a:pt x="647" y="485"/>
                  </a:lnTo>
                  <a:lnTo>
                    <a:pt x="647" y="476"/>
                  </a:lnTo>
                  <a:lnTo>
                    <a:pt x="649" y="466"/>
                  </a:lnTo>
                  <a:lnTo>
                    <a:pt x="652" y="457"/>
                  </a:lnTo>
                  <a:lnTo>
                    <a:pt x="654" y="447"/>
                  </a:lnTo>
                  <a:lnTo>
                    <a:pt x="654" y="438"/>
                  </a:lnTo>
                  <a:lnTo>
                    <a:pt x="656" y="428"/>
                  </a:lnTo>
                  <a:lnTo>
                    <a:pt x="656" y="419"/>
                  </a:lnTo>
                  <a:lnTo>
                    <a:pt x="661" y="409"/>
                  </a:lnTo>
                  <a:lnTo>
                    <a:pt x="661" y="397"/>
                  </a:lnTo>
                  <a:lnTo>
                    <a:pt x="661" y="388"/>
                  </a:lnTo>
                  <a:lnTo>
                    <a:pt x="661" y="378"/>
                  </a:lnTo>
                  <a:lnTo>
                    <a:pt x="661" y="369"/>
                  </a:lnTo>
                  <a:lnTo>
                    <a:pt x="661" y="357"/>
                  </a:lnTo>
                  <a:lnTo>
                    <a:pt x="661" y="348"/>
                  </a:lnTo>
                  <a:lnTo>
                    <a:pt x="661" y="336"/>
                  </a:lnTo>
                  <a:lnTo>
                    <a:pt x="661" y="326"/>
                  </a:lnTo>
                  <a:lnTo>
                    <a:pt x="661" y="314"/>
                  </a:lnTo>
                  <a:lnTo>
                    <a:pt x="659" y="305"/>
                  </a:lnTo>
                  <a:lnTo>
                    <a:pt x="656" y="295"/>
                  </a:lnTo>
                  <a:lnTo>
                    <a:pt x="656" y="286"/>
                  </a:lnTo>
                  <a:lnTo>
                    <a:pt x="654" y="274"/>
                  </a:lnTo>
                  <a:lnTo>
                    <a:pt x="652" y="262"/>
                  </a:lnTo>
                  <a:lnTo>
                    <a:pt x="652" y="252"/>
                  </a:lnTo>
                  <a:lnTo>
                    <a:pt x="649" y="243"/>
                  </a:lnTo>
                  <a:lnTo>
                    <a:pt x="644" y="233"/>
                  </a:lnTo>
                  <a:lnTo>
                    <a:pt x="642" y="221"/>
                  </a:lnTo>
                  <a:lnTo>
                    <a:pt x="637" y="212"/>
                  </a:lnTo>
                  <a:lnTo>
                    <a:pt x="635" y="202"/>
                  </a:lnTo>
                  <a:lnTo>
                    <a:pt x="630" y="191"/>
                  </a:lnTo>
                  <a:lnTo>
                    <a:pt x="625" y="181"/>
                  </a:lnTo>
                  <a:lnTo>
                    <a:pt x="621" y="174"/>
                  </a:lnTo>
                  <a:lnTo>
                    <a:pt x="618" y="164"/>
                  </a:lnTo>
                  <a:lnTo>
                    <a:pt x="611" y="155"/>
                  </a:lnTo>
                  <a:lnTo>
                    <a:pt x="606" y="145"/>
                  </a:lnTo>
                  <a:lnTo>
                    <a:pt x="602" y="138"/>
                  </a:lnTo>
                  <a:lnTo>
                    <a:pt x="597" y="131"/>
                  </a:lnTo>
                  <a:lnTo>
                    <a:pt x="585" y="117"/>
                  </a:lnTo>
                  <a:lnTo>
                    <a:pt x="573" y="103"/>
                  </a:lnTo>
                  <a:lnTo>
                    <a:pt x="566" y="93"/>
                  </a:lnTo>
                  <a:lnTo>
                    <a:pt x="559" y="88"/>
                  </a:lnTo>
                  <a:lnTo>
                    <a:pt x="549" y="79"/>
                  </a:lnTo>
                  <a:lnTo>
                    <a:pt x="545" y="74"/>
                  </a:lnTo>
                  <a:lnTo>
                    <a:pt x="530" y="65"/>
                  </a:lnTo>
                  <a:lnTo>
                    <a:pt x="516" y="55"/>
                  </a:lnTo>
                  <a:lnTo>
                    <a:pt x="507" y="48"/>
                  </a:lnTo>
                  <a:lnTo>
                    <a:pt x="499" y="43"/>
                  </a:lnTo>
                  <a:lnTo>
                    <a:pt x="490" y="38"/>
                  </a:lnTo>
                  <a:lnTo>
                    <a:pt x="483" y="34"/>
                  </a:lnTo>
                  <a:lnTo>
                    <a:pt x="468" y="26"/>
                  </a:lnTo>
                  <a:lnTo>
                    <a:pt x="452" y="22"/>
                  </a:lnTo>
                  <a:lnTo>
                    <a:pt x="442" y="17"/>
                  </a:lnTo>
                  <a:lnTo>
                    <a:pt x="433" y="15"/>
                  </a:lnTo>
                  <a:lnTo>
                    <a:pt x="423" y="10"/>
                  </a:lnTo>
                  <a:lnTo>
                    <a:pt x="416" y="10"/>
                  </a:lnTo>
                  <a:lnTo>
                    <a:pt x="407" y="5"/>
                  </a:lnTo>
                  <a:lnTo>
                    <a:pt x="397" y="5"/>
                  </a:lnTo>
                  <a:lnTo>
                    <a:pt x="388" y="3"/>
                  </a:lnTo>
                  <a:lnTo>
                    <a:pt x="381" y="3"/>
                  </a:lnTo>
                  <a:lnTo>
                    <a:pt x="371" y="0"/>
                  </a:lnTo>
                  <a:lnTo>
                    <a:pt x="364" y="0"/>
                  </a:lnTo>
                  <a:lnTo>
                    <a:pt x="354" y="0"/>
                  </a:lnTo>
                  <a:lnTo>
                    <a:pt x="345" y="0"/>
                  </a:lnTo>
                  <a:lnTo>
                    <a:pt x="335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3"/>
                  </a:lnTo>
                  <a:lnTo>
                    <a:pt x="300" y="3"/>
                  </a:lnTo>
                  <a:lnTo>
                    <a:pt x="290" y="3"/>
                  </a:lnTo>
                  <a:lnTo>
                    <a:pt x="281" y="5"/>
                  </a:lnTo>
                  <a:lnTo>
                    <a:pt x="274" y="7"/>
                  </a:lnTo>
                  <a:lnTo>
                    <a:pt x="257" y="10"/>
                  </a:lnTo>
                  <a:lnTo>
                    <a:pt x="240" y="17"/>
                  </a:lnTo>
                  <a:lnTo>
                    <a:pt x="224" y="22"/>
                  </a:lnTo>
                  <a:lnTo>
                    <a:pt x="207" y="29"/>
                  </a:lnTo>
                  <a:lnTo>
                    <a:pt x="193" y="38"/>
                  </a:lnTo>
                  <a:lnTo>
                    <a:pt x="178" y="50"/>
                  </a:lnTo>
                  <a:close/>
                </a:path>
              </a:pathLst>
            </a:custGeom>
            <a:solidFill>
              <a:srgbClr val="A33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Freeform 25"/>
            <p:cNvSpPr>
              <a:spLocks/>
            </p:cNvSpPr>
            <p:nvPr/>
          </p:nvSpPr>
          <p:spPr bwMode="auto">
            <a:xfrm>
              <a:off x="4551" y="3655"/>
              <a:ext cx="109" cy="110"/>
            </a:xfrm>
            <a:custGeom>
              <a:avLst/>
              <a:gdLst>
                <a:gd name="T0" fmla="*/ 33 w 109"/>
                <a:gd name="T1" fmla="*/ 5 h 110"/>
                <a:gd name="T2" fmla="*/ 43 w 109"/>
                <a:gd name="T3" fmla="*/ 0 h 110"/>
                <a:gd name="T4" fmla="*/ 55 w 109"/>
                <a:gd name="T5" fmla="*/ 0 h 110"/>
                <a:gd name="T6" fmla="*/ 64 w 109"/>
                <a:gd name="T7" fmla="*/ 0 h 110"/>
                <a:gd name="T8" fmla="*/ 76 w 109"/>
                <a:gd name="T9" fmla="*/ 5 h 110"/>
                <a:gd name="T10" fmla="*/ 83 w 109"/>
                <a:gd name="T11" fmla="*/ 10 h 110"/>
                <a:gd name="T12" fmla="*/ 93 w 109"/>
                <a:gd name="T13" fmla="*/ 17 h 110"/>
                <a:gd name="T14" fmla="*/ 100 w 109"/>
                <a:gd name="T15" fmla="*/ 24 h 110"/>
                <a:gd name="T16" fmla="*/ 107 w 109"/>
                <a:gd name="T17" fmla="*/ 38 h 110"/>
                <a:gd name="T18" fmla="*/ 107 w 109"/>
                <a:gd name="T19" fmla="*/ 48 h 110"/>
                <a:gd name="T20" fmla="*/ 109 w 109"/>
                <a:gd name="T21" fmla="*/ 57 h 110"/>
                <a:gd name="T22" fmla="*/ 107 w 109"/>
                <a:gd name="T23" fmla="*/ 67 h 110"/>
                <a:gd name="T24" fmla="*/ 105 w 109"/>
                <a:gd name="T25" fmla="*/ 79 h 110"/>
                <a:gd name="T26" fmla="*/ 97 w 109"/>
                <a:gd name="T27" fmla="*/ 86 h 110"/>
                <a:gd name="T28" fmla="*/ 93 w 109"/>
                <a:gd name="T29" fmla="*/ 95 h 110"/>
                <a:gd name="T30" fmla="*/ 83 w 109"/>
                <a:gd name="T31" fmla="*/ 102 h 110"/>
                <a:gd name="T32" fmla="*/ 76 w 109"/>
                <a:gd name="T33" fmla="*/ 107 h 110"/>
                <a:gd name="T34" fmla="*/ 64 w 109"/>
                <a:gd name="T35" fmla="*/ 110 h 110"/>
                <a:gd name="T36" fmla="*/ 55 w 109"/>
                <a:gd name="T37" fmla="*/ 110 h 110"/>
                <a:gd name="T38" fmla="*/ 43 w 109"/>
                <a:gd name="T39" fmla="*/ 107 h 110"/>
                <a:gd name="T40" fmla="*/ 33 w 109"/>
                <a:gd name="T41" fmla="*/ 105 h 110"/>
                <a:gd name="T42" fmla="*/ 24 w 109"/>
                <a:gd name="T43" fmla="*/ 98 h 110"/>
                <a:gd name="T44" fmla="*/ 14 w 109"/>
                <a:gd name="T45" fmla="*/ 93 h 110"/>
                <a:gd name="T46" fmla="*/ 7 w 109"/>
                <a:gd name="T47" fmla="*/ 83 h 110"/>
                <a:gd name="T48" fmla="*/ 5 w 109"/>
                <a:gd name="T49" fmla="*/ 74 h 110"/>
                <a:gd name="T50" fmla="*/ 0 w 109"/>
                <a:gd name="T51" fmla="*/ 64 h 110"/>
                <a:gd name="T52" fmla="*/ 0 w 109"/>
                <a:gd name="T53" fmla="*/ 53 h 110"/>
                <a:gd name="T54" fmla="*/ 0 w 109"/>
                <a:gd name="T55" fmla="*/ 43 h 110"/>
                <a:gd name="T56" fmla="*/ 5 w 109"/>
                <a:gd name="T57" fmla="*/ 33 h 110"/>
                <a:gd name="T58" fmla="*/ 7 w 109"/>
                <a:gd name="T59" fmla="*/ 24 h 110"/>
                <a:gd name="T60" fmla="*/ 14 w 109"/>
                <a:gd name="T61" fmla="*/ 14 h 110"/>
                <a:gd name="T62" fmla="*/ 24 w 109"/>
                <a:gd name="T63" fmla="*/ 7 h 110"/>
                <a:gd name="T64" fmla="*/ 33 w 109"/>
                <a:gd name="T65" fmla="*/ 5 h 110"/>
                <a:gd name="T66" fmla="*/ 33 w 109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0"/>
                <a:gd name="T104" fmla="*/ 109 w 109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0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100" y="24"/>
                  </a:lnTo>
                  <a:lnTo>
                    <a:pt x="107" y="38"/>
                  </a:lnTo>
                  <a:lnTo>
                    <a:pt x="107" y="48"/>
                  </a:lnTo>
                  <a:lnTo>
                    <a:pt x="109" y="57"/>
                  </a:lnTo>
                  <a:lnTo>
                    <a:pt x="107" y="67"/>
                  </a:lnTo>
                  <a:lnTo>
                    <a:pt x="105" y="79"/>
                  </a:lnTo>
                  <a:lnTo>
                    <a:pt x="97" y="86"/>
                  </a:lnTo>
                  <a:lnTo>
                    <a:pt x="93" y="95"/>
                  </a:lnTo>
                  <a:lnTo>
                    <a:pt x="83" y="102"/>
                  </a:lnTo>
                  <a:lnTo>
                    <a:pt x="76" y="107"/>
                  </a:lnTo>
                  <a:lnTo>
                    <a:pt x="64" y="110"/>
                  </a:lnTo>
                  <a:lnTo>
                    <a:pt x="55" y="110"/>
                  </a:lnTo>
                  <a:lnTo>
                    <a:pt x="43" y="107"/>
                  </a:lnTo>
                  <a:lnTo>
                    <a:pt x="33" y="105"/>
                  </a:lnTo>
                  <a:lnTo>
                    <a:pt x="24" y="98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Freeform 26"/>
            <p:cNvSpPr>
              <a:spLocks/>
            </p:cNvSpPr>
            <p:nvPr/>
          </p:nvSpPr>
          <p:spPr bwMode="auto">
            <a:xfrm>
              <a:off x="326" y="4235"/>
              <a:ext cx="109" cy="112"/>
            </a:xfrm>
            <a:custGeom>
              <a:avLst/>
              <a:gdLst>
                <a:gd name="T0" fmla="*/ 33 w 109"/>
                <a:gd name="T1" fmla="*/ 5 h 112"/>
                <a:gd name="T2" fmla="*/ 43 w 109"/>
                <a:gd name="T3" fmla="*/ 0 h 112"/>
                <a:gd name="T4" fmla="*/ 54 w 109"/>
                <a:gd name="T5" fmla="*/ 0 h 112"/>
                <a:gd name="T6" fmla="*/ 66 w 109"/>
                <a:gd name="T7" fmla="*/ 0 h 112"/>
                <a:gd name="T8" fmla="*/ 76 w 109"/>
                <a:gd name="T9" fmla="*/ 5 h 112"/>
                <a:gd name="T10" fmla="*/ 85 w 109"/>
                <a:gd name="T11" fmla="*/ 10 h 112"/>
                <a:gd name="T12" fmla="*/ 95 w 109"/>
                <a:gd name="T13" fmla="*/ 19 h 112"/>
                <a:gd name="T14" fmla="*/ 100 w 109"/>
                <a:gd name="T15" fmla="*/ 27 h 112"/>
                <a:gd name="T16" fmla="*/ 107 w 109"/>
                <a:gd name="T17" fmla="*/ 38 h 112"/>
                <a:gd name="T18" fmla="*/ 109 w 109"/>
                <a:gd name="T19" fmla="*/ 48 h 112"/>
                <a:gd name="T20" fmla="*/ 109 w 109"/>
                <a:gd name="T21" fmla="*/ 58 h 112"/>
                <a:gd name="T22" fmla="*/ 109 w 109"/>
                <a:gd name="T23" fmla="*/ 69 h 112"/>
                <a:gd name="T24" fmla="*/ 107 w 109"/>
                <a:gd name="T25" fmla="*/ 81 h 112"/>
                <a:gd name="T26" fmla="*/ 100 w 109"/>
                <a:gd name="T27" fmla="*/ 88 h 112"/>
                <a:gd name="T28" fmla="*/ 95 w 109"/>
                <a:gd name="T29" fmla="*/ 98 h 112"/>
                <a:gd name="T30" fmla="*/ 85 w 109"/>
                <a:gd name="T31" fmla="*/ 105 h 112"/>
                <a:gd name="T32" fmla="*/ 76 w 109"/>
                <a:gd name="T33" fmla="*/ 112 h 112"/>
                <a:gd name="T34" fmla="*/ 64 w 109"/>
                <a:gd name="T35" fmla="*/ 112 h 112"/>
                <a:gd name="T36" fmla="*/ 54 w 109"/>
                <a:gd name="T37" fmla="*/ 112 h 112"/>
                <a:gd name="T38" fmla="*/ 43 w 109"/>
                <a:gd name="T39" fmla="*/ 112 h 112"/>
                <a:gd name="T40" fmla="*/ 33 w 109"/>
                <a:gd name="T41" fmla="*/ 107 h 112"/>
                <a:gd name="T42" fmla="*/ 24 w 109"/>
                <a:gd name="T43" fmla="*/ 103 h 112"/>
                <a:gd name="T44" fmla="*/ 16 w 109"/>
                <a:gd name="T45" fmla="*/ 96 h 112"/>
                <a:gd name="T46" fmla="*/ 9 w 109"/>
                <a:gd name="T47" fmla="*/ 86 h 112"/>
                <a:gd name="T48" fmla="*/ 4 w 109"/>
                <a:gd name="T49" fmla="*/ 79 h 112"/>
                <a:gd name="T50" fmla="*/ 0 w 109"/>
                <a:gd name="T51" fmla="*/ 65 h 112"/>
                <a:gd name="T52" fmla="*/ 0 w 109"/>
                <a:gd name="T53" fmla="*/ 55 h 112"/>
                <a:gd name="T54" fmla="*/ 0 w 109"/>
                <a:gd name="T55" fmla="*/ 43 h 112"/>
                <a:gd name="T56" fmla="*/ 4 w 109"/>
                <a:gd name="T57" fmla="*/ 34 h 112"/>
                <a:gd name="T58" fmla="*/ 9 w 109"/>
                <a:gd name="T59" fmla="*/ 24 h 112"/>
                <a:gd name="T60" fmla="*/ 14 w 109"/>
                <a:gd name="T61" fmla="*/ 17 h 112"/>
                <a:gd name="T62" fmla="*/ 24 w 109"/>
                <a:gd name="T63" fmla="*/ 10 h 112"/>
                <a:gd name="T64" fmla="*/ 33 w 109"/>
                <a:gd name="T65" fmla="*/ 5 h 112"/>
                <a:gd name="T66" fmla="*/ 33 w 109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2"/>
                <a:gd name="T104" fmla="*/ 109 w 109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2">
                  <a:moveTo>
                    <a:pt x="33" y="5"/>
                  </a:moveTo>
                  <a:lnTo>
                    <a:pt x="43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5" y="19"/>
                  </a:lnTo>
                  <a:lnTo>
                    <a:pt x="100" y="27"/>
                  </a:lnTo>
                  <a:lnTo>
                    <a:pt x="107" y="38"/>
                  </a:lnTo>
                  <a:lnTo>
                    <a:pt x="109" y="48"/>
                  </a:lnTo>
                  <a:lnTo>
                    <a:pt x="109" y="58"/>
                  </a:lnTo>
                  <a:lnTo>
                    <a:pt x="109" y="69"/>
                  </a:lnTo>
                  <a:lnTo>
                    <a:pt x="107" y="81"/>
                  </a:lnTo>
                  <a:lnTo>
                    <a:pt x="100" y="88"/>
                  </a:lnTo>
                  <a:lnTo>
                    <a:pt x="95" y="98"/>
                  </a:lnTo>
                  <a:lnTo>
                    <a:pt x="85" y="105"/>
                  </a:lnTo>
                  <a:lnTo>
                    <a:pt x="76" y="112"/>
                  </a:lnTo>
                  <a:lnTo>
                    <a:pt x="64" y="112"/>
                  </a:lnTo>
                  <a:lnTo>
                    <a:pt x="54" y="112"/>
                  </a:lnTo>
                  <a:lnTo>
                    <a:pt x="43" y="112"/>
                  </a:lnTo>
                  <a:lnTo>
                    <a:pt x="33" y="107"/>
                  </a:lnTo>
                  <a:lnTo>
                    <a:pt x="24" y="103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4" y="79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4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Freeform 27"/>
            <p:cNvSpPr>
              <a:spLocks/>
            </p:cNvSpPr>
            <p:nvPr/>
          </p:nvSpPr>
          <p:spPr bwMode="auto">
            <a:xfrm>
              <a:off x="423" y="4483"/>
              <a:ext cx="112" cy="112"/>
            </a:xfrm>
            <a:custGeom>
              <a:avLst/>
              <a:gdLst>
                <a:gd name="T0" fmla="*/ 36 w 112"/>
                <a:gd name="T1" fmla="*/ 5 h 112"/>
                <a:gd name="T2" fmla="*/ 45 w 112"/>
                <a:gd name="T3" fmla="*/ 0 h 112"/>
                <a:gd name="T4" fmla="*/ 57 w 112"/>
                <a:gd name="T5" fmla="*/ 0 h 112"/>
                <a:gd name="T6" fmla="*/ 67 w 112"/>
                <a:gd name="T7" fmla="*/ 0 h 112"/>
                <a:gd name="T8" fmla="*/ 76 w 112"/>
                <a:gd name="T9" fmla="*/ 5 h 112"/>
                <a:gd name="T10" fmla="*/ 86 w 112"/>
                <a:gd name="T11" fmla="*/ 9 h 112"/>
                <a:gd name="T12" fmla="*/ 95 w 112"/>
                <a:gd name="T13" fmla="*/ 19 h 112"/>
                <a:gd name="T14" fmla="*/ 102 w 112"/>
                <a:gd name="T15" fmla="*/ 26 h 112"/>
                <a:gd name="T16" fmla="*/ 110 w 112"/>
                <a:gd name="T17" fmla="*/ 38 h 112"/>
                <a:gd name="T18" fmla="*/ 110 w 112"/>
                <a:gd name="T19" fmla="*/ 47 h 112"/>
                <a:gd name="T20" fmla="*/ 112 w 112"/>
                <a:gd name="T21" fmla="*/ 57 h 112"/>
                <a:gd name="T22" fmla="*/ 110 w 112"/>
                <a:gd name="T23" fmla="*/ 69 h 112"/>
                <a:gd name="T24" fmla="*/ 107 w 112"/>
                <a:gd name="T25" fmla="*/ 81 h 112"/>
                <a:gd name="T26" fmla="*/ 100 w 112"/>
                <a:gd name="T27" fmla="*/ 88 h 112"/>
                <a:gd name="T28" fmla="*/ 95 w 112"/>
                <a:gd name="T29" fmla="*/ 97 h 112"/>
                <a:gd name="T30" fmla="*/ 86 w 112"/>
                <a:gd name="T31" fmla="*/ 104 h 112"/>
                <a:gd name="T32" fmla="*/ 79 w 112"/>
                <a:gd name="T33" fmla="*/ 109 h 112"/>
                <a:gd name="T34" fmla="*/ 67 w 112"/>
                <a:gd name="T35" fmla="*/ 112 h 112"/>
                <a:gd name="T36" fmla="*/ 57 w 112"/>
                <a:gd name="T37" fmla="*/ 112 h 112"/>
                <a:gd name="T38" fmla="*/ 43 w 112"/>
                <a:gd name="T39" fmla="*/ 109 h 112"/>
                <a:gd name="T40" fmla="*/ 34 w 112"/>
                <a:gd name="T41" fmla="*/ 107 h 112"/>
                <a:gd name="T42" fmla="*/ 24 w 112"/>
                <a:gd name="T43" fmla="*/ 100 h 112"/>
                <a:gd name="T44" fmla="*/ 17 w 112"/>
                <a:gd name="T45" fmla="*/ 95 h 112"/>
                <a:gd name="T46" fmla="*/ 10 w 112"/>
                <a:gd name="T47" fmla="*/ 85 h 112"/>
                <a:gd name="T48" fmla="*/ 5 w 112"/>
                <a:gd name="T49" fmla="*/ 76 h 112"/>
                <a:gd name="T50" fmla="*/ 0 w 112"/>
                <a:gd name="T51" fmla="*/ 64 h 112"/>
                <a:gd name="T52" fmla="*/ 0 w 112"/>
                <a:gd name="T53" fmla="*/ 54 h 112"/>
                <a:gd name="T54" fmla="*/ 0 w 112"/>
                <a:gd name="T55" fmla="*/ 43 h 112"/>
                <a:gd name="T56" fmla="*/ 5 w 112"/>
                <a:gd name="T57" fmla="*/ 33 h 112"/>
                <a:gd name="T58" fmla="*/ 10 w 112"/>
                <a:gd name="T59" fmla="*/ 24 h 112"/>
                <a:gd name="T60" fmla="*/ 17 w 112"/>
                <a:gd name="T61" fmla="*/ 16 h 112"/>
                <a:gd name="T62" fmla="*/ 24 w 112"/>
                <a:gd name="T63" fmla="*/ 9 h 112"/>
                <a:gd name="T64" fmla="*/ 36 w 112"/>
                <a:gd name="T65" fmla="*/ 5 h 112"/>
                <a:gd name="T66" fmla="*/ 36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5"/>
                  </a:lnTo>
                  <a:lnTo>
                    <a:pt x="86" y="9"/>
                  </a:lnTo>
                  <a:lnTo>
                    <a:pt x="95" y="19"/>
                  </a:lnTo>
                  <a:lnTo>
                    <a:pt x="102" y="26"/>
                  </a:lnTo>
                  <a:lnTo>
                    <a:pt x="110" y="38"/>
                  </a:lnTo>
                  <a:lnTo>
                    <a:pt x="110" y="47"/>
                  </a:lnTo>
                  <a:lnTo>
                    <a:pt x="112" y="57"/>
                  </a:lnTo>
                  <a:lnTo>
                    <a:pt x="110" y="69"/>
                  </a:lnTo>
                  <a:lnTo>
                    <a:pt x="107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86" y="104"/>
                  </a:lnTo>
                  <a:lnTo>
                    <a:pt x="79" y="109"/>
                  </a:lnTo>
                  <a:lnTo>
                    <a:pt x="67" y="112"/>
                  </a:lnTo>
                  <a:lnTo>
                    <a:pt x="57" y="112"/>
                  </a:lnTo>
                  <a:lnTo>
                    <a:pt x="43" y="109"/>
                  </a:lnTo>
                  <a:lnTo>
                    <a:pt x="34" y="107"/>
                  </a:lnTo>
                  <a:lnTo>
                    <a:pt x="24" y="100"/>
                  </a:lnTo>
                  <a:lnTo>
                    <a:pt x="17" y="95"/>
                  </a:lnTo>
                  <a:lnTo>
                    <a:pt x="10" y="85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4" y="9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Freeform 28"/>
            <p:cNvSpPr>
              <a:spLocks/>
            </p:cNvSpPr>
            <p:nvPr/>
          </p:nvSpPr>
          <p:spPr bwMode="auto">
            <a:xfrm>
              <a:off x="564" y="4723"/>
              <a:ext cx="111" cy="112"/>
            </a:xfrm>
            <a:custGeom>
              <a:avLst/>
              <a:gdLst>
                <a:gd name="T0" fmla="*/ 35 w 111"/>
                <a:gd name="T1" fmla="*/ 5 h 112"/>
                <a:gd name="T2" fmla="*/ 45 w 111"/>
                <a:gd name="T3" fmla="*/ 0 h 112"/>
                <a:gd name="T4" fmla="*/ 57 w 111"/>
                <a:gd name="T5" fmla="*/ 0 h 112"/>
                <a:gd name="T6" fmla="*/ 64 w 111"/>
                <a:gd name="T7" fmla="*/ 0 h 112"/>
                <a:gd name="T8" fmla="*/ 76 w 111"/>
                <a:gd name="T9" fmla="*/ 5 h 112"/>
                <a:gd name="T10" fmla="*/ 85 w 111"/>
                <a:gd name="T11" fmla="*/ 9 h 112"/>
                <a:gd name="T12" fmla="*/ 95 w 111"/>
                <a:gd name="T13" fmla="*/ 17 h 112"/>
                <a:gd name="T14" fmla="*/ 102 w 111"/>
                <a:gd name="T15" fmla="*/ 24 h 112"/>
                <a:gd name="T16" fmla="*/ 109 w 111"/>
                <a:gd name="T17" fmla="*/ 36 h 112"/>
                <a:gd name="T18" fmla="*/ 109 w 111"/>
                <a:gd name="T19" fmla="*/ 45 h 112"/>
                <a:gd name="T20" fmla="*/ 111 w 111"/>
                <a:gd name="T21" fmla="*/ 57 h 112"/>
                <a:gd name="T22" fmla="*/ 109 w 111"/>
                <a:gd name="T23" fmla="*/ 69 h 112"/>
                <a:gd name="T24" fmla="*/ 107 w 111"/>
                <a:gd name="T25" fmla="*/ 78 h 112"/>
                <a:gd name="T26" fmla="*/ 99 w 111"/>
                <a:gd name="T27" fmla="*/ 88 h 112"/>
                <a:gd name="T28" fmla="*/ 95 w 111"/>
                <a:gd name="T29" fmla="*/ 97 h 112"/>
                <a:gd name="T30" fmla="*/ 85 w 111"/>
                <a:gd name="T31" fmla="*/ 102 h 112"/>
                <a:gd name="T32" fmla="*/ 78 w 111"/>
                <a:gd name="T33" fmla="*/ 109 h 112"/>
                <a:gd name="T34" fmla="*/ 64 w 111"/>
                <a:gd name="T35" fmla="*/ 112 h 112"/>
                <a:gd name="T36" fmla="*/ 57 w 111"/>
                <a:gd name="T37" fmla="*/ 112 h 112"/>
                <a:gd name="T38" fmla="*/ 42 w 111"/>
                <a:gd name="T39" fmla="*/ 109 h 112"/>
                <a:gd name="T40" fmla="*/ 33 w 111"/>
                <a:gd name="T41" fmla="*/ 107 h 112"/>
                <a:gd name="T42" fmla="*/ 23 w 111"/>
                <a:gd name="T43" fmla="*/ 100 h 112"/>
                <a:gd name="T44" fmla="*/ 16 w 111"/>
                <a:gd name="T45" fmla="*/ 93 h 112"/>
                <a:gd name="T46" fmla="*/ 7 w 111"/>
                <a:gd name="T47" fmla="*/ 83 h 112"/>
                <a:gd name="T48" fmla="*/ 4 w 111"/>
                <a:gd name="T49" fmla="*/ 76 h 112"/>
                <a:gd name="T50" fmla="*/ 0 w 111"/>
                <a:gd name="T51" fmla="*/ 64 h 112"/>
                <a:gd name="T52" fmla="*/ 0 w 111"/>
                <a:gd name="T53" fmla="*/ 55 h 112"/>
                <a:gd name="T54" fmla="*/ 0 w 111"/>
                <a:gd name="T55" fmla="*/ 43 h 112"/>
                <a:gd name="T56" fmla="*/ 4 w 111"/>
                <a:gd name="T57" fmla="*/ 33 h 112"/>
                <a:gd name="T58" fmla="*/ 9 w 111"/>
                <a:gd name="T59" fmla="*/ 24 h 112"/>
                <a:gd name="T60" fmla="*/ 16 w 111"/>
                <a:gd name="T61" fmla="*/ 17 h 112"/>
                <a:gd name="T62" fmla="*/ 23 w 111"/>
                <a:gd name="T63" fmla="*/ 7 h 112"/>
                <a:gd name="T64" fmla="*/ 35 w 111"/>
                <a:gd name="T65" fmla="*/ 5 h 112"/>
                <a:gd name="T66" fmla="*/ 35 w 111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12"/>
                <a:gd name="T104" fmla="*/ 111 w 111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12">
                  <a:moveTo>
                    <a:pt x="35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5" y="9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109" y="45"/>
                  </a:lnTo>
                  <a:lnTo>
                    <a:pt x="111" y="57"/>
                  </a:lnTo>
                  <a:lnTo>
                    <a:pt x="109" y="69"/>
                  </a:lnTo>
                  <a:lnTo>
                    <a:pt x="107" y="78"/>
                  </a:lnTo>
                  <a:lnTo>
                    <a:pt x="99" y="88"/>
                  </a:lnTo>
                  <a:lnTo>
                    <a:pt x="95" y="97"/>
                  </a:lnTo>
                  <a:lnTo>
                    <a:pt x="85" y="102"/>
                  </a:lnTo>
                  <a:lnTo>
                    <a:pt x="78" y="109"/>
                  </a:lnTo>
                  <a:lnTo>
                    <a:pt x="64" y="112"/>
                  </a:lnTo>
                  <a:lnTo>
                    <a:pt x="57" y="112"/>
                  </a:lnTo>
                  <a:lnTo>
                    <a:pt x="42" y="109"/>
                  </a:lnTo>
                  <a:lnTo>
                    <a:pt x="33" y="107"/>
                  </a:lnTo>
                  <a:lnTo>
                    <a:pt x="23" y="100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Freeform 29"/>
            <p:cNvSpPr>
              <a:spLocks/>
            </p:cNvSpPr>
            <p:nvPr/>
          </p:nvSpPr>
          <p:spPr bwMode="auto">
            <a:xfrm>
              <a:off x="747" y="4925"/>
              <a:ext cx="109" cy="112"/>
            </a:xfrm>
            <a:custGeom>
              <a:avLst/>
              <a:gdLst>
                <a:gd name="T0" fmla="*/ 33 w 109"/>
                <a:gd name="T1" fmla="*/ 5 h 112"/>
                <a:gd name="T2" fmla="*/ 42 w 109"/>
                <a:gd name="T3" fmla="*/ 0 h 112"/>
                <a:gd name="T4" fmla="*/ 54 w 109"/>
                <a:gd name="T5" fmla="*/ 0 h 112"/>
                <a:gd name="T6" fmla="*/ 64 w 109"/>
                <a:gd name="T7" fmla="*/ 0 h 112"/>
                <a:gd name="T8" fmla="*/ 76 w 109"/>
                <a:gd name="T9" fmla="*/ 5 h 112"/>
                <a:gd name="T10" fmla="*/ 85 w 109"/>
                <a:gd name="T11" fmla="*/ 10 h 112"/>
                <a:gd name="T12" fmla="*/ 95 w 109"/>
                <a:gd name="T13" fmla="*/ 17 h 112"/>
                <a:gd name="T14" fmla="*/ 99 w 109"/>
                <a:gd name="T15" fmla="*/ 26 h 112"/>
                <a:gd name="T16" fmla="*/ 107 w 109"/>
                <a:gd name="T17" fmla="*/ 38 h 112"/>
                <a:gd name="T18" fmla="*/ 109 w 109"/>
                <a:gd name="T19" fmla="*/ 48 h 112"/>
                <a:gd name="T20" fmla="*/ 109 w 109"/>
                <a:gd name="T21" fmla="*/ 60 h 112"/>
                <a:gd name="T22" fmla="*/ 109 w 109"/>
                <a:gd name="T23" fmla="*/ 69 h 112"/>
                <a:gd name="T24" fmla="*/ 104 w 109"/>
                <a:gd name="T25" fmla="*/ 79 h 112"/>
                <a:gd name="T26" fmla="*/ 99 w 109"/>
                <a:gd name="T27" fmla="*/ 88 h 112"/>
                <a:gd name="T28" fmla="*/ 95 w 109"/>
                <a:gd name="T29" fmla="*/ 98 h 112"/>
                <a:gd name="T30" fmla="*/ 85 w 109"/>
                <a:gd name="T31" fmla="*/ 102 h 112"/>
                <a:gd name="T32" fmla="*/ 76 w 109"/>
                <a:gd name="T33" fmla="*/ 109 h 112"/>
                <a:gd name="T34" fmla="*/ 64 w 109"/>
                <a:gd name="T35" fmla="*/ 112 h 112"/>
                <a:gd name="T36" fmla="*/ 54 w 109"/>
                <a:gd name="T37" fmla="*/ 112 h 112"/>
                <a:gd name="T38" fmla="*/ 42 w 109"/>
                <a:gd name="T39" fmla="*/ 112 h 112"/>
                <a:gd name="T40" fmla="*/ 33 w 109"/>
                <a:gd name="T41" fmla="*/ 107 h 112"/>
                <a:gd name="T42" fmla="*/ 23 w 109"/>
                <a:gd name="T43" fmla="*/ 102 h 112"/>
                <a:gd name="T44" fmla="*/ 16 w 109"/>
                <a:gd name="T45" fmla="*/ 93 h 112"/>
                <a:gd name="T46" fmla="*/ 7 w 109"/>
                <a:gd name="T47" fmla="*/ 83 h 112"/>
                <a:gd name="T48" fmla="*/ 4 w 109"/>
                <a:gd name="T49" fmla="*/ 76 h 112"/>
                <a:gd name="T50" fmla="*/ 0 w 109"/>
                <a:gd name="T51" fmla="*/ 64 h 112"/>
                <a:gd name="T52" fmla="*/ 0 w 109"/>
                <a:gd name="T53" fmla="*/ 55 h 112"/>
                <a:gd name="T54" fmla="*/ 0 w 109"/>
                <a:gd name="T55" fmla="*/ 43 h 112"/>
                <a:gd name="T56" fmla="*/ 4 w 109"/>
                <a:gd name="T57" fmla="*/ 33 h 112"/>
                <a:gd name="T58" fmla="*/ 7 w 109"/>
                <a:gd name="T59" fmla="*/ 24 h 112"/>
                <a:gd name="T60" fmla="*/ 14 w 109"/>
                <a:gd name="T61" fmla="*/ 17 h 112"/>
                <a:gd name="T62" fmla="*/ 21 w 109"/>
                <a:gd name="T63" fmla="*/ 7 h 112"/>
                <a:gd name="T64" fmla="*/ 33 w 109"/>
                <a:gd name="T65" fmla="*/ 5 h 112"/>
                <a:gd name="T66" fmla="*/ 33 w 109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2"/>
                <a:gd name="T104" fmla="*/ 109 w 109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2">
                  <a:moveTo>
                    <a:pt x="33" y="5"/>
                  </a:moveTo>
                  <a:lnTo>
                    <a:pt x="42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5" y="17"/>
                  </a:lnTo>
                  <a:lnTo>
                    <a:pt x="99" y="26"/>
                  </a:lnTo>
                  <a:lnTo>
                    <a:pt x="107" y="38"/>
                  </a:lnTo>
                  <a:lnTo>
                    <a:pt x="109" y="48"/>
                  </a:lnTo>
                  <a:lnTo>
                    <a:pt x="109" y="60"/>
                  </a:lnTo>
                  <a:lnTo>
                    <a:pt x="109" y="69"/>
                  </a:lnTo>
                  <a:lnTo>
                    <a:pt x="104" y="79"/>
                  </a:lnTo>
                  <a:lnTo>
                    <a:pt x="99" y="88"/>
                  </a:lnTo>
                  <a:lnTo>
                    <a:pt x="95" y="98"/>
                  </a:lnTo>
                  <a:lnTo>
                    <a:pt x="85" y="102"/>
                  </a:lnTo>
                  <a:lnTo>
                    <a:pt x="76" y="109"/>
                  </a:lnTo>
                  <a:lnTo>
                    <a:pt x="64" y="112"/>
                  </a:lnTo>
                  <a:lnTo>
                    <a:pt x="54" y="112"/>
                  </a:lnTo>
                  <a:lnTo>
                    <a:pt x="42" y="112"/>
                  </a:lnTo>
                  <a:lnTo>
                    <a:pt x="33" y="107"/>
                  </a:lnTo>
                  <a:lnTo>
                    <a:pt x="23" y="102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1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0" name="Freeform 30"/>
            <p:cNvSpPr>
              <a:spLocks/>
            </p:cNvSpPr>
            <p:nvPr/>
          </p:nvSpPr>
          <p:spPr bwMode="auto">
            <a:xfrm>
              <a:off x="975" y="5049"/>
              <a:ext cx="109" cy="109"/>
            </a:xfrm>
            <a:custGeom>
              <a:avLst/>
              <a:gdLst>
                <a:gd name="T0" fmla="*/ 33 w 109"/>
                <a:gd name="T1" fmla="*/ 2 h 109"/>
                <a:gd name="T2" fmla="*/ 43 w 109"/>
                <a:gd name="T3" fmla="*/ 0 h 109"/>
                <a:gd name="T4" fmla="*/ 55 w 109"/>
                <a:gd name="T5" fmla="*/ 0 h 109"/>
                <a:gd name="T6" fmla="*/ 64 w 109"/>
                <a:gd name="T7" fmla="*/ 0 h 109"/>
                <a:gd name="T8" fmla="*/ 76 w 109"/>
                <a:gd name="T9" fmla="*/ 2 h 109"/>
                <a:gd name="T10" fmla="*/ 83 w 109"/>
                <a:gd name="T11" fmla="*/ 9 h 109"/>
                <a:gd name="T12" fmla="*/ 93 w 109"/>
                <a:gd name="T13" fmla="*/ 16 h 109"/>
                <a:gd name="T14" fmla="*/ 100 w 109"/>
                <a:gd name="T15" fmla="*/ 24 h 109"/>
                <a:gd name="T16" fmla="*/ 107 w 109"/>
                <a:gd name="T17" fmla="*/ 35 h 109"/>
                <a:gd name="T18" fmla="*/ 107 w 109"/>
                <a:gd name="T19" fmla="*/ 45 h 109"/>
                <a:gd name="T20" fmla="*/ 109 w 109"/>
                <a:gd name="T21" fmla="*/ 57 h 109"/>
                <a:gd name="T22" fmla="*/ 107 w 109"/>
                <a:gd name="T23" fmla="*/ 66 h 109"/>
                <a:gd name="T24" fmla="*/ 104 w 109"/>
                <a:gd name="T25" fmla="*/ 78 h 109"/>
                <a:gd name="T26" fmla="*/ 97 w 109"/>
                <a:gd name="T27" fmla="*/ 85 h 109"/>
                <a:gd name="T28" fmla="*/ 93 w 109"/>
                <a:gd name="T29" fmla="*/ 95 h 109"/>
                <a:gd name="T30" fmla="*/ 83 w 109"/>
                <a:gd name="T31" fmla="*/ 102 h 109"/>
                <a:gd name="T32" fmla="*/ 76 w 109"/>
                <a:gd name="T33" fmla="*/ 109 h 109"/>
                <a:gd name="T34" fmla="*/ 62 w 109"/>
                <a:gd name="T35" fmla="*/ 109 h 109"/>
                <a:gd name="T36" fmla="*/ 55 w 109"/>
                <a:gd name="T37" fmla="*/ 109 h 109"/>
                <a:gd name="T38" fmla="*/ 43 w 109"/>
                <a:gd name="T39" fmla="*/ 109 h 109"/>
                <a:gd name="T40" fmla="*/ 33 w 109"/>
                <a:gd name="T41" fmla="*/ 104 h 109"/>
                <a:gd name="T42" fmla="*/ 24 w 109"/>
                <a:gd name="T43" fmla="*/ 100 h 109"/>
                <a:gd name="T44" fmla="*/ 14 w 109"/>
                <a:gd name="T45" fmla="*/ 93 h 109"/>
                <a:gd name="T46" fmla="*/ 7 w 109"/>
                <a:gd name="T47" fmla="*/ 83 h 109"/>
                <a:gd name="T48" fmla="*/ 5 w 109"/>
                <a:gd name="T49" fmla="*/ 76 h 109"/>
                <a:gd name="T50" fmla="*/ 0 w 109"/>
                <a:gd name="T51" fmla="*/ 62 h 109"/>
                <a:gd name="T52" fmla="*/ 0 w 109"/>
                <a:gd name="T53" fmla="*/ 52 h 109"/>
                <a:gd name="T54" fmla="*/ 0 w 109"/>
                <a:gd name="T55" fmla="*/ 43 h 109"/>
                <a:gd name="T56" fmla="*/ 5 w 109"/>
                <a:gd name="T57" fmla="*/ 33 h 109"/>
                <a:gd name="T58" fmla="*/ 7 w 109"/>
                <a:gd name="T59" fmla="*/ 24 h 109"/>
                <a:gd name="T60" fmla="*/ 14 w 109"/>
                <a:gd name="T61" fmla="*/ 14 h 109"/>
                <a:gd name="T62" fmla="*/ 21 w 109"/>
                <a:gd name="T63" fmla="*/ 7 h 109"/>
                <a:gd name="T64" fmla="*/ 33 w 109"/>
                <a:gd name="T65" fmla="*/ 2 h 109"/>
                <a:gd name="T66" fmla="*/ 33 w 109"/>
                <a:gd name="T67" fmla="*/ 2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9"/>
                <a:gd name="T104" fmla="*/ 109 w 10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9">
                  <a:moveTo>
                    <a:pt x="33" y="2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7" y="35"/>
                  </a:lnTo>
                  <a:lnTo>
                    <a:pt x="107" y="45"/>
                  </a:lnTo>
                  <a:lnTo>
                    <a:pt x="109" y="57"/>
                  </a:lnTo>
                  <a:lnTo>
                    <a:pt x="107" y="66"/>
                  </a:lnTo>
                  <a:lnTo>
                    <a:pt x="104" y="78"/>
                  </a:lnTo>
                  <a:lnTo>
                    <a:pt x="97" y="85"/>
                  </a:lnTo>
                  <a:lnTo>
                    <a:pt x="93" y="95"/>
                  </a:lnTo>
                  <a:lnTo>
                    <a:pt x="83" y="102"/>
                  </a:lnTo>
                  <a:lnTo>
                    <a:pt x="76" y="109"/>
                  </a:lnTo>
                  <a:lnTo>
                    <a:pt x="62" y="109"/>
                  </a:lnTo>
                  <a:lnTo>
                    <a:pt x="55" y="109"/>
                  </a:lnTo>
                  <a:lnTo>
                    <a:pt x="43" y="109"/>
                  </a:lnTo>
                  <a:lnTo>
                    <a:pt x="33" y="104"/>
                  </a:lnTo>
                  <a:lnTo>
                    <a:pt x="24" y="100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5" y="76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1" name="Freeform 31"/>
            <p:cNvSpPr>
              <a:spLocks/>
            </p:cNvSpPr>
            <p:nvPr/>
          </p:nvSpPr>
          <p:spPr bwMode="auto">
            <a:xfrm>
              <a:off x="1222" y="5113"/>
              <a:ext cx="110" cy="114"/>
            </a:xfrm>
            <a:custGeom>
              <a:avLst/>
              <a:gdLst>
                <a:gd name="T0" fmla="*/ 36 w 110"/>
                <a:gd name="T1" fmla="*/ 5 h 114"/>
                <a:gd name="T2" fmla="*/ 45 w 110"/>
                <a:gd name="T3" fmla="*/ 0 h 114"/>
                <a:gd name="T4" fmla="*/ 57 w 110"/>
                <a:gd name="T5" fmla="*/ 0 h 114"/>
                <a:gd name="T6" fmla="*/ 67 w 110"/>
                <a:gd name="T7" fmla="*/ 2 h 114"/>
                <a:gd name="T8" fmla="*/ 76 w 110"/>
                <a:gd name="T9" fmla="*/ 7 h 114"/>
                <a:gd name="T10" fmla="*/ 86 w 110"/>
                <a:gd name="T11" fmla="*/ 12 h 114"/>
                <a:gd name="T12" fmla="*/ 95 w 110"/>
                <a:gd name="T13" fmla="*/ 19 h 114"/>
                <a:gd name="T14" fmla="*/ 100 w 110"/>
                <a:gd name="T15" fmla="*/ 26 h 114"/>
                <a:gd name="T16" fmla="*/ 107 w 110"/>
                <a:gd name="T17" fmla="*/ 38 h 114"/>
                <a:gd name="T18" fmla="*/ 110 w 110"/>
                <a:gd name="T19" fmla="*/ 48 h 114"/>
                <a:gd name="T20" fmla="*/ 110 w 110"/>
                <a:gd name="T21" fmla="*/ 59 h 114"/>
                <a:gd name="T22" fmla="*/ 110 w 110"/>
                <a:gd name="T23" fmla="*/ 69 h 114"/>
                <a:gd name="T24" fmla="*/ 105 w 110"/>
                <a:gd name="T25" fmla="*/ 81 h 114"/>
                <a:gd name="T26" fmla="*/ 100 w 110"/>
                <a:gd name="T27" fmla="*/ 90 h 114"/>
                <a:gd name="T28" fmla="*/ 95 w 110"/>
                <a:gd name="T29" fmla="*/ 100 h 114"/>
                <a:gd name="T30" fmla="*/ 86 w 110"/>
                <a:gd name="T31" fmla="*/ 105 h 114"/>
                <a:gd name="T32" fmla="*/ 76 w 110"/>
                <a:gd name="T33" fmla="*/ 112 h 114"/>
                <a:gd name="T34" fmla="*/ 67 w 110"/>
                <a:gd name="T35" fmla="*/ 114 h 114"/>
                <a:gd name="T36" fmla="*/ 55 w 110"/>
                <a:gd name="T37" fmla="*/ 114 h 114"/>
                <a:gd name="T38" fmla="*/ 43 w 110"/>
                <a:gd name="T39" fmla="*/ 112 h 114"/>
                <a:gd name="T40" fmla="*/ 33 w 110"/>
                <a:gd name="T41" fmla="*/ 109 h 114"/>
                <a:gd name="T42" fmla="*/ 24 w 110"/>
                <a:gd name="T43" fmla="*/ 102 h 114"/>
                <a:gd name="T44" fmla="*/ 17 w 110"/>
                <a:gd name="T45" fmla="*/ 95 h 114"/>
                <a:gd name="T46" fmla="*/ 10 w 110"/>
                <a:gd name="T47" fmla="*/ 86 h 114"/>
                <a:gd name="T48" fmla="*/ 5 w 110"/>
                <a:gd name="T49" fmla="*/ 78 h 114"/>
                <a:gd name="T50" fmla="*/ 0 w 110"/>
                <a:gd name="T51" fmla="*/ 64 h 114"/>
                <a:gd name="T52" fmla="*/ 0 w 110"/>
                <a:gd name="T53" fmla="*/ 55 h 114"/>
                <a:gd name="T54" fmla="*/ 0 w 110"/>
                <a:gd name="T55" fmla="*/ 43 h 114"/>
                <a:gd name="T56" fmla="*/ 5 w 110"/>
                <a:gd name="T57" fmla="*/ 33 h 114"/>
                <a:gd name="T58" fmla="*/ 10 w 110"/>
                <a:gd name="T59" fmla="*/ 24 h 114"/>
                <a:gd name="T60" fmla="*/ 17 w 110"/>
                <a:gd name="T61" fmla="*/ 17 h 114"/>
                <a:gd name="T62" fmla="*/ 24 w 110"/>
                <a:gd name="T63" fmla="*/ 7 h 114"/>
                <a:gd name="T64" fmla="*/ 36 w 110"/>
                <a:gd name="T65" fmla="*/ 5 h 114"/>
                <a:gd name="T66" fmla="*/ 36 w 110"/>
                <a:gd name="T67" fmla="*/ 5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14"/>
                <a:gd name="T104" fmla="*/ 110 w 110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14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6" y="7"/>
                  </a:lnTo>
                  <a:lnTo>
                    <a:pt x="86" y="12"/>
                  </a:lnTo>
                  <a:lnTo>
                    <a:pt x="95" y="19"/>
                  </a:lnTo>
                  <a:lnTo>
                    <a:pt x="100" y="26"/>
                  </a:lnTo>
                  <a:lnTo>
                    <a:pt x="107" y="38"/>
                  </a:lnTo>
                  <a:lnTo>
                    <a:pt x="110" y="48"/>
                  </a:lnTo>
                  <a:lnTo>
                    <a:pt x="110" y="59"/>
                  </a:lnTo>
                  <a:lnTo>
                    <a:pt x="110" y="69"/>
                  </a:lnTo>
                  <a:lnTo>
                    <a:pt x="105" y="81"/>
                  </a:lnTo>
                  <a:lnTo>
                    <a:pt x="100" y="90"/>
                  </a:lnTo>
                  <a:lnTo>
                    <a:pt x="95" y="100"/>
                  </a:lnTo>
                  <a:lnTo>
                    <a:pt x="86" y="105"/>
                  </a:lnTo>
                  <a:lnTo>
                    <a:pt x="76" y="112"/>
                  </a:lnTo>
                  <a:lnTo>
                    <a:pt x="67" y="114"/>
                  </a:lnTo>
                  <a:lnTo>
                    <a:pt x="55" y="114"/>
                  </a:lnTo>
                  <a:lnTo>
                    <a:pt x="43" y="112"/>
                  </a:lnTo>
                  <a:lnTo>
                    <a:pt x="33" y="109"/>
                  </a:lnTo>
                  <a:lnTo>
                    <a:pt x="24" y="102"/>
                  </a:lnTo>
                  <a:lnTo>
                    <a:pt x="17" y="95"/>
                  </a:lnTo>
                  <a:lnTo>
                    <a:pt x="10" y="86"/>
                  </a:lnTo>
                  <a:lnTo>
                    <a:pt x="5" y="78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2" name="Freeform 32"/>
            <p:cNvSpPr>
              <a:spLocks/>
            </p:cNvSpPr>
            <p:nvPr/>
          </p:nvSpPr>
          <p:spPr bwMode="auto">
            <a:xfrm>
              <a:off x="1500" y="5158"/>
              <a:ext cx="112" cy="112"/>
            </a:xfrm>
            <a:custGeom>
              <a:avLst/>
              <a:gdLst>
                <a:gd name="T0" fmla="*/ 34 w 112"/>
                <a:gd name="T1" fmla="*/ 5 h 112"/>
                <a:gd name="T2" fmla="*/ 43 w 112"/>
                <a:gd name="T3" fmla="*/ 0 h 112"/>
                <a:gd name="T4" fmla="*/ 55 w 112"/>
                <a:gd name="T5" fmla="*/ 0 h 112"/>
                <a:gd name="T6" fmla="*/ 67 w 112"/>
                <a:gd name="T7" fmla="*/ 0 h 112"/>
                <a:gd name="T8" fmla="*/ 76 w 112"/>
                <a:gd name="T9" fmla="*/ 5 h 112"/>
                <a:gd name="T10" fmla="*/ 86 w 112"/>
                <a:gd name="T11" fmla="*/ 10 h 112"/>
                <a:gd name="T12" fmla="*/ 95 w 112"/>
                <a:gd name="T13" fmla="*/ 17 h 112"/>
                <a:gd name="T14" fmla="*/ 100 w 112"/>
                <a:gd name="T15" fmla="*/ 24 h 112"/>
                <a:gd name="T16" fmla="*/ 107 w 112"/>
                <a:gd name="T17" fmla="*/ 38 h 112"/>
                <a:gd name="T18" fmla="*/ 110 w 112"/>
                <a:gd name="T19" fmla="*/ 48 h 112"/>
                <a:gd name="T20" fmla="*/ 112 w 112"/>
                <a:gd name="T21" fmla="*/ 60 h 112"/>
                <a:gd name="T22" fmla="*/ 110 w 112"/>
                <a:gd name="T23" fmla="*/ 69 h 112"/>
                <a:gd name="T24" fmla="*/ 105 w 112"/>
                <a:gd name="T25" fmla="*/ 79 h 112"/>
                <a:gd name="T26" fmla="*/ 100 w 112"/>
                <a:gd name="T27" fmla="*/ 88 h 112"/>
                <a:gd name="T28" fmla="*/ 93 w 112"/>
                <a:gd name="T29" fmla="*/ 98 h 112"/>
                <a:gd name="T30" fmla="*/ 86 w 112"/>
                <a:gd name="T31" fmla="*/ 102 h 112"/>
                <a:gd name="T32" fmla="*/ 76 w 112"/>
                <a:gd name="T33" fmla="*/ 110 h 112"/>
                <a:gd name="T34" fmla="*/ 65 w 112"/>
                <a:gd name="T35" fmla="*/ 112 h 112"/>
                <a:gd name="T36" fmla="*/ 55 w 112"/>
                <a:gd name="T37" fmla="*/ 112 h 112"/>
                <a:gd name="T38" fmla="*/ 43 w 112"/>
                <a:gd name="T39" fmla="*/ 112 h 112"/>
                <a:gd name="T40" fmla="*/ 34 w 112"/>
                <a:gd name="T41" fmla="*/ 107 h 112"/>
                <a:gd name="T42" fmla="*/ 24 w 112"/>
                <a:gd name="T43" fmla="*/ 102 h 112"/>
                <a:gd name="T44" fmla="*/ 17 w 112"/>
                <a:gd name="T45" fmla="*/ 93 h 112"/>
                <a:gd name="T46" fmla="*/ 10 w 112"/>
                <a:gd name="T47" fmla="*/ 83 h 112"/>
                <a:gd name="T48" fmla="*/ 5 w 112"/>
                <a:gd name="T49" fmla="*/ 76 h 112"/>
                <a:gd name="T50" fmla="*/ 0 w 112"/>
                <a:gd name="T51" fmla="*/ 64 h 112"/>
                <a:gd name="T52" fmla="*/ 0 w 112"/>
                <a:gd name="T53" fmla="*/ 55 h 112"/>
                <a:gd name="T54" fmla="*/ 0 w 112"/>
                <a:gd name="T55" fmla="*/ 43 h 112"/>
                <a:gd name="T56" fmla="*/ 5 w 112"/>
                <a:gd name="T57" fmla="*/ 33 h 112"/>
                <a:gd name="T58" fmla="*/ 10 w 112"/>
                <a:gd name="T59" fmla="*/ 24 h 112"/>
                <a:gd name="T60" fmla="*/ 15 w 112"/>
                <a:gd name="T61" fmla="*/ 14 h 112"/>
                <a:gd name="T62" fmla="*/ 24 w 112"/>
                <a:gd name="T63" fmla="*/ 7 h 112"/>
                <a:gd name="T64" fmla="*/ 34 w 112"/>
                <a:gd name="T65" fmla="*/ 5 h 112"/>
                <a:gd name="T66" fmla="*/ 34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6" y="5"/>
                  </a:lnTo>
                  <a:lnTo>
                    <a:pt x="86" y="10"/>
                  </a:lnTo>
                  <a:lnTo>
                    <a:pt x="95" y="17"/>
                  </a:lnTo>
                  <a:lnTo>
                    <a:pt x="100" y="24"/>
                  </a:lnTo>
                  <a:lnTo>
                    <a:pt x="107" y="38"/>
                  </a:lnTo>
                  <a:lnTo>
                    <a:pt x="110" y="48"/>
                  </a:lnTo>
                  <a:lnTo>
                    <a:pt x="112" y="60"/>
                  </a:lnTo>
                  <a:lnTo>
                    <a:pt x="110" y="69"/>
                  </a:lnTo>
                  <a:lnTo>
                    <a:pt x="105" y="79"/>
                  </a:lnTo>
                  <a:lnTo>
                    <a:pt x="100" y="88"/>
                  </a:lnTo>
                  <a:lnTo>
                    <a:pt x="93" y="98"/>
                  </a:lnTo>
                  <a:lnTo>
                    <a:pt x="86" y="102"/>
                  </a:lnTo>
                  <a:lnTo>
                    <a:pt x="76" y="110"/>
                  </a:lnTo>
                  <a:lnTo>
                    <a:pt x="65" y="112"/>
                  </a:lnTo>
                  <a:lnTo>
                    <a:pt x="55" y="112"/>
                  </a:lnTo>
                  <a:lnTo>
                    <a:pt x="43" y="112"/>
                  </a:lnTo>
                  <a:lnTo>
                    <a:pt x="34" y="107"/>
                  </a:lnTo>
                  <a:lnTo>
                    <a:pt x="24" y="102"/>
                  </a:lnTo>
                  <a:lnTo>
                    <a:pt x="17" y="93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5" y="14"/>
                  </a:lnTo>
                  <a:lnTo>
                    <a:pt x="24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Freeform 33"/>
            <p:cNvSpPr>
              <a:spLocks/>
            </p:cNvSpPr>
            <p:nvPr/>
          </p:nvSpPr>
          <p:spPr bwMode="auto">
            <a:xfrm>
              <a:off x="1745" y="5196"/>
              <a:ext cx="112" cy="112"/>
            </a:xfrm>
            <a:custGeom>
              <a:avLst/>
              <a:gdLst>
                <a:gd name="T0" fmla="*/ 34 w 112"/>
                <a:gd name="T1" fmla="*/ 5 h 112"/>
                <a:gd name="T2" fmla="*/ 43 w 112"/>
                <a:gd name="T3" fmla="*/ 0 h 112"/>
                <a:gd name="T4" fmla="*/ 55 w 112"/>
                <a:gd name="T5" fmla="*/ 0 h 112"/>
                <a:gd name="T6" fmla="*/ 64 w 112"/>
                <a:gd name="T7" fmla="*/ 0 h 112"/>
                <a:gd name="T8" fmla="*/ 76 w 112"/>
                <a:gd name="T9" fmla="*/ 5 h 112"/>
                <a:gd name="T10" fmla="*/ 83 w 112"/>
                <a:gd name="T11" fmla="*/ 7 h 112"/>
                <a:gd name="T12" fmla="*/ 93 w 112"/>
                <a:gd name="T13" fmla="*/ 17 h 112"/>
                <a:gd name="T14" fmla="*/ 102 w 112"/>
                <a:gd name="T15" fmla="*/ 24 h 112"/>
                <a:gd name="T16" fmla="*/ 107 w 112"/>
                <a:gd name="T17" fmla="*/ 36 h 112"/>
                <a:gd name="T18" fmla="*/ 110 w 112"/>
                <a:gd name="T19" fmla="*/ 45 h 112"/>
                <a:gd name="T20" fmla="*/ 112 w 112"/>
                <a:gd name="T21" fmla="*/ 57 h 112"/>
                <a:gd name="T22" fmla="*/ 110 w 112"/>
                <a:gd name="T23" fmla="*/ 69 h 112"/>
                <a:gd name="T24" fmla="*/ 107 w 112"/>
                <a:gd name="T25" fmla="*/ 79 h 112"/>
                <a:gd name="T26" fmla="*/ 100 w 112"/>
                <a:gd name="T27" fmla="*/ 88 h 112"/>
                <a:gd name="T28" fmla="*/ 95 w 112"/>
                <a:gd name="T29" fmla="*/ 95 h 112"/>
                <a:gd name="T30" fmla="*/ 86 w 112"/>
                <a:gd name="T31" fmla="*/ 102 h 112"/>
                <a:gd name="T32" fmla="*/ 79 w 112"/>
                <a:gd name="T33" fmla="*/ 107 h 112"/>
                <a:gd name="T34" fmla="*/ 64 w 112"/>
                <a:gd name="T35" fmla="*/ 110 h 112"/>
                <a:gd name="T36" fmla="*/ 55 w 112"/>
                <a:gd name="T37" fmla="*/ 112 h 112"/>
                <a:gd name="T38" fmla="*/ 43 w 112"/>
                <a:gd name="T39" fmla="*/ 110 h 112"/>
                <a:gd name="T40" fmla="*/ 34 w 112"/>
                <a:gd name="T41" fmla="*/ 107 h 112"/>
                <a:gd name="T42" fmla="*/ 24 w 112"/>
                <a:gd name="T43" fmla="*/ 100 h 112"/>
                <a:gd name="T44" fmla="*/ 17 w 112"/>
                <a:gd name="T45" fmla="*/ 93 h 112"/>
                <a:gd name="T46" fmla="*/ 10 w 112"/>
                <a:gd name="T47" fmla="*/ 83 h 112"/>
                <a:gd name="T48" fmla="*/ 5 w 112"/>
                <a:gd name="T49" fmla="*/ 76 h 112"/>
                <a:gd name="T50" fmla="*/ 0 w 112"/>
                <a:gd name="T51" fmla="*/ 64 h 112"/>
                <a:gd name="T52" fmla="*/ 0 w 112"/>
                <a:gd name="T53" fmla="*/ 55 h 112"/>
                <a:gd name="T54" fmla="*/ 0 w 112"/>
                <a:gd name="T55" fmla="*/ 43 h 112"/>
                <a:gd name="T56" fmla="*/ 5 w 112"/>
                <a:gd name="T57" fmla="*/ 34 h 112"/>
                <a:gd name="T58" fmla="*/ 10 w 112"/>
                <a:gd name="T59" fmla="*/ 24 h 112"/>
                <a:gd name="T60" fmla="*/ 14 w 112"/>
                <a:gd name="T61" fmla="*/ 17 h 112"/>
                <a:gd name="T62" fmla="*/ 24 w 112"/>
                <a:gd name="T63" fmla="*/ 7 h 112"/>
                <a:gd name="T64" fmla="*/ 34 w 112"/>
                <a:gd name="T65" fmla="*/ 5 h 112"/>
                <a:gd name="T66" fmla="*/ 34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7"/>
                  </a:lnTo>
                  <a:lnTo>
                    <a:pt x="93" y="17"/>
                  </a:lnTo>
                  <a:lnTo>
                    <a:pt x="102" y="24"/>
                  </a:lnTo>
                  <a:lnTo>
                    <a:pt x="107" y="36"/>
                  </a:lnTo>
                  <a:lnTo>
                    <a:pt x="110" y="45"/>
                  </a:lnTo>
                  <a:lnTo>
                    <a:pt x="112" y="57"/>
                  </a:lnTo>
                  <a:lnTo>
                    <a:pt x="110" y="69"/>
                  </a:lnTo>
                  <a:lnTo>
                    <a:pt x="107" y="79"/>
                  </a:lnTo>
                  <a:lnTo>
                    <a:pt x="100" y="88"/>
                  </a:lnTo>
                  <a:lnTo>
                    <a:pt x="95" y="95"/>
                  </a:lnTo>
                  <a:lnTo>
                    <a:pt x="86" y="102"/>
                  </a:lnTo>
                  <a:lnTo>
                    <a:pt x="79" y="107"/>
                  </a:lnTo>
                  <a:lnTo>
                    <a:pt x="64" y="110"/>
                  </a:lnTo>
                  <a:lnTo>
                    <a:pt x="55" y="112"/>
                  </a:lnTo>
                  <a:lnTo>
                    <a:pt x="43" y="110"/>
                  </a:lnTo>
                  <a:lnTo>
                    <a:pt x="34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4" y="17"/>
                  </a:lnTo>
                  <a:lnTo>
                    <a:pt x="24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4" name="Freeform 34"/>
            <p:cNvSpPr>
              <a:spLocks/>
            </p:cNvSpPr>
            <p:nvPr/>
          </p:nvSpPr>
          <p:spPr bwMode="auto">
            <a:xfrm>
              <a:off x="2019" y="5194"/>
              <a:ext cx="111" cy="114"/>
            </a:xfrm>
            <a:custGeom>
              <a:avLst/>
              <a:gdLst>
                <a:gd name="T0" fmla="*/ 35 w 111"/>
                <a:gd name="T1" fmla="*/ 7 h 114"/>
                <a:gd name="T2" fmla="*/ 45 w 111"/>
                <a:gd name="T3" fmla="*/ 2 h 114"/>
                <a:gd name="T4" fmla="*/ 54 w 111"/>
                <a:gd name="T5" fmla="*/ 0 h 114"/>
                <a:gd name="T6" fmla="*/ 66 w 111"/>
                <a:gd name="T7" fmla="*/ 0 h 114"/>
                <a:gd name="T8" fmla="*/ 78 w 111"/>
                <a:gd name="T9" fmla="*/ 5 h 114"/>
                <a:gd name="T10" fmla="*/ 85 w 111"/>
                <a:gd name="T11" fmla="*/ 9 h 114"/>
                <a:gd name="T12" fmla="*/ 95 w 111"/>
                <a:gd name="T13" fmla="*/ 19 h 114"/>
                <a:gd name="T14" fmla="*/ 102 w 111"/>
                <a:gd name="T15" fmla="*/ 26 h 114"/>
                <a:gd name="T16" fmla="*/ 107 w 111"/>
                <a:gd name="T17" fmla="*/ 38 h 114"/>
                <a:gd name="T18" fmla="*/ 109 w 111"/>
                <a:gd name="T19" fmla="*/ 47 h 114"/>
                <a:gd name="T20" fmla="*/ 111 w 111"/>
                <a:gd name="T21" fmla="*/ 59 h 114"/>
                <a:gd name="T22" fmla="*/ 109 w 111"/>
                <a:gd name="T23" fmla="*/ 71 h 114"/>
                <a:gd name="T24" fmla="*/ 107 w 111"/>
                <a:gd name="T25" fmla="*/ 81 h 114"/>
                <a:gd name="T26" fmla="*/ 100 w 111"/>
                <a:gd name="T27" fmla="*/ 90 h 114"/>
                <a:gd name="T28" fmla="*/ 92 w 111"/>
                <a:gd name="T29" fmla="*/ 97 h 114"/>
                <a:gd name="T30" fmla="*/ 85 w 111"/>
                <a:gd name="T31" fmla="*/ 104 h 114"/>
                <a:gd name="T32" fmla="*/ 78 w 111"/>
                <a:gd name="T33" fmla="*/ 109 h 114"/>
                <a:gd name="T34" fmla="*/ 64 w 111"/>
                <a:gd name="T35" fmla="*/ 112 h 114"/>
                <a:gd name="T36" fmla="*/ 54 w 111"/>
                <a:gd name="T37" fmla="*/ 114 h 114"/>
                <a:gd name="T38" fmla="*/ 45 w 111"/>
                <a:gd name="T39" fmla="*/ 112 h 114"/>
                <a:gd name="T40" fmla="*/ 35 w 111"/>
                <a:gd name="T41" fmla="*/ 109 h 114"/>
                <a:gd name="T42" fmla="*/ 26 w 111"/>
                <a:gd name="T43" fmla="*/ 102 h 114"/>
                <a:gd name="T44" fmla="*/ 16 w 111"/>
                <a:gd name="T45" fmla="*/ 95 h 114"/>
                <a:gd name="T46" fmla="*/ 9 w 111"/>
                <a:gd name="T47" fmla="*/ 85 h 114"/>
                <a:gd name="T48" fmla="*/ 7 w 111"/>
                <a:gd name="T49" fmla="*/ 76 h 114"/>
                <a:gd name="T50" fmla="*/ 2 w 111"/>
                <a:gd name="T51" fmla="*/ 66 h 114"/>
                <a:gd name="T52" fmla="*/ 0 w 111"/>
                <a:gd name="T53" fmla="*/ 55 h 114"/>
                <a:gd name="T54" fmla="*/ 0 w 111"/>
                <a:gd name="T55" fmla="*/ 45 h 114"/>
                <a:gd name="T56" fmla="*/ 4 w 111"/>
                <a:gd name="T57" fmla="*/ 36 h 114"/>
                <a:gd name="T58" fmla="*/ 9 w 111"/>
                <a:gd name="T59" fmla="*/ 26 h 114"/>
                <a:gd name="T60" fmla="*/ 16 w 111"/>
                <a:gd name="T61" fmla="*/ 19 h 114"/>
                <a:gd name="T62" fmla="*/ 23 w 111"/>
                <a:gd name="T63" fmla="*/ 9 h 114"/>
                <a:gd name="T64" fmla="*/ 35 w 111"/>
                <a:gd name="T65" fmla="*/ 7 h 114"/>
                <a:gd name="T66" fmla="*/ 35 w 111"/>
                <a:gd name="T67" fmla="*/ 7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14"/>
                <a:gd name="T104" fmla="*/ 111 w 111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14">
                  <a:moveTo>
                    <a:pt x="35" y="7"/>
                  </a:moveTo>
                  <a:lnTo>
                    <a:pt x="45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8" y="5"/>
                  </a:lnTo>
                  <a:lnTo>
                    <a:pt x="85" y="9"/>
                  </a:lnTo>
                  <a:lnTo>
                    <a:pt x="95" y="19"/>
                  </a:lnTo>
                  <a:lnTo>
                    <a:pt x="102" y="26"/>
                  </a:lnTo>
                  <a:lnTo>
                    <a:pt x="107" y="38"/>
                  </a:lnTo>
                  <a:lnTo>
                    <a:pt x="109" y="47"/>
                  </a:lnTo>
                  <a:lnTo>
                    <a:pt x="111" y="59"/>
                  </a:lnTo>
                  <a:lnTo>
                    <a:pt x="109" y="71"/>
                  </a:lnTo>
                  <a:lnTo>
                    <a:pt x="107" y="81"/>
                  </a:lnTo>
                  <a:lnTo>
                    <a:pt x="100" y="90"/>
                  </a:lnTo>
                  <a:lnTo>
                    <a:pt x="92" y="97"/>
                  </a:lnTo>
                  <a:lnTo>
                    <a:pt x="85" y="104"/>
                  </a:lnTo>
                  <a:lnTo>
                    <a:pt x="78" y="109"/>
                  </a:lnTo>
                  <a:lnTo>
                    <a:pt x="64" y="112"/>
                  </a:lnTo>
                  <a:lnTo>
                    <a:pt x="54" y="114"/>
                  </a:lnTo>
                  <a:lnTo>
                    <a:pt x="45" y="112"/>
                  </a:lnTo>
                  <a:lnTo>
                    <a:pt x="35" y="109"/>
                  </a:lnTo>
                  <a:lnTo>
                    <a:pt x="26" y="102"/>
                  </a:lnTo>
                  <a:lnTo>
                    <a:pt x="16" y="95"/>
                  </a:lnTo>
                  <a:lnTo>
                    <a:pt x="9" y="85"/>
                  </a:lnTo>
                  <a:lnTo>
                    <a:pt x="7" y="76"/>
                  </a:lnTo>
                  <a:lnTo>
                    <a:pt x="2" y="6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9"/>
                  </a:lnTo>
                  <a:lnTo>
                    <a:pt x="23" y="9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5" name="Freeform 35"/>
            <p:cNvSpPr>
              <a:spLocks/>
            </p:cNvSpPr>
            <p:nvPr/>
          </p:nvSpPr>
          <p:spPr bwMode="auto">
            <a:xfrm>
              <a:off x="2285" y="5203"/>
              <a:ext cx="109" cy="112"/>
            </a:xfrm>
            <a:custGeom>
              <a:avLst/>
              <a:gdLst>
                <a:gd name="T0" fmla="*/ 33 w 109"/>
                <a:gd name="T1" fmla="*/ 3 h 112"/>
                <a:gd name="T2" fmla="*/ 43 w 109"/>
                <a:gd name="T3" fmla="*/ 0 h 112"/>
                <a:gd name="T4" fmla="*/ 55 w 109"/>
                <a:gd name="T5" fmla="*/ 0 h 112"/>
                <a:gd name="T6" fmla="*/ 67 w 109"/>
                <a:gd name="T7" fmla="*/ 0 h 112"/>
                <a:gd name="T8" fmla="*/ 76 w 109"/>
                <a:gd name="T9" fmla="*/ 5 h 112"/>
                <a:gd name="T10" fmla="*/ 86 w 109"/>
                <a:gd name="T11" fmla="*/ 10 h 112"/>
                <a:gd name="T12" fmla="*/ 95 w 109"/>
                <a:gd name="T13" fmla="*/ 17 h 112"/>
                <a:gd name="T14" fmla="*/ 100 w 109"/>
                <a:gd name="T15" fmla="*/ 24 h 112"/>
                <a:gd name="T16" fmla="*/ 107 w 109"/>
                <a:gd name="T17" fmla="*/ 38 h 112"/>
                <a:gd name="T18" fmla="*/ 109 w 109"/>
                <a:gd name="T19" fmla="*/ 48 h 112"/>
                <a:gd name="T20" fmla="*/ 109 w 109"/>
                <a:gd name="T21" fmla="*/ 57 h 112"/>
                <a:gd name="T22" fmla="*/ 109 w 109"/>
                <a:gd name="T23" fmla="*/ 67 h 112"/>
                <a:gd name="T24" fmla="*/ 105 w 109"/>
                <a:gd name="T25" fmla="*/ 79 h 112"/>
                <a:gd name="T26" fmla="*/ 100 w 109"/>
                <a:gd name="T27" fmla="*/ 86 h 112"/>
                <a:gd name="T28" fmla="*/ 95 w 109"/>
                <a:gd name="T29" fmla="*/ 95 h 112"/>
                <a:gd name="T30" fmla="*/ 86 w 109"/>
                <a:gd name="T31" fmla="*/ 103 h 112"/>
                <a:gd name="T32" fmla="*/ 76 w 109"/>
                <a:gd name="T33" fmla="*/ 110 h 112"/>
                <a:gd name="T34" fmla="*/ 64 w 109"/>
                <a:gd name="T35" fmla="*/ 110 h 112"/>
                <a:gd name="T36" fmla="*/ 55 w 109"/>
                <a:gd name="T37" fmla="*/ 112 h 112"/>
                <a:gd name="T38" fmla="*/ 43 w 109"/>
                <a:gd name="T39" fmla="*/ 110 h 112"/>
                <a:gd name="T40" fmla="*/ 33 w 109"/>
                <a:gd name="T41" fmla="*/ 107 h 112"/>
                <a:gd name="T42" fmla="*/ 24 w 109"/>
                <a:gd name="T43" fmla="*/ 100 h 112"/>
                <a:gd name="T44" fmla="*/ 17 w 109"/>
                <a:gd name="T45" fmla="*/ 93 h 112"/>
                <a:gd name="T46" fmla="*/ 9 w 109"/>
                <a:gd name="T47" fmla="*/ 84 h 112"/>
                <a:gd name="T48" fmla="*/ 5 w 109"/>
                <a:gd name="T49" fmla="*/ 76 h 112"/>
                <a:gd name="T50" fmla="*/ 0 w 109"/>
                <a:gd name="T51" fmla="*/ 65 h 112"/>
                <a:gd name="T52" fmla="*/ 0 w 109"/>
                <a:gd name="T53" fmla="*/ 53 h 112"/>
                <a:gd name="T54" fmla="*/ 0 w 109"/>
                <a:gd name="T55" fmla="*/ 43 h 112"/>
                <a:gd name="T56" fmla="*/ 5 w 109"/>
                <a:gd name="T57" fmla="*/ 34 h 112"/>
                <a:gd name="T58" fmla="*/ 9 w 109"/>
                <a:gd name="T59" fmla="*/ 24 h 112"/>
                <a:gd name="T60" fmla="*/ 14 w 109"/>
                <a:gd name="T61" fmla="*/ 15 h 112"/>
                <a:gd name="T62" fmla="*/ 24 w 109"/>
                <a:gd name="T63" fmla="*/ 7 h 112"/>
                <a:gd name="T64" fmla="*/ 33 w 109"/>
                <a:gd name="T65" fmla="*/ 3 h 112"/>
                <a:gd name="T66" fmla="*/ 33 w 109"/>
                <a:gd name="T67" fmla="*/ 3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2"/>
                <a:gd name="T104" fmla="*/ 109 w 109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2">
                  <a:moveTo>
                    <a:pt x="33" y="3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6" y="5"/>
                  </a:lnTo>
                  <a:lnTo>
                    <a:pt x="86" y="10"/>
                  </a:lnTo>
                  <a:lnTo>
                    <a:pt x="95" y="17"/>
                  </a:lnTo>
                  <a:lnTo>
                    <a:pt x="100" y="24"/>
                  </a:lnTo>
                  <a:lnTo>
                    <a:pt x="107" y="38"/>
                  </a:lnTo>
                  <a:lnTo>
                    <a:pt x="109" y="48"/>
                  </a:lnTo>
                  <a:lnTo>
                    <a:pt x="109" y="57"/>
                  </a:lnTo>
                  <a:lnTo>
                    <a:pt x="109" y="67"/>
                  </a:lnTo>
                  <a:lnTo>
                    <a:pt x="105" y="79"/>
                  </a:lnTo>
                  <a:lnTo>
                    <a:pt x="100" y="86"/>
                  </a:lnTo>
                  <a:lnTo>
                    <a:pt x="95" y="95"/>
                  </a:lnTo>
                  <a:lnTo>
                    <a:pt x="86" y="103"/>
                  </a:lnTo>
                  <a:lnTo>
                    <a:pt x="76" y="110"/>
                  </a:lnTo>
                  <a:lnTo>
                    <a:pt x="64" y="110"/>
                  </a:lnTo>
                  <a:lnTo>
                    <a:pt x="55" y="112"/>
                  </a:lnTo>
                  <a:lnTo>
                    <a:pt x="43" y="110"/>
                  </a:lnTo>
                  <a:lnTo>
                    <a:pt x="33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9" y="84"/>
                  </a:lnTo>
                  <a:lnTo>
                    <a:pt x="5" y="76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4" y="7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6" name="Freeform 36"/>
            <p:cNvSpPr>
              <a:spLocks/>
            </p:cNvSpPr>
            <p:nvPr/>
          </p:nvSpPr>
          <p:spPr bwMode="auto">
            <a:xfrm>
              <a:off x="2587" y="5172"/>
              <a:ext cx="112" cy="112"/>
            </a:xfrm>
            <a:custGeom>
              <a:avLst/>
              <a:gdLst>
                <a:gd name="T0" fmla="*/ 36 w 112"/>
                <a:gd name="T1" fmla="*/ 5 h 112"/>
                <a:gd name="T2" fmla="*/ 45 w 112"/>
                <a:gd name="T3" fmla="*/ 0 h 112"/>
                <a:gd name="T4" fmla="*/ 55 w 112"/>
                <a:gd name="T5" fmla="*/ 0 h 112"/>
                <a:gd name="T6" fmla="*/ 64 w 112"/>
                <a:gd name="T7" fmla="*/ 0 h 112"/>
                <a:gd name="T8" fmla="*/ 76 w 112"/>
                <a:gd name="T9" fmla="*/ 5 h 112"/>
                <a:gd name="T10" fmla="*/ 83 w 112"/>
                <a:gd name="T11" fmla="*/ 10 h 112"/>
                <a:gd name="T12" fmla="*/ 93 w 112"/>
                <a:gd name="T13" fmla="*/ 17 h 112"/>
                <a:gd name="T14" fmla="*/ 102 w 112"/>
                <a:gd name="T15" fmla="*/ 24 h 112"/>
                <a:gd name="T16" fmla="*/ 107 w 112"/>
                <a:gd name="T17" fmla="*/ 38 h 112"/>
                <a:gd name="T18" fmla="*/ 109 w 112"/>
                <a:gd name="T19" fmla="*/ 48 h 112"/>
                <a:gd name="T20" fmla="*/ 112 w 112"/>
                <a:gd name="T21" fmla="*/ 60 h 112"/>
                <a:gd name="T22" fmla="*/ 109 w 112"/>
                <a:gd name="T23" fmla="*/ 69 h 112"/>
                <a:gd name="T24" fmla="*/ 107 w 112"/>
                <a:gd name="T25" fmla="*/ 79 h 112"/>
                <a:gd name="T26" fmla="*/ 100 w 112"/>
                <a:gd name="T27" fmla="*/ 88 h 112"/>
                <a:gd name="T28" fmla="*/ 95 w 112"/>
                <a:gd name="T29" fmla="*/ 98 h 112"/>
                <a:gd name="T30" fmla="*/ 86 w 112"/>
                <a:gd name="T31" fmla="*/ 103 h 112"/>
                <a:gd name="T32" fmla="*/ 78 w 112"/>
                <a:gd name="T33" fmla="*/ 110 h 112"/>
                <a:gd name="T34" fmla="*/ 64 w 112"/>
                <a:gd name="T35" fmla="*/ 112 h 112"/>
                <a:gd name="T36" fmla="*/ 55 w 112"/>
                <a:gd name="T37" fmla="*/ 112 h 112"/>
                <a:gd name="T38" fmla="*/ 45 w 112"/>
                <a:gd name="T39" fmla="*/ 112 h 112"/>
                <a:gd name="T40" fmla="*/ 36 w 112"/>
                <a:gd name="T41" fmla="*/ 107 h 112"/>
                <a:gd name="T42" fmla="*/ 24 w 112"/>
                <a:gd name="T43" fmla="*/ 103 h 112"/>
                <a:gd name="T44" fmla="*/ 17 w 112"/>
                <a:gd name="T45" fmla="*/ 96 h 112"/>
                <a:gd name="T46" fmla="*/ 9 w 112"/>
                <a:gd name="T47" fmla="*/ 86 h 112"/>
                <a:gd name="T48" fmla="*/ 5 w 112"/>
                <a:gd name="T49" fmla="*/ 79 h 112"/>
                <a:gd name="T50" fmla="*/ 0 w 112"/>
                <a:gd name="T51" fmla="*/ 65 h 112"/>
                <a:gd name="T52" fmla="*/ 0 w 112"/>
                <a:gd name="T53" fmla="*/ 55 h 112"/>
                <a:gd name="T54" fmla="*/ 0 w 112"/>
                <a:gd name="T55" fmla="*/ 46 h 112"/>
                <a:gd name="T56" fmla="*/ 5 w 112"/>
                <a:gd name="T57" fmla="*/ 34 h 112"/>
                <a:gd name="T58" fmla="*/ 9 w 112"/>
                <a:gd name="T59" fmla="*/ 24 h 112"/>
                <a:gd name="T60" fmla="*/ 14 w 112"/>
                <a:gd name="T61" fmla="*/ 15 h 112"/>
                <a:gd name="T62" fmla="*/ 24 w 112"/>
                <a:gd name="T63" fmla="*/ 10 h 112"/>
                <a:gd name="T64" fmla="*/ 36 w 112"/>
                <a:gd name="T65" fmla="*/ 5 h 112"/>
                <a:gd name="T66" fmla="*/ 36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102" y="24"/>
                  </a:lnTo>
                  <a:lnTo>
                    <a:pt x="107" y="38"/>
                  </a:lnTo>
                  <a:lnTo>
                    <a:pt x="109" y="48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7" y="79"/>
                  </a:lnTo>
                  <a:lnTo>
                    <a:pt x="100" y="88"/>
                  </a:lnTo>
                  <a:lnTo>
                    <a:pt x="95" y="98"/>
                  </a:lnTo>
                  <a:lnTo>
                    <a:pt x="86" y="103"/>
                  </a:lnTo>
                  <a:lnTo>
                    <a:pt x="78" y="110"/>
                  </a:lnTo>
                  <a:lnTo>
                    <a:pt x="64" y="112"/>
                  </a:lnTo>
                  <a:lnTo>
                    <a:pt x="55" y="112"/>
                  </a:lnTo>
                  <a:lnTo>
                    <a:pt x="45" y="112"/>
                  </a:lnTo>
                  <a:lnTo>
                    <a:pt x="36" y="107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6"/>
                  </a:lnTo>
                  <a:lnTo>
                    <a:pt x="5" y="79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7" name="Freeform 37"/>
            <p:cNvSpPr>
              <a:spLocks/>
            </p:cNvSpPr>
            <p:nvPr/>
          </p:nvSpPr>
          <p:spPr bwMode="auto">
            <a:xfrm>
              <a:off x="2848" y="5163"/>
              <a:ext cx="112" cy="112"/>
            </a:xfrm>
            <a:custGeom>
              <a:avLst/>
              <a:gdLst>
                <a:gd name="T0" fmla="*/ 36 w 112"/>
                <a:gd name="T1" fmla="*/ 5 h 112"/>
                <a:gd name="T2" fmla="*/ 46 w 112"/>
                <a:gd name="T3" fmla="*/ 0 h 112"/>
                <a:gd name="T4" fmla="*/ 58 w 112"/>
                <a:gd name="T5" fmla="*/ 0 h 112"/>
                <a:gd name="T6" fmla="*/ 67 w 112"/>
                <a:gd name="T7" fmla="*/ 0 h 112"/>
                <a:gd name="T8" fmla="*/ 79 w 112"/>
                <a:gd name="T9" fmla="*/ 5 h 112"/>
                <a:gd name="T10" fmla="*/ 86 w 112"/>
                <a:gd name="T11" fmla="*/ 9 h 112"/>
                <a:gd name="T12" fmla="*/ 96 w 112"/>
                <a:gd name="T13" fmla="*/ 17 h 112"/>
                <a:gd name="T14" fmla="*/ 103 w 112"/>
                <a:gd name="T15" fmla="*/ 24 h 112"/>
                <a:gd name="T16" fmla="*/ 110 w 112"/>
                <a:gd name="T17" fmla="*/ 36 h 112"/>
                <a:gd name="T18" fmla="*/ 110 w 112"/>
                <a:gd name="T19" fmla="*/ 45 h 112"/>
                <a:gd name="T20" fmla="*/ 112 w 112"/>
                <a:gd name="T21" fmla="*/ 57 h 112"/>
                <a:gd name="T22" fmla="*/ 110 w 112"/>
                <a:gd name="T23" fmla="*/ 69 h 112"/>
                <a:gd name="T24" fmla="*/ 107 w 112"/>
                <a:gd name="T25" fmla="*/ 78 h 112"/>
                <a:gd name="T26" fmla="*/ 100 w 112"/>
                <a:gd name="T27" fmla="*/ 88 h 112"/>
                <a:gd name="T28" fmla="*/ 96 w 112"/>
                <a:gd name="T29" fmla="*/ 97 h 112"/>
                <a:gd name="T30" fmla="*/ 86 w 112"/>
                <a:gd name="T31" fmla="*/ 102 h 112"/>
                <a:gd name="T32" fmla="*/ 79 w 112"/>
                <a:gd name="T33" fmla="*/ 109 h 112"/>
                <a:gd name="T34" fmla="*/ 67 w 112"/>
                <a:gd name="T35" fmla="*/ 112 h 112"/>
                <a:gd name="T36" fmla="*/ 58 w 112"/>
                <a:gd name="T37" fmla="*/ 112 h 112"/>
                <a:gd name="T38" fmla="*/ 46 w 112"/>
                <a:gd name="T39" fmla="*/ 109 h 112"/>
                <a:gd name="T40" fmla="*/ 36 w 112"/>
                <a:gd name="T41" fmla="*/ 107 h 112"/>
                <a:gd name="T42" fmla="*/ 27 w 112"/>
                <a:gd name="T43" fmla="*/ 100 h 112"/>
                <a:gd name="T44" fmla="*/ 19 w 112"/>
                <a:gd name="T45" fmla="*/ 93 h 112"/>
                <a:gd name="T46" fmla="*/ 10 w 112"/>
                <a:gd name="T47" fmla="*/ 83 h 112"/>
                <a:gd name="T48" fmla="*/ 5 w 112"/>
                <a:gd name="T49" fmla="*/ 76 h 112"/>
                <a:gd name="T50" fmla="*/ 0 w 112"/>
                <a:gd name="T51" fmla="*/ 64 h 112"/>
                <a:gd name="T52" fmla="*/ 0 w 112"/>
                <a:gd name="T53" fmla="*/ 55 h 112"/>
                <a:gd name="T54" fmla="*/ 0 w 112"/>
                <a:gd name="T55" fmla="*/ 43 h 112"/>
                <a:gd name="T56" fmla="*/ 5 w 112"/>
                <a:gd name="T57" fmla="*/ 33 h 112"/>
                <a:gd name="T58" fmla="*/ 10 w 112"/>
                <a:gd name="T59" fmla="*/ 24 h 112"/>
                <a:gd name="T60" fmla="*/ 17 w 112"/>
                <a:gd name="T61" fmla="*/ 14 h 112"/>
                <a:gd name="T62" fmla="*/ 24 w 112"/>
                <a:gd name="T63" fmla="*/ 7 h 112"/>
                <a:gd name="T64" fmla="*/ 36 w 112"/>
                <a:gd name="T65" fmla="*/ 5 h 112"/>
                <a:gd name="T66" fmla="*/ 36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6" y="5"/>
                  </a:moveTo>
                  <a:lnTo>
                    <a:pt x="46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9"/>
                  </a:lnTo>
                  <a:lnTo>
                    <a:pt x="96" y="17"/>
                  </a:lnTo>
                  <a:lnTo>
                    <a:pt x="103" y="24"/>
                  </a:lnTo>
                  <a:lnTo>
                    <a:pt x="110" y="36"/>
                  </a:lnTo>
                  <a:lnTo>
                    <a:pt x="110" y="45"/>
                  </a:lnTo>
                  <a:lnTo>
                    <a:pt x="112" y="57"/>
                  </a:lnTo>
                  <a:lnTo>
                    <a:pt x="110" y="69"/>
                  </a:lnTo>
                  <a:lnTo>
                    <a:pt x="107" y="78"/>
                  </a:lnTo>
                  <a:lnTo>
                    <a:pt x="100" y="88"/>
                  </a:lnTo>
                  <a:lnTo>
                    <a:pt x="96" y="97"/>
                  </a:lnTo>
                  <a:lnTo>
                    <a:pt x="86" y="102"/>
                  </a:lnTo>
                  <a:lnTo>
                    <a:pt x="79" y="109"/>
                  </a:lnTo>
                  <a:lnTo>
                    <a:pt x="67" y="112"/>
                  </a:lnTo>
                  <a:lnTo>
                    <a:pt x="58" y="112"/>
                  </a:lnTo>
                  <a:lnTo>
                    <a:pt x="46" y="109"/>
                  </a:lnTo>
                  <a:lnTo>
                    <a:pt x="36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Freeform 38"/>
            <p:cNvSpPr>
              <a:spLocks/>
            </p:cNvSpPr>
            <p:nvPr/>
          </p:nvSpPr>
          <p:spPr bwMode="auto">
            <a:xfrm>
              <a:off x="3129" y="5120"/>
              <a:ext cx="112" cy="114"/>
            </a:xfrm>
            <a:custGeom>
              <a:avLst/>
              <a:gdLst>
                <a:gd name="T0" fmla="*/ 36 w 112"/>
                <a:gd name="T1" fmla="*/ 5 h 114"/>
                <a:gd name="T2" fmla="*/ 45 w 112"/>
                <a:gd name="T3" fmla="*/ 0 h 114"/>
                <a:gd name="T4" fmla="*/ 55 w 112"/>
                <a:gd name="T5" fmla="*/ 0 h 114"/>
                <a:gd name="T6" fmla="*/ 64 w 112"/>
                <a:gd name="T7" fmla="*/ 0 h 114"/>
                <a:gd name="T8" fmla="*/ 76 w 112"/>
                <a:gd name="T9" fmla="*/ 5 h 114"/>
                <a:gd name="T10" fmla="*/ 86 w 112"/>
                <a:gd name="T11" fmla="*/ 10 h 114"/>
                <a:gd name="T12" fmla="*/ 95 w 112"/>
                <a:gd name="T13" fmla="*/ 19 h 114"/>
                <a:gd name="T14" fmla="*/ 102 w 112"/>
                <a:gd name="T15" fmla="*/ 26 h 114"/>
                <a:gd name="T16" fmla="*/ 109 w 112"/>
                <a:gd name="T17" fmla="*/ 38 h 114"/>
                <a:gd name="T18" fmla="*/ 109 w 112"/>
                <a:gd name="T19" fmla="*/ 48 h 114"/>
                <a:gd name="T20" fmla="*/ 112 w 112"/>
                <a:gd name="T21" fmla="*/ 60 h 114"/>
                <a:gd name="T22" fmla="*/ 109 w 112"/>
                <a:gd name="T23" fmla="*/ 69 h 114"/>
                <a:gd name="T24" fmla="*/ 107 w 112"/>
                <a:gd name="T25" fmla="*/ 81 h 114"/>
                <a:gd name="T26" fmla="*/ 100 w 112"/>
                <a:gd name="T27" fmla="*/ 88 h 114"/>
                <a:gd name="T28" fmla="*/ 95 w 112"/>
                <a:gd name="T29" fmla="*/ 98 h 114"/>
                <a:gd name="T30" fmla="*/ 86 w 112"/>
                <a:gd name="T31" fmla="*/ 105 h 114"/>
                <a:gd name="T32" fmla="*/ 79 w 112"/>
                <a:gd name="T33" fmla="*/ 112 h 114"/>
                <a:gd name="T34" fmla="*/ 64 w 112"/>
                <a:gd name="T35" fmla="*/ 112 h 114"/>
                <a:gd name="T36" fmla="*/ 55 w 112"/>
                <a:gd name="T37" fmla="*/ 114 h 114"/>
                <a:gd name="T38" fmla="*/ 45 w 112"/>
                <a:gd name="T39" fmla="*/ 112 h 114"/>
                <a:gd name="T40" fmla="*/ 36 w 112"/>
                <a:gd name="T41" fmla="*/ 110 h 114"/>
                <a:gd name="T42" fmla="*/ 26 w 112"/>
                <a:gd name="T43" fmla="*/ 102 h 114"/>
                <a:gd name="T44" fmla="*/ 17 w 112"/>
                <a:gd name="T45" fmla="*/ 98 h 114"/>
                <a:gd name="T46" fmla="*/ 10 w 112"/>
                <a:gd name="T47" fmla="*/ 86 h 114"/>
                <a:gd name="T48" fmla="*/ 5 w 112"/>
                <a:gd name="T49" fmla="*/ 79 h 114"/>
                <a:gd name="T50" fmla="*/ 0 w 112"/>
                <a:gd name="T51" fmla="*/ 67 h 114"/>
                <a:gd name="T52" fmla="*/ 0 w 112"/>
                <a:gd name="T53" fmla="*/ 57 h 114"/>
                <a:gd name="T54" fmla="*/ 0 w 112"/>
                <a:gd name="T55" fmla="*/ 45 h 114"/>
                <a:gd name="T56" fmla="*/ 5 w 112"/>
                <a:gd name="T57" fmla="*/ 36 h 114"/>
                <a:gd name="T58" fmla="*/ 10 w 112"/>
                <a:gd name="T59" fmla="*/ 26 h 114"/>
                <a:gd name="T60" fmla="*/ 17 w 112"/>
                <a:gd name="T61" fmla="*/ 19 h 114"/>
                <a:gd name="T62" fmla="*/ 24 w 112"/>
                <a:gd name="T63" fmla="*/ 10 h 114"/>
                <a:gd name="T64" fmla="*/ 36 w 112"/>
                <a:gd name="T65" fmla="*/ 5 h 114"/>
                <a:gd name="T66" fmla="*/ 36 w 112"/>
                <a:gd name="T67" fmla="*/ 5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4"/>
                <a:gd name="T104" fmla="*/ 112 w 11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4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6" y="10"/>
                  </a:lnTo>
                  <a:lnTo>
                    <a:pt x="95" y="19"/>
                  </a:lnTo>
                  <a:lnTo>
                    <a:pt x="102" y="26"/>
                  </a:lnTo>
                  <a:lnTo>
                    <a:pt x="109" y="38"/>
                  </a:lnTo>
                  <a:lnTo>
                    <a:pt x="109" y="48"/>
                  </a:lnTo>
                  <a:lnTo>
                    <a:pt x="112" y="60"/>
                  </a:lnTo>
                  <a:lnTo>
                    <a:pt x="109" y="69"/>
                  </a:lnTo>
                  <a:lnTo>
                    <a:pt x="107" y="81"/>
                  </a:lnTo>
                  <a:lnTo>
                    <a:pt x="100" y="88"/>
                  </a:lnTo>
                  <a:lnTo>
                    <a:pt x="95" y="98"/>
                  </a:lnTo>
                  <a:lnTo>
                    <a:pt x="86" y="105"/>
                  </a:lnTo>
                  <a:lnTo>
                    <a:pt x="79" y="112"/>
                  </a:lnTo>
                  <a:lnTo>
                    <a:pt x="64" y="112"/>
                  </a:lnTo>
                  <a:lnTo>
                    <a:pt x="55" y="114"/>
                  </a:lnTo>
                  <a:lnTo>
                    <a:pt x="45" y="112"/>
                  </a:lnTo>
                  <a:lnTo>
                    <a:pt x="36" y="110"/>
                  </a:lnTo>
                  <a:lnTo>
                    <a:pt x="26" y="102"/>
                  </a:lnTo>
                  <a:lnTo>
                    <a:pt x="17" y="98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9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9" name="Freeform 39"/>
            <p:cNvSpPr>
              <a:spLocks/>
            </p:cNvSpPr>
            <p:nvPr/>
          </p:nvSpPr>
          <p:spPr bwMode="auto">
            <a:xfrm>
              <a:off x="3417" y="5082"/>
              <a:ext cx="111" cy="112"/>
            </a:xfrm>
            <a:custGeom>
              <a:avLst/>
              <a:gdLst>
                <a:gd name="T0" fmla="*/ 35 w 111"/>
                <a:gd name="T1" fmla="*/ 5 h 112"/>
                <a:gd name="T2" fmla="*/ 45 w 111"/>
                <a:gd name="T3" fmla="*/ 0 h 112"/>
                <a:gd name="T4" fmla="*/ 57 w 111"/>
                <a:gd name="T5" fmla="*/ 0 h 112"/>
                <a:gd name="T6" fmla="*/ 66 w 111"/>
                <a:gd name="T7" fmla="*/ 0 h 112"/>
                <a:gd name="T8" fmla="*/ 76 w 111"/>
                <a:gd name="T9" fmla="*/ 5 h 112"/>
                <a:gd name="T10" fmla="*/ 85 w 111"/>
                <a:gd name="T11" fmla="*/ 10 h 112"/>
                <a:gd name="T12" fmla="*/ 95 w 111"/>
                <a:gd name="T13" fmla="*/ 19 h 112"/>
                <a:gd name="T14" fmla="*/ 102 w 111"/>
                <a:gd name="T15" fmla="*/ 26 h 112"/>
                <a:gd name="T16" fmla="*/ 109 w 111"/>
                <a:gd name="T17" fmla="*/ 38 h 112"/>
                <a:gd name="T18" fmla="*/ 109 w 111"/>
                <a:gd name="T19" fmla="*/ 48 h 112"/>
                <a:gd name="T20" fmla="*/ 111 w 111"/>
                <a:gd name="T21" fmla="*/ 57 h 112"/>
                <a:gd name="T22" fmla="*/ 109 w 111"/>
                <a:gd name="T23" fmla="*/ 69 h 112"/>
                <a:gd name="T24" fmla="*/ 107 w 111"/>
                <a:gd name="T25" fmla="*/ 81 h 112"/>
                <a:gd name="T26" fmla="*/ 100 w 111"/>
                <a:gd name="T27" fmla="*/ 88 h 112"/>
                <a:gd name="T28" fmla="*/ 95 w 111"/>
                <a:gd name="T29" fmla="*/ 95 h 112"/>
                <a:gd name="T30" fmla="*/ 85 w 111"/>
                <a:gd name="T31" fmla="*/ 102 h 112"/>
                <a:gd name="T32" fmla="*/ 76 w 111"/>
                <a:gd name="T33" fmla="*/ 109 h 112"/>
                <a:gd name="T34" fmla="*/ 66 w 111"/>
                <a:gd name="T35" fmla="*/ 109 h 112"/>
                <a:gd name="T36" fmla="*/ 54 w 111"/>
                <a:gd name="T37" fmla="*/ 112 h 112"/>
                <a:gd name="T38" fmla="*/ 45 w 111"/>
                <a:gd name="T39" fmla="*/ 109 h 112"/>
                <a:gd name="T40" fmla="*/ 35 w 111"/>
                <a:gd name="T41" fmla="*/ 107 h 112"/>
                <a:gd name="T42" fmla="*/ 26 w 111"/>
                <a:gd name="T43" fmla="*/ 100 h 112"/>
                <a:gd name="T44" fmla="*/ 19 w 111"/>
                <a:gd name="T45" fmla="*/ 95 h 112"/>
                <a:gd name="T46" fmla="*/ 9 w 111"/>
                <a:gd name="T47" fmla="*/ 86 h 112"/>
                <a:gd name="T48" fmla="*/ 4 w 111"/>
                <a:gd name="T49" fmla="*/ 76 h 112"/>
                <a:gd name="T50" fmla="*/ 0 w 111"/>
                <a:gd name="T51" fmla="*/ 64 h 112"/>
                <a:gd name="T52" fmla="*/ 0 w 111"/>
                <a:gd name="T53" fmla="*/ 55 h 112"/>
                <a:gd name="T54" fmla="*/ 0 w 111"/>
                <a:gd name="T55" fmla="*/ 43 h 112"/>
                <a:gd name="T56" fmla="*/ 4 w 111"/>
                <a:gd name="T57" fmla="*/ 33 h 112"/>
                <a:gd name="T58" fmla="*/ 9 w 111"/>
                <a:gd name="T59" fmla="*/ 24 h 112"/>
                <a:gd name="T60" fmla="*/ 16 w 111"/>
                <a:gd name="T61" fmla="*/ 17 h 112"/>
                <a:gd name="T62" fmla="*/ 24 w 111"/>
                <a:gd name="T63" fmla="*/ 10 h 112"/>
                <a:gd name="T64" fmla="*/ 35 w 111"/>
                <a:gd name="T65" fmla="*/ 5 h 112"/>
                <a:gd name="T66" fmla="*/ 35 w 111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12"/>
                <a:gd name="T104" fmla="*/ 111 w 111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12">
                  <a:moveTo>
                    <a:pt x="35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5" y="19"/>
                  </a:lnTo>
                  <a:lnTo>
                    <a:pt x="102" y="26"/>
                  </a:lnTo>
                  <a:lnTo>
                    <a:pt x="109" y="38"/>
                  </a:lnTo>
                  <a:lnTo>
                    <a:pt x="109" y="48"/>
                  </a:lnTo>
                  <a:lnTo>
                    <a:pt x="111" y="57"/>
                  </a:lnTo>
                  <a:lnTo>
                    <a:pt x="109" y="69"/>
                  </a:lnTo>
                  <a:lnTo>
                    <a:pt x="107" y="81"/>
                  </a:lnTo>
                  <a:lnTo>
                    <a:pt x="100" y="88"/>
                  </a:lnTo>
                  <a:lnTo>
                    <a:pt x="95" y="95"/>
                  </a:lnTo>
                  <a:lnTo>
                    <a:pt x="85" y="102"/>
                  </a:lnTo>
                  <a:lnTo>
                    <a:pt x="76" y="109"/>
                  </a:lnTo>
                  <a:lnTo>
                    <a:pt x="66" y="109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5" y="107"/>
                  </a:lnTo>
                  <a:lnTo>
                    <a:pt x="26" y="100"/>
                  </a:lnTo>
                  <a:lnTo>
                    <a:pt x="19" y="95"/>
                  </a:lnTo>
                  <a:lnTo>
                    <a:pt x="9" y="86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0" name="Freeform 40"/>
            <p:cNvSpPr>
              <a:spLocks/>
            </p:cNvSpPr>
            <p:nvPr/>
          </p:nvSpPr>
          <p:spPr bwMode="auto">
            <a:xfrm>
              <a:off x="3678" y="4975"/>
              <a:ext cx="112" cy="112"/>
            </a:xfrm>
            <a:custGeom>
              <a:avLst/>
              <a:gdLst>
                <a:gd name="T0" fmla="*/ 36 w 112"/>
                <a:gd name="T1" fmla="*/ 5 h 112"/>
                <a:gd name="T2" fmla="*/ 45 w 112"/>
                <a:gd name="T3" fmla="*/ 0 h 112"/>
                <a:gd name="T4" fmla="*/ 55 w 112"/>
                <a:gd name="T5" fmla="*/ 0 h 112"/>
                <a:gd name="T6" fmla="*/ 64 w 112"/>
                <a:gd name="T7" fmla="*/ 0 h 112"/>
                <a:gd name="T8" fmla="*/ 76 w 112"/>
                <a:gd name="T9" fmla="*/ 5 h 112"/>
                <a:gd name="T10" fmla="*/ 84 w 112"/>
                <a:gd name="T11" fmla="*/ 10 h 112"/>
                <a:gd name="T12" fmla="*/ 93 w 112"/>
                <a:gd name="T13" fmla="*/ 17 h 112"/>
                <a:gd name="T14" fmla="*/ 103 w 112"/>
                <a:gd name="T15" fmla="*/ 24 h 112"/>
                <a:gd name="T16" fmla="*/ 107 w 112"/>
                <a:gd name="T17" fmla="*/ 38 h 112"/>
                <a:gd name="T18" fmla="*/ 110 w 112"/>
                <a:gd name="T19" fmla="*/ 48 h 112"/>
                <a:gd name="T20" fmla="*/ 112 w 112"/>
                <a:gd name="T21" fmla="*/ 57 h 112"/>
                <a:gd name="T22" fmla="*/ 110 w 112"/>
                <a:gd name="T23" fmla="*/ 67 h 112"/>
                <a:gd name="T24" fmla="*/ 107 w 112"/>
                <a:gd name="T25" fmla="*/ 79 h 112"/>
                <a:gd name="T26" fmla="*/ 100 w 112"/>
                <a:gd name="T27" fmla="*/ 88 h 112"/>
                <a:gd name="T28" fmla="*/ 93 w 112"/>
                <a:gd name="T29" fmla="*/ 98 h 112"/>
                <a:gd name="T30" fmla="*/ 84 w 112"/>
                <a:gd name="T31" fmla="*/ 102 h 112"/>
                <a:gd name="T32" fmla="*/ 76 w 112"/>
                <a:gd name="T33" fmla="*/ 109 h 112"/>
                <a:gd name="T34" fmla="*/ 64 w 112"/>
                <a:gd name="T35" fmla="*/ 112 h 112"/>
                <a:gd name="T36" fmla="*/ 55 w 112"/>
                <a:gd name="T37" fmla="*/ 112 h 112"/>
                <a:gd name="T38" fmla="*/ 43 w 112"/>
                <a:gd name="T39" fmla="*/ 109 h 112"/>
                <a:gd name="T40" fmla="*/ 34 w 112"/>
                <a:gd name="T41" fmla="*/ 107 h 112"/>
                <a:gd name="T42" fmla="*/ 24 w 112"/>
                <a:gd name="T43" fmla="*/ 100 h 112"/>
                <a:gd name="T44" fmla="*/ 17 w 112"/>
                <a:gd name="T45" fmla="*/ 93 h 112"/>
                <a:gd name="T46" fmla="*/ 7 w 112"/>
                <a:gd name="T47" fmla="*/ 83 h 112"/>
                <a:gd name="T48" fmla="*/ 5 w 112"/>
                <a:gd name="T49" fmla="*/ 76 h 112"/>
                <a:gd name="T50" fmla="*/ 0 w 112"/>
                <a:gd name="T51" fmla="*/ 62 h 112"/>
                <a:gd name="T52" fmla="*/ 0 w 112"/>
                <a:gd name="T53" fmla="*/ 52 h 112"/>
                <a:gd name="T54" fmla="*/ 0 w 112"/>
                <a:gd name="T55" fmla="*/ 43 h 112"/>
                <a:gd name="T56" fmla="*/ 5 w 112"/>
                <a:gd name="T57" fmla="*/ 33 h 112"/>
                <a:gd name="T58" fmla="*/ 7 w 112"/>
                <a:gd name="T59" fmla="*/ 24 h 112"/>
                <a:gd name="T60" fmla="*/ 17 w 112"/>
                <a:gd name="T61" fmla="*/ 17 h 112"/>
                <a:gd name="T62" fmla="*/ 24 w 112"/>
                <a:gd name="T63" fmla="*/ 10 h 112"/>
                <a:gd name="T64" fmla="*/ 36 w 112"/>
                <a:gd name="T65" fmla="*/ 5 h 112"/>
                <a:gd name="T66" fmla="*/ 36 w 112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4" y="10"/>
                  </a:lnTo>
                  <a:lnTo>
                    <a:pt x="93" y="17"/>
                  </a:lnTo>
                  <a:lnTo>
                    <a:pt x="103" y="24"/>
                  </a:lnTo>
                  <a:lnTo>
                    <a:pt x="107" y="38"/>
                  </a:lnTo>
                  <a:lnTo>
                    <a:pt x="110" y="48"/>
                  </a:lnTo>
                  <a:lnTo>
                    <a:pt x="112" y="57"/>
                  </a:lnTo>
                  <a:lnTo>
                    <a:pt x="110" y="67"/>
                  </a:lnTo>
                  <a:lnTo>
                    <a:pt x="107" y="79"/>
                  </a:lnTo>
                  <a:lnTo>
                    <a:pt x="100" y="88"/>
                  </a:lnTo>
                  <a:lnTo>
                    <a:pt x="93" y="98"/>
                  </a:lnTo>
                  <a:lnTo>
                    <a:pt x="84" y="102"/>
                  </a:lnTo>
                  <a:lnTo>
                    <a:pt x="76" y="109"/>
                  </a:lnTo>
                  <a:lnTo>
                    <a:pt x="64" y="112"/>
                  </a:lnTo>
                  <a:lnTo>
                    <a:pt x="55" y="112"/>
                  </a:lnTo>
                  <a:lnTo>
                    <a:pt x="43" y="109"/>
                  </a:lnTo>
                  <a:lnTo>
                    <a:pt x="34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7" y="83"/>
                  </a:lnTo>
                  <a:lnTo>
                    <a:pt x="5" y="76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Freeform 41"/>
            <p:cNvSpPr>
              <a:spLocks/>
            </p:cNvSpPr>
            <p:nvPr/>
          </p:nvSpPr>
          <p:spPr bwMode="auto">
            <a:xfrm>
              <a:off x="4104" y="4642"/>
              <a:ext cx="109" cy="112"/>
            </a:xfrm>
            <a:custGeom>
              <a:avLst/>
              <a:gdLst>
                <a:gd name="T0" fmla="*/ 33 w 109"/>
                <a:gd name="T1" fmla="*/ 5 h 112"/>
                <a:gd name="T2" fmla="*/ 43 w 109"/>
                <a:gd name="T3" fmla="*/ 0 h 112"/>
                <a:gd name="T4" fmla="*/ 55 w 109"/>
                <a:gd name="T5" fmla="*/ 0 h 112"/>
                <a:gd name="T6" fmla="*/ 64 w 109"/>
                <a:gd name="T7" fmla="*/ 2 h 112"/>
                <a:gd name="T8" fmla="*/ 76 w 109"/>
                <a:gd name="T9" fmla="*/ 7 h 112"/>
                <a:gd name="T10" fmla="*/ 83 w 109"/>
                <a:gd name="T11" fmla="*/ 12 h 112"/>
                <a:gd name="T12" fmla="*/ 93 w 109"/>
                <a:gd name="T13" fmla="*/ 19 h 112"/>
                <a:gd name="T14" fmla="*/ 100 w 109"/>
                <a:gd name="T15" fmla="*/ 26 h 112"/>
                <a:gd name="T16" fmla="*/ 107 w 109"/>
                <a:gd name="T17" fmla="*/ 38 h 112"/>
                <a:gd name="T18" fmla="*/ 107 w 109"/>
                <a:gd name="T19" fmla="*/ 48 h 112"/>
                <a:gd name="T20" fmla="*/ 109 w 109"/>
                <a:gd name="T21" fmla="*/ 57 h 112"/>
                <a:gd name="T22" fmla="*/ 107 w 109"/>
                <a:gd name="T23" fmla="*/ 67 h 112"/>
                <a:gd name="T24" fmla="*/ 107 w 109"/>
                <a:gd name="T25" fmla="*/ 79 h 112"/>
                <a:gd name="T26" fmla="*/ 100 w 109"/>
                <a:gd name="T27" fmla="*/ 86 h 112"/>
                <a:gd name="T28" fmla="*/ 93 w 109"/>
                <a:gd name="T29" fmla="*/ 98 h 112"/>
                <a:gd name="T30" fmla="*/ 83 w 109"/>
                <a:gd name="T31" fmla="*/ 102 h 112"/>
                <a:gd name="T32" fmla="*/ 76 w 109"/>
                <a:gd name="T33" fmla="*/ 110 h 112"/>
                <a:gd name="T34" fmla="*/ 64 w 109"/>
                <a:gd name="T35" fmla="*/ 112 h 112"/>
                <a:gd name="T36" fmla="*/ 52 w 109"/>
                <a:gd name="T37" fmla="*/ 112 h 112"/>
                <a:gd name="T38" fmla="*/ 43 w 109"/>
                <a:gd name="T39" fmla="*/ 112 h 112"/>
                <a:gd name="T40" fmla="*/ 33 w 109"/>
                <a:gd name="T41" fmla="*/ 107 h 112"/>
                <a:gd name="T42" fmla="*/ 24 w 109"/>
                <a:gd name="T43" fmla="*/ 100 h 112"/>
                <a:gd name="T44" fmla="*/ 14 w 109"/>
                <a:gd name="T45" fmla="*/ 95 h 112"/>
                <a:gd name="T46" fmla="*/ 7 w 109"/>
                <a:gd name="T47" fmla="*/ 86 h 112"/>
                <a:gd name="T48" fmla="*/ 5 w 109"/>
                <a:gd name="T49" fmla="*/ 76 h 112"/>
                <a:gd name="T50" fmla="*/ 0 w 109"/>
                <a:gd name="T51" fmla="*/ 64 h 112"/>
                <a:gd name="T52" fmla="*/ 0 w 109"/>
                <a:gd name="T53" fmla="*/ 55 h 112"/>
                <a:gd name="T54" fmla="*/ 0 w 109"/>
                <a:gd name="T55" fmla="*/ 43 h 112"/>
                <a:gd name="T56" fmla="*/ 5 w 109"/>
                <a:gd name="T57" fmla="*/ 33 h 112"/>
                <a:gd name="T58" fmla="*/ 7 w 109"/>
                <a:gd name="T59" fmla="*/ 24 h 112"/>
                <a:gd name="T60" fmla="*/ 14 w 109"/>
                <a:gd name="T61" fmla="*/ 17 h 112"/>
                <a:gd name="T62" fmla="*/ 24 w 109"/>
                <a:gd name="T63" fmla="*/ 10 h 112"/>
                <a:gd name="T64" fmla="*/ 33 w 109"/>
                <a:gd name="T65" fmla="*/ 5 h 112"/>
                <a:gd name="T66" fmla="*/ 33 w 109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2"/>
                <a:gd name="T104" fmla="*/ 109 w 109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2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6" y="7"/>
                  </a:lnTo>
                  <a:lnTo>
                    <a:pt x="83" y="12"/>
                  </a:lnTo>
                  <a:lnTo>
                    <a:pt x="93" y="19"/>
                  </a:lnTo>
                  <a:lnTo>
                    <a:pt x="100" y="26"/>
                  </a:lnTo>
                  <a:lnTo>
                    <a:pt x="107" y="38"/>
                  </a:lnTo>
                  <a:lnTo>
                    <a:pt x="107" y="48"/>
                  </a:lnTo>
                  <a:lnTo>
                    <a:pt x="109" y="57"/>
                  </a:lnTo>
                  <a:lnTo>
                    <a:pt x="107" y="67"/>
                  </a:lnTo>
                  <a:lnTo>
                    <a:pt x="107" y="79"/>
                  </a:lnTo>
                  <a:lnTo>
                    <a:pt x="100" y="86"/>
                  </a:lnTo>
                  <a:lnTo>
                    <a:pt x="93" y="98"/>
                  </a:lnTo>
                  <a:lnTo>
                    <a:pt x="83" y="102"/>
                  </a:lnTo>
                  <a:lnTo>
                    <a:pt x="76" y="110"/>
                  </a:lnTo>
                  <a:lnTo>
                    <a:pt x="64" y="112"/>
                  </a:lnTo>
                  <a:lnTo>
                    <a:pt x="52" y="112"/>
                  </a:lnTo>
                  <a:lnTo>
                    <a:pt x="43" y="112"/>
                  </a:lnTo>
                  <a:lnTo>
                    <a:pt x="33" y="107"/>
                  </a:lnTo>
                  <a:lnTo>
                    <a:pt x="24" y="100"/>
                  </a:lnTo>
                  <a:lnTo>
                    <a:pt x="14" y="95"/>
                  </a:lnTo>
                  <a:lnTo>
                    <a:pt x="7" y="86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4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2" name="Freeform 42"/>
            <p:cNvSpPr>
              <a:spLocks/>
            </p:cNvSpPr>
            <p:nvPr/>
          </p:nvSpPr>
          <p:spPr bwMode="auto">
            <a:xfrm>
              <a:off x="4268" y="4452"/>
              <a:ext cx="109" cy="112"/>
            </a:xfrm>
            <a:custGeom>
              <a:avLst/>
              <a:gdLst>
                <a:gd name="T0" fmla="*/ 33 w 109"/>
                <a:gd name="T1" fmla="*/ 7 h 112"/>
                <a:gd name="T2" fmla="*/ 43 w 109"/>
                <a:gd name="T3" fmla="*/ 0 h 112"/>
                <a:gd name="T4" fmla="*/ 55 w 109"/>
                <a:gd name="T5" fmla="*/ 0 h 112"/>
                <a:gd name="T6" fmla="*/ 64 w 109"/>
                <a:gd name="T7" fmla="*/ 0 h 112"/>
                <a:gd name="T8" fmla="*/ 76 w 109"/>
                <a:gd name="T9" fmla="*/ 7 h 112"/>
                <a:gd name="T10" fmla="*/ 83 w 109"/>
                <a:gd name="T11" fmla="*/ 9 h 112"/>
                <a:gd name="T12" fmla="*/ 93 w 109"/>
                <a:gd name="T13" fmla="*/ 17 h 112"/>
                <a:gd name="T14" fmla="*/ 100 w 109"/>
                <a:gd name="T15" fmla="*/ 26 h 112"/>
                <a:gd name="T16" fmla="*/ 107 w 109"/>
                <a:gd name="T17" fmla="*/ 38 h 112"/>
                <a:gd name="T18" fmla="*/ 109 w 109"/>
                <a:gd name="T19" fmla="*/ 47 h 112"/>
                <a:gd name="T20" fmla="*/ 109 w 109"/>
                <a:gd name="T21" fmla="*/ 57 h 112"/>
                <a:gd name="T22" fmla="*/ 107 w 109"/>
                <a:gd name="T23" fmla="*/ 66 h 112"/>
                <a:gd name="T24" fmla="*/ 105 w 109"/>
                <a:gd name="T25" fmla="*/ 78 h 112"/>
                <a:gd name="T26" fmla="*/ 100 w 109"/>
                <a:gd name="T27" fmla="*/ 85 h 112"/>
                <a:gd name="T28" fmla="*/ 93 w 109"/>
                <a:gd name="T29" fmla="*/ 95 h 112"/>
                <a:gd name="T30" fmla="*/ 86 w 109"/>
                <a:gd name="T31" fmla="*/ 102 h 112"/>
                <a:gd name="T32" fmla="*/ 76 w 109"/>
                <a:gd name="T33" fmla="*/ 107 h 112"/>
                <a:gd name="T34" fmla="*/ 64 w 109"/>
                <a:gd name="T35" fmla="*/ 109 h 112"/>
                <a:gd name="T36" fmla="*/ 55 w 109"/>
                <a:gd name="T37" fmla="*/ 112 h 112"/>
                <a:gd name="T38" fmla="*/ 43 w 109"/>
                <a:gd name="T39" fmla="*/ 109 h 112"/>
                <a:gd name="T40" fmla="*/ 33 w 109"/>
                <a:gd name="T41" fmla="*/ 107 h 112"/>
                <a:gd name="T42" fmla="*/ 24 w 109"/>
                <a:gd name="T43" fmla="*/ 100 h 112"/>
                <a:gd name="T44" fmla="*/ 17 w 109"/>
                <a:gd name="T45" fmla="*/ 93 h 112"/>
                <a:gd name="T46" fmla="*/ 9 w 109"/>
                <a:gd name="T47" fmla="*/ 83 h 112"/>
                <a:gd name="T48" fmla="*/ 5 w 109"/>
                <a:gd name="T49" fmla="*/ 76 h 112"/>
                <a:gd name="T50" fmla="*/ 0 w 109"/>
                <a:gd name="T51" fmla="*/ 64 h 112"/>
                <a:gd name="T52" fmla="*/ 0 w 109"/>
                <a:gd name="T53" fmla="*/ 55 h 112"/>
                <a:gd name="T54" fmla="*/ 0 w 109"/>
                <a:gd name="T55" fmla="*/ 43 h 112"/>
                <a:gd name="T56" fmla="*/ 5 w 109"/>
                <a:gd name="T57" fmla="*/ 33 h 112"/>
                <a:gd name="T58" fmla="*/ 7 w 109"/>
                <a:gd name="T59" fmla="*/ 24 h 112"/>
                <a:gd name="T60" fmla="*/ 14 w 109"/>
                <a:gd name="T61" fmla="*/ 17 h 112"/>
                <a:gd name="T62" fmla="*/ 24 w 109"/>
                <a:gd name="T63" fmla="*/ 9 h 112"/>
                <a:gd name="T64" fmla="*/ 33 w 109"/>
                <a:gd name="T65" fmla="*/ 7 h 112"/>
                <a:gd name="T66" fmla="*/ 33 w 109"/>
                <a:gd name="T67" fmla="*/ 7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2"/>
                <a:gd name="T104" fmla="*/ 109 w 109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2">
                  <a:moveTo>
                    <a:pt x="33" y="7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93" y="17"/>
                  </a:lnTo>
                  <a:lnTo>
                    <a:pt x="100" y="26"/>
                  </a:lnTo>
                  <a:lnTo>
                    <a:pt x="107" y="38"/>
                  </a:lnTo>
                  <a:lnTo>
                    <a:pt x="109" y="47"/>
                  </a:lnTo>
                  <a:lnTo>
                    <a:pt x="109" y="57"/>
                  </a:lnTo>
                  <a:lnTo>
                    <a:pt x="107" y="66"/>
                  </a:lnTo>
                  <a:lnTo>
                    <a:pt x="105" y="78"/>
                  </a:lnTo>
                  <a:lnTo>
                    <a:pt x="100" y="85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6" y="107"/>
                  </a:lnTo>
                  <a:lnTo>
                    <a:pt x="64" y="109"/>
                  </a:lnTo>
                  <a:lnTo>
                    <a:pt x="55" y="112"/>
                  </a:lnTo>
                  <a:lnTo>
                    <a:pt x="43" y="109"/>
                  </a:lnTo>
                  <a:lnTo>
                    <a:pt x="33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9" y="83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4" y="9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3" name="Freeform 43"/>
            <p:cNvSpPr>
              <a:spLocks/>
            </p:cNvSpPr>
            <p:nvPr/>
          </p:nvSpPr>
          <p:spPr bwMode="auto">
            <a:xfrm>
              <a:off x="4403" y="4178"/>
              <a:ext cx="110" cy="110"/>
            </a:xfrm>
            <a:custGeom>
              <a:avLst/>
              <a:gdLst>
                <a:gd name="T0" fmla="*/ 36 w 110"/>
                <a:gd name="T1" fmla="*/ 5 h 110"/>
                <a:gd name="T2" fmla="*/ 46 w 110"/>
                <a:gd name="T3" fmla="*/ 0 h 110"/>
                <a:gd name="T4" fmla="*/ 58 w 110"/>
                <a:gd name="T5" fmla="*/ 0 h 110"/>
                <a:gd name="T6" fmla="*/ 67 w 110"/>
                <a:gd name="T7" fmla="*/ 0 h 110"/>
                <a:gd name="T8" fmla="*/ 77 w 110"/>
                <a:gd name="T9" fmla="*/ 5 h 110"/>
                <a:gd name="T10" fmla="*/ 86 w 110"/>
                <a:gd name="T11" fmla="*/ 8 h 110"/>
                <a:gd name="T12" fmla="*/ 96 w 110"/>
                <a:gd name="T13" fmla="*/ 15 h 110"/>
                <a:gd name="T14" fmla="*/ 100 w 110"/>
                <a:gd name="T15" fmla="*/ 24 h 110"/>
                <a:gd name="T16" fmla="*/ 107 w 110"/>
                <a:gd name="T17" fmla="*/ 36 h 110"/>
                <a:gd name="T18" fmla="*/ 110 w 110"/>
                <a:gd name="T19" fmla="*/ 46 h 110"/>
                <a:gd name="T20" fmla="*/ 110 w 110"/>
                <a:gd name="T21" fmla="*/ 57 h 110"/>
                <a:gd name="T22" fmla="*/ 110 w 110"/>
                <a:gd name="T23" fmla="*/ 67 h 110"/>
                <a:gd name="T24" fmla="*/ 105 w 110"/>
                <a:gd name="T25" fmla="*/ 76 h 110"/>
                <a:gd name="T26" fmla="*/ 100 w 110"/>
                <a:gd name="T27" fmla="*/ 86 h 110"/>
                <a:gd name="T28" fmla="*/ 96 w 110"/>
                <a:gd name="T29" fmla="*/ 93 h 110"/>
                <a:gd name="T30" fmla="*/ 86 w 110"/>
                <a:gd name="T31" fmla="*/ 100 h 110"/>
                <a:gd name="T32" fmla="*/ 77 w 110"/>
                <a:gd name="T33" fmla="*/ 105 h 110"/>
                <a:gd name="T34" fmla="*/ 65 w 110"/>
                <a:gd name="T35" fmla="*/ 107 h 110"/>
                <a:gd name="T36" fmla="*/ 55 w 110"/>
                <a:gd name="T37" fmla="*/ 110 h 110"/>
                <a:gd name="T38" fmla="*/ 43 w 110"/>
                <a:gd name="T39" fmla="*/ 107 h 110"/>
                <a:gd name="T40" fmla="*/ 34 w 110"/>
                <a:gd name="T41" fmla="*/ 105 h 110"/>
                <a:gd name="T42" fmla="*/ 24 w 110"/>
                <a:gd name="T43" fmla="*/ 98 h 110"/>
                <a:gd name="T44" fmla="*/ 17 w 110"/>
                <a:gd name="T45" fmla="*/ 91 h 110"/>
                <a:gd name="T46" fmla="*/ 8 w 110"/>
                <a:gd name="T47" fmla="*/ 81 h 110"/>
                <a:gd name="T48" fmla="*/ 5 w 110"/>
                <a:gd name="T49" fmla="*/ 74 h 110"/>
                <a:gd name="T50" fmla="*/ 0 w 110"/>
                <a:gd name="T51" fmla="*/ 62 h 110"/>
                <a:gd name="T52" fmla="*/ 0 w 110"/>
                <a:gd name="T53" fmla="*/ 53 h 110"/>
                <a:gd name="T54" fmla="*/ 0 w 110"/>
                <a:gd name="T55" fmla="*/ 41 h 110"/>
                <a:gd name="T56" fmla="*/ 5 w 110"/>
                <a:gd name="T57" fmla="*/ 31 h 110"/>
                <a:gd name="T58" fmla="*/ 8 w 110"/>
                <a:gd name="T59" fmla="*/ 22 h 110"/>
                <a:gd name="T60" fmla="*/ 17 w 110"/>
                <a:gd name="T61" fmla="*/ 15 h 110"/>
                <a:gd name="T62" fmla="*/ 24 w 110"/>
                <a:gd name="T63" fmla="*/ 8 h 110"/>
                <a:gd name="T64" fmla="*/ 36 w 110"/>
                <a:gd name="T65" fmla="*/ 5 h 110"/>
                <a:gd name="T66" fmla="*/ 36 w 110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10"/>
                <a:gd name="T104" fmla="*/ 110 w 110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10">
                  <a:moveTo>
                    <a:pt x="36" y="5"/>
                  </a:moveTo>
                  <a:lnTo>
                    <a:pt x="46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7" y="5"/>
                  </a:lnTo>
                  <a:lnTo>
                    <a:pt x="86" y="8"/>
                  </a:lnTo>
                  <a:lnTo>
                    <a:pt x="96" y="15"/>
                  </a:lnTo>
                  <a:lnTo>
                    <a:pt x="100" y="24"/>
                  </a:lnTo>
                  <a:lnTo>
                    <a:pt x="107" y="36"/>
                  </a:lnTo>
                  <a:lnTo>
                    <a:pt x="110" y="46"/>
                  </a:lnTo>
                  <a:lnTo>
                    <a:pt x="110" y="57"/>
                  </a:lnTo>
                  <a:lnTo>
                    <a:pt x="110" y="67"/>
                  </a:lnTo>
                  <a:lnTo>
                    <a:pt x="105" y="76"/>
                  </a:lnTo>
                  <a:lnTo>
                    <a:pt x="100" y="86"/>
                  </a:lnTo>
                  <a:lnTo>
                    <a:pt x="96" y="93"/>
                  </a:lnTo>
                  <a:lnTo>
                    <a:pt x="86" y="100"/>
                  </a:lnTo>
                  <a:lnTo>
                    <a:pt x="77" y="105"/>
                  </a:lnTo>
                  <a:lnTo>
                    <a:pt x="65" y="107"/>
                  </a:lnTo>
                  <a:lnTo>
                    <a:pt x="55" y="110"/>
                  </a:lnTo>
                  <a:lnTo>
                    <a:pt x="43" y="107"/>
                  </a:lnTo>
                  <a:lnTo>
                    <a:pt x="34" y="105"/>
                  </a:lnTo>
                  <a:lnTo>
                    <a:pt x="24" y="98"/>
                  </a:lnTo>
                  <a:lnTo>
                    <a:pt x="17" y="91"/>
                  </a:lnTo>
                  <a:lnTo>
                    <a:pt x="8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8" y="22"/>
                  </a:lnTo>
                  <a:lnTo>
                    <a:pt x="17" y="15"/>
                  </a:lnTo>
                  <a:lnTo>
                    <a:pt x="24" y="8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Freeform 44"/>
            <p:cNvSpPr>
              <a:spLocks/>
            </p:cNvSpPr>
            <p:nvPr/>
          </p:nvSpPr>
          <p:spPr bwMode="auto">
            <a:xfrm>
              <a:off x="4487" y="3905"/>
              <a:ext cx="111" cy="109"/>
            </a:xfrm>
            <a:custGeom>
              <a:avLst/>
              <a:gdLst>
                <a:gd name="T0" fmla="*/ 35 w 111"/>
                <a:gd name="T1" fmla="*/ 5 h 109"/>
                <a:gd name="T2" fmla="*/ 45 w 111"/>
                <a:gd name="T3" fmla="*/ 0 h 109"/>
                <a:gd name="T4" fmla="*/ 54 w 111"/>
                <a:gd name="T5" fmla="*/ 0 h 109"/>
                <a:gd name="T6" fmla="*/ 64 w 111"/>
                <a:gd name="T7" fmla="*/ 0 h 109"/>
                <a:gd name="T8" fmla="*/ 76 w 111"/>
                <a:gd name="T9" fmla="*/ 5 h 109"/>
                <a:gd name="T10" fmla="*/ 83 w 111"/>
                <a:gd name="T11" fmla="*/ 9 h 109"/>
                <a:gd name="T12" fmla="*/ 92 w 111"/>
                <a:gd name="T13" fmla="*/ 17 h 109"/>
                <a:gd name="T14" fmla="*/ 102 w 111"/>
                <a:gd name="T15" fmla="*/ 26 h 109"/>
                <a:gd name="T16" fmla="*/ 107 w 111"/>
                <a:gd name="T17" fmla="*/ 36 h 109"/>
                <a:gd name="T18" fmla="*/ 109 w 111"/>
                <a:gd name="T19" fmla="*/ 45 h 109"/>
                <a:gd name="T20" fmla="*/ 111 w 111"/>
                <a:gd name="T21" fmla="*/ 57 h 109"/>
                <a:gd name="T22" fmla="*/ 109 w 111"/>
                <a:gd name="T23" fmla="*/ 66 h 109"/>
                <a:gd name="T24" fmla="*/ 107 w 111"/>
                <a:gd name="T25" fmla="*/ 78 h 109"/>
                <a:gd name="T26" fmla="*/ 100 w 111"/>
                <a:gd name="T27" fmla="*/ 86 h 109"/>
                <a:gd name="T28" fmla="*/ 92 w 111"/>
                <a:gd name="T29" fmla="*/ 95 h 109"/>
                <a:gd name="T30" fmla="*/ 83 w 111"/>
                <a:gd name="T31" fmla="*/ 102 h 109"/>
                <a:gd name="T32" fmla="*/ 76 w 111"/>
                <a:gd name="T33" fmla="*/ 109 h 109"/>
                <a:gd name="T34" fmla="*/ 64 w 111"/>
                <a:gd name="T35" fmla="*/ 109 h 109"/>
                <a:gd name="T36" fmla="*/ 54 w 111"/>
                <a:gd name="T37" fmla="*/ 109 h 109"/>
                <a:gd name="T38" fmla="*/ 45 w 111"/>
                <a:gd name="T39" fmla="*/ 109 h 109"/>
                <a:gd name="T40" fmla="*/ 35 w 111"/>
                <a:gd name="T41" fmla="*/ 105 h 109"/>
                <a:gd name="T42" fmla="*/ 26 w 111"/>
                <a:gd name="T43" fmla="*/ 100 h 109"/>
                <a:gd name="T44" fmla="*/ 16 w 111"/>
                <a:gd name="T45" fmla="*/ 93 h 109"/>
                <a:gd name="T46" fmla="*/ 9 w 111"/>
                <a:gd name="T47" fmla="*/ 83 h 109"/>
                <a:gd name="T48" fmla="*/ 4 w 111"/>
                <a:gd name="T49" fmla="*/ 76 h 109"/>
                <a:gd name="T50" fmla="*/ 0 w 111"/>
                <a:gd name="T51" fmla="*/ 64 h 109"/>
                <a:gd name="T52" fmla="*/ 0 w 111"/>
                <a:gd name="T53" fmla="*/ 55 h 109"/>
                <a:gd name="T54" fmla="*/ 0 w 111"/>
                <a:gd name="T55" fmla="*/ 43 h 109"/>
                <a:gd name="T56" fmla="*/ 4 w 111"/>
                <a:gd name="T57" fmla="*/ 33 h 109"/>
                <a:gd name="T58" fmla="*/ 9 w 111"/>
                <a:gd name="T59" fmla="*/ 24 h 109"/>
                <a:gd name="T60" fmla="*/ 16 w 111"/>
                <a:gd name="T61" fmla="*/ 17 h 109"/>
                <a:gd name="T62" fmla="*/ 23 w 111"/>
                <a:gd name="T63" fmla="*/ 7 h 109"/>
                <a:gd name="T64" fmla="*/ 35 w 111"/>
                <a:gd name="T65" fmla="*/ 5 h 109"/>
                <a:gd name="T66" fmla="*/ 35 w 111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09"/>
                <a:gd name="T104" fmla="*/ 111 w 111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09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9"/>
                  </a:lnTo>
                  <a:lnTo>
                    <a:pt x="92" y="17"/>
                  </a:lnTo>
                  <a:lnTo>
                    <a:pt x="102" y="26"/>
                  </a:lnTo>
                  <a:lnTo>
                    <a:pt x="107" y="36"/>
                  </a:lnTo>
                  <a:lnTo>
                    <a:pt x="109" y="45"/>
                  </a:lnTo>
                  <a:lnTo>
                    <a:pt x="111" y="57"/>
                  </a:lnTo>
                  <a:lnTo>
                    <a:pt x="109" y="66"/>
                  </a:lnTo>
                  <a:lnTo>
                    <a:pt x="107" y="78"/>
                  </a:lnTo>
                  <a:lnTo>
                    <a:pt x="100" y="86"/>
                  </a:lnTo>
                  <a:lnTo>
                    <a:pt x="92" y="95"/>
                  </a:lnTo>
                  <a:lnTo>
                    <a:pt x="83" y="102"/>
                  </a:lnTo>
                  <a:lnTo>
                    <a:pt x="76" y="109"/>
                  </a:lnTo>
                  <a:lnTo>
                    <a:pt x="64" y="109"/>
                  </a:lnTo>
                  <a:lnTo>
                    <a:pt x="54" y="109"/>
                  </a:lnTo>
                  <a:lnTo>
                    <a:pt x="45" y="109"/>
                  </a:lnTo>
                  <a:lnTo>
                    <a:pt x="35" y="105"/>
                  </a:lnTo>
                  <a:lnTo>
                    <a:pt x="26" y="100"/>
                  </a:lnTo>
                  <a:lnTo>
                    <a:pt x="16" y="93"/>
                  </a:lnTo>
                  <a:lnTo>
                    <a:pt x="9" y="83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Freeform 45"/>
            <p:cNvSpPr>
              <a:spLocks/>
            </p:cNvSpPr>
            <p:nvPr/>
          </p:nvSpPr>
          <p:spPr bwMode="auto">
            <a:xfrm>
              <a:off x="3926" y="4820"/>
              <a:ext cx="111" cy="112"/>
            </a:xfrm>
            <a:custGeom>
              <a:avLst/>
              <a:gdLst>
                <a:gd name="T0" fmla="*/ 35 w 111"/>
                <a:gd name="T1" fmla="*/ 5 h 112"/>
                <a:gd name="T2" fmla="*/ 45 w 111"/>
                <a:gd name="T3" fmla="*/ 0 h 112"/>
                <a:gd name="T4" fmla="*/ 57 w 111"/>
                <a:gd name="T5" fmla="*/ 0 h 112"/>
                <a:gd name="T6" fmla="*/ 66 w 111"/>
                <a:gd name="T7" fmla="*/ 3 h 112"/>
                <a:gd name="T8" fmla="*/ 76 w 111"/>
                <a:gd name="T9" fmla="*/ 8 h 112"/>
                <a:gd name="T10" fmla="*/ 85 w 111"/>
                <a:gd name="T11" fmla="*/ 12 h 112"/>
                <a:gd name="T12" fmla="*/ 95 w 111"/>
                <a:gd name="T13" fmla="*/ 19 h 112"/>
                <a:gd name="T14" fmla="*/ 102 w 111"/>
                <a:gd name="T15" fmla="*/ 29 h 112"/>
                <a:gd name="T16" fmla="*/ 109 w 111"/>
                <a:gd name="T17" fmla="*/ 39 h 112"/>
                <a:gd name="T18" fmla="*/ 111 w 111"/>
                <a:gd name="T19" fmla="*/ 48 h 112"/>
                <a:gd name="T20" fmla="*/ 111 w 111"/>
                <a:gd name="T21" fmla="*/ 58 h 112"/>
                <a:gd name="T22" fmla="*/ 111 w 111"/>
                <a:gd name="T23" fmla="*/ 67 h 112"/>
                <a:gd name="T24" fmla="*/ 107 w 111"/>
                <a:gd name="T25" fmla="*/ 79 h 112"/>
                <a:gd name="T26" fmla="*/ 102 w 111"/>
                <a:gd name="T27" fmla="*/ 88 h 112"/>
                <a:gd name="T28" fmla="*/ 95 w 111"/>
                <a:gd name="T29" fmla="*/ 98 h 112"/>
                <a:gd name="T30" fmla="*/ 85 w 111"/>
                <a:gd name="T31" fmla="*/ 103 h 112"/>
                <a:gd name="T32" fmla="*/ 76 w 111"/>
                <a:gd name="T33" fmla="*/ 110 h 112"/>
                <a:gd name="T34" fmla="*/ 66 w 111"/>
                <a:gd name="T35" fmla="*/ 112 h 112"/>
                <a:gd name="T36" fmla="*/ 54 w 111"/>
                <a:gd name="T37" fmla="*/ 112 h 112"/>
                <a:gd name="T38" fmla="*/ 42 w 111"/>
                <a:gd name="T39" fmla="*/ 112 h 112"/>
                <a:gd name="T40" fmla="*/ 33 w 111"/>
                <a:gd name="T41" fmla="*/ 107 h 112"/>
                <a:gd name="T42" fmla="*/ 23 w 111"/>
                <a:gd name="T43" fmla="*/ 103 h 112"/>
                <a:gd name="T44" fmla="*/ 16 w 111"/>
                <a:gd name="T45" fmla="*/ 96 h 112"/>
                <a:gd name="T46" fmla="*/ 9 w 111"/>
                <a:gd name="T47" fmla="*/ 86 h 112"/>
                <a:gd name="T48" fmla="*/ 4 w 111"/>
                <a:gd name="T49" fmla="*/ 77 h 112"/>
                <a:gd name="T50" fmla="*/ 0 w 111"/>
                <a:gd name="T51" fmla="*/ 65 h 112"/>
                <a:gd name="T52" fmla="*/ 0 w 111"/>
                <a:gd name="T53" fmla="*/ 55 h 112"/>
                <a:gd name="T54" fmla="*/ 0 w 111"/>
                <a:gd name="T55" fmla="*/ 43 h 112"/>
                <a:gd name="T56" fmla="*/ 4 w 111"/>
                <a:gd name="T57" fmla="*/ 34 h 112"/>
                <a:gd name="T58" fmla="*/ 9 w 111"/>
                <a:gd name="T59" fmla="*/ 24 h 112"/>
                <a:gd name="T60" fmla="*/ 16 w 111"/>
                <a:gd name="T61" fmla="*/ 17 h 112"/>
                <a:gd name="T62" fmla="*/ 23 w 111"/>
                <a:gd name="T63" fmla="*/ 10 h 112"/>
                <a:gd name="T64" fmla="*/ 35 w 111"/>
                <a:gd name="T65" fmla="*/ 5 h 112"/>
                <a:gd name="T66" fmla="*/ 35 w 111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112"/>
                <a:gd name="T104" fmla="*/ 111 w 111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112">
                  <a:moveTo>
                    <a:pt x="35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6" y="8"/>
                  </a:lnTo>
                  <a:lnTo>
                    <a:pt x="85" y="12"/>
                  </a:lnTo>
                  <a:lnTo>
                    <a:pt x="95" y="19"/>
                  </a:lnTo>
                  <a:lnTo>
                    <a:pt x="102" y="29"/>
                  </a:lnTo>
                  <a:lnTo>
                    <a:pt x="109" y="39"/>
                  </a:lnTo>
                  <a:lnTo>
                    <a:pt x="111" y="48"/>
                  </a:lnTo>
                  <a:lnTo>
                    <a:pt x="111" y="58"/>
                  </a:lnTo>
                  <a:lnTo>
                    <a:pt x="111" y="67"/>
                  </a:lnTo>
                  <a:lnTo>
                    <a:pt x="107" y="79"/>
                  </a:lnTo>
                  <a:lnTo>
                    <a:pt x="102" y="88"/>
                  </a:lnTo>
                  <a:lnTo>
                    <a:pt x="95" y="98"/>
                  </a:lnTo>
                  <a:lnTo>
                    <a:pt x="85" y="103"/>
                  </a:lnTo>
                  <a:lnTo>
                    <a:pt x="76" y="110"/>
                  </a:lnTo>
                  <a:lnTo>
                    <a:pt x="66" y="112"/>
                  </a:lnTo>
                  <a:lnTo>
                    <a:pt x="54" y="112"/>
                  </a:lnTo>
                  <a:lnTo>
                    <a:pt x="42" y="112"/>
                  </a:lnTo>
                  <a:lnTo>
                    <a:pt x="33" y="107"/>
                  </a:lnTo>
                  <a:lnTo>
                    <a:pt x="23" y="103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1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6" name="Freeform 46"/>
            <p:cNvSpPr>
              <a:spLocks/>
            </p:cNvSpPr>
            <p:nvPr/>
          </p:nvSpPr>
          <p:spPr bwMode="auto">
            <a:xfrm>
              <a:off x="162" y="1477"/>
              <a:ext cx="107" cy="109"/>
            </a:xfrm>
            <a:custGeom>
              <a:avLst/>
              <a:gdLst>
                <a:gd name="T0" fmla="*/ 35 w 107"/>
                <a:gd name="T1" fmla="*/ 5 h 109"/>
                <a:gd name="T2" fmla="*/ 45 w 107"/>
                <a:gd name="T3" fmla="*/ 0 h 109"/>
                <a:gd name="T4" fmla="*/ 54 w 107"/>
                <a:gd name="T5" fmla="*/ 0 h 109"/>
                <a:gd name="T6" fmla="*/ 64 w 107"/>
                <a:gd name="T7" fmla="*/ 0 h 109"/>
                <a:gd name="T8" fmla="*/ 76 w 107"/>
                <a:gd name="T9" fmla="*/ 5 h 109"/>
                <a:gd name="T10" fmla="*/ 83 w 107"/>
                <a:gd name="T11" fmla="*/ 9 h 109"/>
                <a:gd name="T12" fmla="*/ 90 w 107"/>
                <a:gd name="T13" fmla="*/ 16 h 109"/>
                <a:gd name="T14" fmla="*/ 97 w 107"/>
                <a:gd name="T15" fmla="*/ 24 h 109"/>
                <a:gd name="T16" fmla="*/ 104 w 107"/>
                <a:gd name="T17" fmla="*/ 35 h 109"/>
                <a:gd name="T18" fmla="*/ 107 w 107"/>
                <a:gd name="T19" fmla="*/ 45 h 109"/>
                <a:gd name="T20" fmla="*/ 107 w 107"/>
                <a:gd name="T21" fmla="*/ 57 h 109"/>
                <a:gd name="T22" fmla="*/ 107 w 107"/>
                <a:gd name="T23" fmla="*/ 66 h 109"/>
                <a:gd name="T24" fmla="*/ 102 w 107"/>
                <a:gd name="T25" fmla="*/ 76 h 109"/>
                <a:gd name="T26" fmla="*/ 97 w 107"/>
                <a:gd name="T27" fmla="*/ 85 h 109"/>
                <a:gd name="T28" fmla="*/ 90 w 107"/>
                <a:gd name="T29" fmla="*/ 93 h 109"/>
                <a:gd name="T30" fmla="*/ 81 w 107"/>
                <a:gd name="T31" fmla="*/ 100 h 109"/>
                <a:gd name="T32" fmla="*/ 73 w 107"/>
                <a:gd name="T33" fmla="*/ 107 h 109"/>
                <a:gd name="T34" fmla="*/ 62 w 107"/>
                <a:gd name="T35" fmla="*/ 107 h 109"/>
                <a:gd name="T36" fmla="*/ 52 w 107"/>
                <a:gd name="T37" fmla="*/ 109 h 109"/>
                <a:gd name="T38" fmla="*/ 42 w 107"/>
                <a:gd name="T39" fmla="*/ 107 h 109"/>
                <a:gd name="T40" fmla="*/ 33 w 107"/>
                <a:gd name="T41" fmla="*/ 104 h 109"/>
                <a:gd name="T42" fmla="*/ 23 w 107"/>
                <a:gd name="T43" fmla="*/ 97 h 109"/>
                <a:gd name="T44" fmla="*/ 16 w 107"/>
                <a:gd name="T45" fmla="*/ 93 h 109"/>
                <a:gd name="T46" fmla="*/ 9 w 107"/>
                <a:gd name="T47" fmla="*/ 83 h 109"/>
                <a:gd name="T48" fmla="*/ 4 w 107"/>
                <a:gd name="T49" fmla="*/ 74 h 109"/>
                <a:gd name="T50" fmla="*/ 0 w 107"/>
                <a:gd name="T51" fmla="*/ 62 h 109"/>
                <a:gd name="T52" fmla="*/ 0 w 107"/>
                <a:gd name="T53" fmla="*/ 52 h 109"/>
                <a:gd name="T54" fmla="*/ 0 w 107"/>
                <a:gd name="T55" fmla="*/ 43 h 109"/>
                <a:gd name="T56" fmla="*/ 4 w 107"/>
                <a:gd name="T57" fmla="*/ 33 h 109"/>
                <a:gd name="T58" fmla="*/ 9 w 107"/>
                <a:gd name="T59" fmla="*/ 24 h 109"/>
                <a:gd name="T60" fmla="*/ 16 w 107"/>
                <a:gd name="T61" fmla="*/ 14 h 109"/>
                <a:gd name="T62" fmla="*/ 23 w 107"/>
                <a:gd name="T63" fmla="*/ 7 h 109"/>
                <a:gd name="T64" fmla="*/ 35 w 107"/>
                <a:gd name="T65" fmla="*/ 5 h 109"/>
                <a:gd name="T66" fmla="*/ 35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4"/>
                  </a:lnTo>
                  <a:lnTo>
                    <a:pt x="104" y="35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2" y="76"/>
                  </a:lnTo>
                  <a:lnTo>
                    <a:pt x="97" y="85"/>
                  </a:lnTo>
                  <a:lnTo>
                    <a:pt x="90" y="93"/>
                  </a:lnTo>
                  <a:lnTo>
                    <a:pt x="81" y="100"/>
                  </a:lnTo>
                  <a:lnTo>
                    <a:pt x="73" y="107"/>
                  </a:lnTo>
                  <a:lnTo>
                    <a:pt x="62" y="107"/>
                  </a:lnTo>
                  <a:lnTo>
                    <a:pt x="52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3" y="97"/>
                  </a:lnTo>
                  <a:lnTo>
                    <a:pt x="16" y="93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Freeform 47"/>
            <p:cNvSpPr>
              <a:spLocks/>
            </p:cNvSpPr>
            <p:nvPr/>
          </p:nvSpPr>
          <p:spPr bwMode="auto">
            <a:xfrm>
              <a:off x="64" y="2576"/>
              <a:ext cx="107" cy="109"/>
            </a:xfrm>
            <a:custGeom>
              <a:avLst/>
              <a:gdLst>
                <a:gd name="T0" fmla="*/ 33 w 107"/>
                <a:gd name="T1" fmla="*/ 4 h 109"/>
                <a:gd name="T2" fmla="*/ 43 w 107"/>
                <a:gd name="T3" fmla="*/ 0 h 109"/>
                <a:gd name="T4" fmla="*/ 53 w 107"/>
                <a:gd name="T5" fmla="*/ 0 h 109"/>
                <a:gd name="T6" fmla="*/ 62 w 107"/>
                <a:gd name="T7" fmla="*/ 0 h 109"/>
                <a:gd name="T8" fmla="*/ 74 w 107"/>
                <a:gd name="T9" fmla="*/ 4 h 109"/>
                <a:gd name="T10" fmla="*/ 81 w 107"/>
                <a:gd name="T11" fmla="*/ 9 h 109"/>
                <a:gd name="T12" fmla="*/ 91 w 107"/>
                <a:gd name="T13" fmla="*/ 16 h 109"/>
                <a:gd name="T14" fmla="*/ 98 w 107"/>
                <a:gd name="T15" fmla="*/ 26 h 109"/>
                <a:gd name="T16" fmla="*/ 102 w 107"/>
                <a:gd name="T17" fmla="*/ 35 h 109"/>
                <a:gd name="T18" fmla="*/ 105 w 107"/>
                <a:gd name="T19" fmla="*/ 47 h 109"/>
                <a:gd name="T20" fmla="*/ 107 w 107"/>
                <a:gd name="T21" fmla="*/ 57 h 109"/>
                <a:gd name="T22" fmla="*/ 105 w 107"/>
                <a:gd name="T23" fmla="*/ 66 h 109"/>
                <a:gd name="T24" fmla="*/ 102 w 107"/>
                <a:gd name="T25" fmla="*/ 78 h 109"/>
                <a:gd name="T26" fmla="*/ 95 w 107"/>
                <a:gd name="T27" fmla="*/ 85 h 109"/>
                <a:gd name="T28" fmla="*/ 88 w 107"/>
                <a:gd name="T29" fmla="*/ 95 h 109"/>
                <a:gd name="T30" fmla="*/ 81 w 107"/>
                <a:gd name="T31" fmla="*/ 102 h 109"/>
                <a:gd name="T32" fmla="*/ 74 w 107"/>
                <a:gd name="T33" fmla="*/ 109 h 109"/>
                <a:gd name="T34" fmla="*/ 62 w 107"/>
                <a:gd name="T35" fmla="*/ 109 h 109"/>
                <a:gd name="T36" fmla="*/ 50 w 107"/>
                <a:gd name="T37" fmla="*/ 109 h 109"/>
                <a:gd name="T38" fmla="*/ 41 w 107"/>
                <a:gd name="T39" fmla="*/ 109 h 109"/>
                <a:gd name="T40" fmla="*/ 31 w 107"/>
                <a:gd name="T41" fmla="*/ 104 h 109"/>
                <a:gd name="T42" fmla="*/ 22 w 107"/>
                <a:gd name="T43" fmla="*/ 99 h 109"/>
                <a:gd name="T44" fmla="*/ 14 w 107"/>
                <a:gd name="T45" fmla="*/ 92 h 109"/>
                <a:gd name="T46" fmla="*/ 7 w 107"/>
                <a:gd name="T47" fmla="*/ 85 h 109"/>
                <a:gd name="T48" fmla="*/ 5 w 107"/>
                <a:gd name="T49" fmla="*/ 76 h 109"/>
                <a:gd name="T50" fmla="*/ 0 w 107"/>
                <a:gd name="T51" fmla="*/ 64 h 109"/>
                <a:gd name="T52" fmla="*/ 0 w 107"/>
                <a:gd name="T53" fmla="*/ 54 h 109"/>
                <a:gd name="T54" fmla="*/ 0 w 107"/>
                <a:gd name="T55" fmla="*/ 42 h 109"/>
                <a:gd name="T56" fmla="*/ 5 w 107"/>
                <a:gd name="T57" fmla="*/ 33 h 109"/>
                <a:gd name="T58" fmla="*/ 7 w 107"/>
                <a:gd name="T59" fmla="*/ 23 h 109"/>
                <a:gd name="T60" fmla="*/ 14 w 107"/>
                <a:gd name="T61" fmla="*/ 16 h 109"/>
                <a:gd name="T62" fmla="*/ 22 w 107"/>
                <a:gd name="T63" fmla="*/ 7 h 109"/>
                <a:gd name="T64" fmla="*/ 33 w 107"/>
                <a:gd name="T65" fmla="*/ 4 h 109"/>
                <a:gd name="T66" fmla="*/ 33 w 107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3" y="4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81" y="9"/>
                  </a:lnTo>
                  <a:lnTo>
                    <a:pt x="91" y="16"/>
                  </a:lnTo>
                  <a:lnTo>
                    <a:pt x="98" y="26"/>
                  </a:lnTo>
                  <a:lnTo>
                    <a:pt x="102" y="35"/>
                  </a:lnTo>
                  <a:lnTo>
                    <a:pt x="105" y="47"/>
                  </a:lnTo>
                  <a:lnTo>
                    <a:pt x="107" y="57"/>
                  </a:lnTo>
                  <a:lnTo>
                    <a:pt x="105" y="66"/>
                  </a:lnTo>
                  <a:lnTo>
                    <a:pt x="102" y="78"/>
                  </a:lnTo>
                  <a:lnTo>
                    <a:pt x="95" y="85"/>
                  </a:lnTo>
                  <a:lnTo>
                    <a:pt x="88" y="95"/>
                  </a:lnTo>
                  <a:lnTo>
                    <a:pt x="81" y="102"/>
                  </a:lnTo>
                  <a:lnTo>
                    <a:pt x="74" y="109"/>
                  </a:lnTo>
                  <a:lnTo>
                    <a:pt x="62" y="109"/>
                  </a:lnTo>
                  <a:lnTo>
                    <a:pt x="50" y="109"/>
                  </a:lnTo>
                  <a:lnTo>
                    <a:pt x="41" y="109"/>
                  </a:lnTo>
                  <a:lnTo>
                    <a:pt x="31" y="104"/>
                  </a:lnTo>
                  <a:lnTo>
                    <a:pt x="22" y="99"/>
                  </a:lnTo>
                  <a:lnTo>
                    <a:pt x="14" y="92"/>
                  </a:lnTo>
                  <a:lnTo>
                    <a:pt x="7" y="85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22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Freeform 48"/>
            <p:cNvSpPr>
              <a:spLocks/>
            </p:cNvSpPr>
            <p:nvPr/>
          </p:nvSpPr>
          <p:spPr bwMode="auto">
            <a:xfrm>
              <a:off x="69" y="2830"/>
              <a:ext cx="105" cy="112"/>
            </a:xfrm>
            <a:custGeom>
              <a:avLst/>
              <a:gdLst>
                <a:gd name="T0" fmla="*/ 33 w 105"/>
                <a:gd name="T1" fmla="*/ 5 h 112"/>
                <a:gd name="T2" fmla="*/ 43 w 105"/>
                <a:gd name="T3" fmla="*/ 0 h 112"/>
                <a:gd name="T4" fmla="*/ 55 w 105"/>
                <a:gd name="T5" fmla="*/ 0 h 112"/>
                <a:gd name="T6" fmla="*/ 64 w 105"/>
                <a:gd name="T7" fmla="*/ 0 h 112"/>
                <a:gd name="T8" fmla="*/ 74 w 105"/>
                <a:gd name="T9" fmla="*/ 5 h 112"/>
                <a:gd name="T10" fmla="*/ 83 w 105"/>
                <a:gd name="T11" fmla="*/ 9 h 112"/>
                <a:gd name="T12" fmla="*/ 90 w 105"/>
                <a:gd name="T13" fmla="*/ 17 h 112"/>
                <a:gd name="T14" fmla="*/ 97 w 105"/>
                <a:gd name="T15" fmla="*/ 24 h 112"/>
                <a:gd name="T16" fmla="*/ 102 w 105"/>
                <a:gd name="T17" fmla="*/ 36 h 112"/>
                <a:gd name="T18" fmla="*/ 105 w 105"/>
                <a:gd name="T19" fmla="*/ 45 h 112"/>
                <a:gd name="T20" fmla="*/ 105 w 105"/>
                <a:gd name="T21" fmla="*/ 57 h 112"/>
                <a:gd name="T22" fmla="*/ 102 w 105"/>
                <a:gd name="T23" fmla="*/ 67 h 112"/>
                <a:gd name="T24" fmla="*/ 102 w 105"/>
                <a:gd name="T25" fmla="*/ 78 h 112"/>
                <a:gd name="T26" fmla="*/ 95 w 105"/>
                <a:gd name="T27" fmla="*/ 86 h 112"/>
                <a:gd name="T28" fmla="*/ 88 w 105"/>
                <a:gd name="T29" fmla="*/ 95 h 112"/>
                <a:gd name="T30" fmla="*/ 78 w 105"/>
                <a:gd name="T31" fmla="*/ 102 h 112"/>
                <a:gd name="T32" fmla="*/ 71 w 105"/>
                <a:gd name="T33" fmla="*/ 109 h 112"/>
                <a:gd name="T34" fmla="*/ 59 w 105"/>
                <a:gd name="T35" fmla="*/ 112 h 112"/>
                <a:gd name="T36" fmla="*/ 50 w 105"/>
                <a:gd name="T37" fmla="*/ 112 h 112"/>
                <a:gd name="T38" fmla="*/ 40 w 105"/>
                <a:gd name="T39" fmla="*/ 109 h 112"/>
                <a:gd name="T40" fmla="*/ 31 w 105"/>
                <a:gd name="T41" fmla="*/ 105 h 112"/>
                <a:gd name="T42" fmla="*/ 21 w 105"/>
                <a:gd name="T43" fmla="*/ 100 h 112"/>
                <a:gd name="T44" fmla="*/ 14 w 105"/>
                <a:gd name="T45" fmla="*/ 93 h 112"/>
                <a:gd name="T46" fmla="*/ 7 w 105"/>
                <a:gd name="T47" fmla="*/ 83 h 112"/>
                <a:gd name="T48" fmla="*/ 5 w 105"/>
                <a:gd name="T49" fmla="*/ 76 h 112"/>
                <a:gd name="T50" fmla="*/ 0 w 105"/>
                <a:gd name="T51" fmla="*/ 62 h 112"/>
                <a:gd name="T52" fmla="*/ 0 w 105"/>
                <a:gd name="T53" fmla="*/ 52 h 112"/>
                <a:gd name="T54" fmla="*/ 0 w 105"/>
                <a:gd name="T55" fmla="*/ 43 h 112"/>
                <a:gd name="T56" fmla="*/ 5 w 105"/>
                <a:gd name="T57" fmla="*/ 33 h 112"/>
                <a:gd name="T58" fmla="*/ 7 w 105"/>
                <a:gd name="T59" fmla="*/ 24 h 112"/>
                <a:gd name="T60" fmla="*/ 17 w 105"/>
                <a:gd name="T61" fmla="*/ 14 h 112"/>
                <a:gd name="T62" fmla="*/ 24 w 105"/>
                <a:gd name="T63" fmla="*/ 9 h 112"/>
                <a:gd name="T64" fmla="*/ 33 w 105"/>
                <a:gd name="T65" fmla="*/ 5 h 112"/>
                <a:gd name="T66" fmla="*/ 33 w 105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12"/>
                <a:gd name="T104" fmla="*/ 105 w 105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12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9"/>
                  </a:lnTo>
                  <a:lnTo>
                    <a:pt x="90" y="17"/>
                  </a:lnTo>
                  <a:lnTo>
                    <a:pt x="97" y="24"/>
                  </a:lnTo>
                  <a:lnTo>
                    <a:pt x="102" y="36"/>
                  </a:lnTo>
                  <a:lnTo>
                    <a:pt x="105" y="45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102" y="78"/>
                  </a:lnTo>
                  <a:lnTo>
                    <a:pt x="95" y="86"/>
                  </a:lnTo>
                  <a:lnTo>
                    <a:pt x="88" y="95"/>
                  </a:lnTo>
                  <a:lnTo>
                    <a:pt x="78" y="102"/>
                  </a:lnTo>
                  <a:lnTo>
                    <a:pt x="71" y="109"/>
                  </a:lnTo>
                  <a:lnTo>
                    <a:pt x="59" y="112"/>
                  </a:lnTo>
                  <a:lnTo>
                    <a:pt x="50" y="112"/>
                  </a:lnTo>
                  <a:lnTo>
                    <a:pt x="40" y="109"/>
                  </a:lnTo>
                  <a:lnTo>
                    <a:pt x="31" y="105"/>
                  </a:lnTo>
                  <a:lnTo>
                    <a:pt x="21" y="100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5" y="76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Freeform 49"/>
            <p:cNvSpPr>
              <a:spLocks/>
            </p:cNvSpPr>
            <p:nvPr/>
          </p:nvSpPr>
          <p:spPr bwMode="auto">
            <a:xfrm>
              <a:off x="86" y="3084"/>
              <a:ext cx="107" cy="112"/>
            </a:xfrm>
            <a:custGeom>
              <a:avLst/>
              <a:gdLst>
                <a:gd name="T0" fmla="*/ 35 w 107"/>
                <a:gd name="T1" fmla="*/ 5 h 112"/>
                <a:gd name="T2" fmla="*/ 45 w 107"/>
                <a:gd name="T3" fmla="*/ 0 h 112"/>
                <a:gd name="T4" fmla="*/ 54 w 107"/>
                <a:gd name="T5" fmla="*/ 0 h 112"/>
                <a:gd name="T6" fmla="*/ 64 w 107"/>
                <a:gd name="T7" fmla="*/ 3 h 112"/>
                <a:gd name="T8" fmla="*/ 76 w 107"/>
                <a:gd name="T9" fmla="*/ 5 h 112"/>
                <a:gd name="T10" fmla="*/ 83 w 107"/>
                <a:gd name="T11" fmla="*/ 12 h 112"/>
                <a:gd name="T12" fmla="*/ 90 w 107"/>
                <a:gd name="T13" fmla="*/ 17 h 112"/>
                <a:gd name="T14" fmla="*/ 97 w 107"/>
                <a:gd name="T15" fmla="*/ 27 h 112"/>
                <a:gd name="T16" fmla="*/ 104 w 107"/>
                <a:gd name="T17" fmla="*/ 36 h 112"/>
                <a:gd name="T18" fmla="*/ 104 w 107"/>
                <a:gd name="T19" fmla="*/ 46 h 112"/>
                <a:gd name="T20" fmla="*/ 107 w 107"/>
                <a:gd name="T21" fmla="*/ 58 h 112"/>
                <a:gd name="T22" fmla="*/ 104 w 107"/>
                <a:gd name="T23" fmla="*/ 69 h 112"/>
                <a:gd name="T24" fmla="*/ 102 w 107"/>
                <a:gd name="T25" fmla="*/ 79 h 112"/>
                <a:gd name="T26" fmla="*/ 95 w 107"/>
                <a:gd name="T27" fmla="*/ 88 h 112"/>
                <a:gd name="T28" fmla="*/ 90 w 107"/>
                <a:gd name="T29" fmla="*/ 96 h 112"/>
                <a:gd name="T30" fmla="*/ 80 w 107"/>
                <a:gd name="T31" fmla="*/ 103 h 112"/>
                <a:gd name="T32" fmla="*/ 73 w 107"/>
                <a:gd name="T33" fmla="*/ 107 h 112"/>
                <a:gd name="T34" fmla="*/ 61 w 107"/>
                <a:gd name="T35" fmla="*/ 110 h 112"/>
                <a:gd name="T36" fmla="*/ 52 w 107"/>
                <a:gd name="T37" fmla="*/ 112 h 112"/>
                <a:gd name="T38" fmla="*/ 42 w 107"/>
                <a:gd name="T39" fmla="*/ 110 h 112"/>
                <a:gd name="T40" fmla="*/ 33 w 107"/>
                <a:gd name="T41" fmla="*/ 107 h 112"/>
                <a:gd name="T42" fmla="*/ 23 w 107"/>
                <a:gd name="T43" fmla="*/ 100 h 112"/>
                <a:gd name="T44" fmla="*/ 16 w 107"/>
                <a:gd name="T45" fmla="*/ 93 h 112"/>
                <a:gd name="T46" fmla="*/ 9 w 107"/>
                <a:gd name="T47" fmla="*/ 84 h 112"/>
                <a:gd name="T48" fmla="*/ 4 w 107"/>
                <a:gd name="T49" fmla="*/ 77 h 112"/>
                <a:gd name="T50" fmla="*/ 0 w 107"/>
                <a:gd name="T51" fmla="*/ 65 h 112"/>
                <a:gd name="T52" fmla="*/ 0 w 107"/>
                <a:gd name="T53" fmla="*/ 55 h 112"/>
                <a:gd name="T54" fmla="*/ 0 w 107"/>
                <a:gd name="T55" fmla="*/ 43 h 112"/>
                <a:gd name="T56" fmla="*/ 4 w 107"/>
                <a:gd name="T57" fmla="*/ 34 h 112"/>
                <a:gd name="T58" fmla="*/ 9 w 107"/>
                <a:gd name="T59" fmla="*/ 24 h 112"/>
                <a:gd name="T60" fmla="*/ 16 w 107"/>
                <a:gd name="T61" fmla="*/ 17 h 112"/>
                <a:gd name="T62" fmla="*/ 23 w 107"/>
                <a:gd name="T63" fmla="*/ 8 h 112"/>
                <a:gd name="T64" fmla="*/ 35 w 107"/>
                <a:gd name="T65" fmla="*/ 5 h 112"/>
                <a:gd name="T66" fmla="*/ 35 w 107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2"/>
                <a:gd name="T104" fmla="*/ 107 w 107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2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6" y="5"/>
                  </a:lnTo>
                  <a:lnTo>
                    <a:pt x="83" y="12"/>
                  </a:lnTo>
                  <a:lnTo>
                    <a:pt x="90" y="17"/>
                  </a:lnTo>
                  <a:lnTo>
                    <a:pt x="97" y="27"/>
                  </a:lnTo>
                  <a:lnTo>
                    <a:pt x="104" y="36"/>
                  </a:lnTo>
                  <a:lnTo>
                    <a:pt x="104" y="46"/>
                  </a:lnTo>
                  <a:lnTo>
                    <a:pt x="107" y="58"/>
                  </a:lnTo>
                  <a:lnTo>
                    <a:pt x="104" y="69"/>
                  </a:lnTo>
                  <a:lnTo>
                    <a:pt x="102" y="79"/>
                  </a:lnTo>
                  <a:lnTo>
                    <a:pt x="95" y="88"/>
                  </a:lnTo>
                  <a:lnTo>
                    <a:pt x="90" y="96"/>
                  </a:lnTo>
                  <a:lnTo>
                    <a:pt x="80" y="103"/>
                  </a:lnTo>
                  <a:lnTo>
                    <a:pt x="73" y="107"/>
                  </a:lnTo>
                  <a:lnTo>
                    <a:pt x="61" y="110"/>
                  </a:lnTo>
                  <a:lnTo>
                    <a:pt x="52" y="112"/>
                  </a:lnTo>
                  <a:lnTo>
                    <a:pt x="42" y="110"/>
                  </a:lnTo>
                  <a:lnTo>
                    <a:pt x="33" y="107"/>
                  </a:lnTo>
                  <a:lnTo>
                    <a:pt x="23" y="100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8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Freeform 50"/>
            <p:cNvSpPr>
              <a:spLocks/>
            </p:cNvSpPr>
            <p:nvPr/>
          </p:nvSpPr>
          <p:spPr bwMode="auto">
            <a:xfrm>
              <a:off x="67" y="2333"/>
              <a:ext cx="104" cy="109"/>
            </a:xfrm>
            <a:custGeom>
              <a:avLst/>
              <a:gdLst>
                <a:gd name="T0" fmla="*/ 35 w 104"/>
                <a:gd name="T1" fmla="*/ 5 h 109"/>
                <a:gd name="T2" fmla="*/ 45 w 104"/>
                <a:gd name="T3" fmla="*/ 0 h 109"/>
                <a:gd name="T4" fmla="*/ 54 w 104"/>
                <a:gd name="T5" fmla="*/ 0 h 109"/>
                <a:gd name="T6" fmla="*/ 64 w 104"/>
                <a:gd name="T7" fmla="*/ 0 h 109"/>
                <a:gd name="T8" fmla="*/ 76 w 104"/>
                <a:gd name="T9" fmla="*/ 5 h 109"/>
                <a:gd name="T10" fmla="*/ 83 w 104"/>
                <a:gd name="T11" fmla="*/ 7 h 109"/>
                <a:gd name="T12" fmla="*/ 90 w 104"/>
                <a:gd name="T13" fmla="*/ 14 h 109"/>
                <a:gd name="T14" fmla="*/ 97 w 104"/>
                <a:gd name="T15" fmla="*/ 24 h 109"/>
                <a:gd name="T16" fmla="*/ 104 w 104"/>
                <a:gd name="T17" fmla="*/ 33 h 109"/>
                <a:gd name="T18" fmla="*/ 104 w 104"/>
                <a:gd name="T19" fmla="*/ 43 h 109"/>
                <a:gd name="T20" fmla="*/ 104 w 104"/>
                <a:gd name="T21" fmla="*/ 55 h 109"/>
                <a:gd name="T22" fmla="*/ 104 w 104"/>
                <a:gd name="T23" fmla="*/ 67 h 109"/>
                <a:gd name="T24" fmla="*/ 102 w 104"/>
                <a:gd name="T25" fmla="*/ 76 h 109"/>
                <a:gd name="T26" fmla="*/ 95 w 104"/>
                <a:gd name="T27" fmla="*/ 86 h 109"/>
                <a:gd name="T28" fmla="*/ 90 w 104"/>
                <a:gd name="T29" fmla="*/ 93 h 109"/>
                <a:gd name="T30" fmla="*/ 80 w 104"/>
                <a:gd name="T31" fmla="*/ 100 h 109"/>
                <a:gd name="T32" fmla="*/ 73 w 104"/>
                <a:gd name="T33" fmla="*/ 105 h 109"/>
                <a:gd name="T34" fmla="*/ 61 w 104"/>
                <a:gd name="T35" fmla="*/ 107 h 109"/>
                <a:gd name="T36" fmla="*/ 52 w 104"/>
                <a:gd name="T37" fmla="*/ 109 h 109"/>
                <a:gd name="T38" fmla="*/ 42 w 104"/>
                <a:gd name="T39" fmla="*/ 107 h 109"/>
                <a:gd name="T40" fmla="*/ 33 w 104"/>
                <a:gd name="T41" fmla="*/ 105 h 109"/>
                <a:gd name="T42" fmla="*/ 23 w 104"/>
                <a:gd name="T43" fmla="*/ 97 h 109"/>
                <a:gd name="T44" fmla="*/ 16 w 104"/>
                <a:gd name="T45" fmla="*/ 90 h 109"/>
                <a:gd name="T46" fmla="*/ 9 w 104"/>
                <a:gd name="T47" fmla="*/ 81 h 109"/>
                <a:gd name="T48" fmla="*/ 4 w 104"/>
                <a:gd name="T49" fmla="*/ 74 h 109"/>
                <a:gd name="T50" fmla="*/ 0 w 104"/>
                <a:gd name="T51" fmla="*/ 62 h 109"/>
                <a:gd name="T52" fmla="*/ 0 w 104"/>
                <a:gd name="T53" fmla="*/ 52 h 109"/>
                <a:gd name="T54" fmla="*/ 0 w 104"/>
                <a:gd name="T55" fmla="*/ 40 h 109"/>
                <a:gd name="T56" fmla="*/ 4 w 104"/>
                <a:gd name="T57" fmla="*/ 31 h 109"/>
                <a:gd name="T58" fmla="*/ 9 w 104"/>
                <a:gd name="T59" fmla="*/ 21 h 109"/>
                <a:gd name="T60" fmla="*/ 16 w 104"/>
                <a:gd name="T61" fmla="*/ 14 h 109"/>
                <a:gd name="T62" fmla="*/ 23 w 104"/>
                <a:gd name="T63" fmla="*/ 7 h 109"/>
                <a:gd name="T64" fmla="*/ 35 w 104"/>
                <a:gd name="T65" fmla="*/ 5 h 109"/>
                <a:gd name="T66" fmla="*/ 35 w 104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09"/>
                <a:gd name="T104" fmla="*/ 104 w 104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09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7"/>
                  </a:lnTo>
                  <a:lnTo>
                    <a:pt x="90" y="14"/>
                  </a:lnTo>
                  <a:lnTo>
                    <a:pt x="97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55"/>
                  </a:lnTo>
                  <a:lnTo>
                    <a:pt x="104" y="67"/>
                  </a:lnTo>
                  <a:lnTo>
                    <a:pt x="102" y="76"/>
                  </a:lnTo>
                  <a:lnTo>
                    <a:pt x="95" y="86"/>
                  </a:lnTo>
                  <a:lnTo>
                    <a:pt x="90" y="93"/>
                  </a:lnTo>
                  <a:lnTo>
                    <a:pt x="80" y="100"/>
                  </a:lnTo>
                  <a:lnTo>
                    <a:pt x="73" y="105"/>
                  </a:lnTo>
                  <a:lnTo>
                    <a:pt x="61" y="107"/>
                  </a:lnTo>
                  <a:lnTo>
                    <a:pt x="52" y="109"/>
                  </a:lnTo>
                  <a:lnTo>
                    <a:pt x="42" y="107"/>
                  </a:lnTo>
                  <a:lnTo>
                    <a:pt x="33" y="105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1" name="Freeform 51"/>
            <p:cNvSpPr>
              <a:spLocks/>
            </p:cNvSpPr>
            <p:nvPr/>
          </p:nvSpPr>
          <p:spPr bwMode="auto">
            <a:xfrm>
              <a:off x="102" y="1774"/>
              <a:ext cx="107" cy="109"/>
            </a:xfrm>
            <a:custGeom>
              <a:avLst/>
              <a:gdLst>
                <a:gd name="T0" fmla="*/ 36 w 107"/>
                <a:gd name="T1" fmla="*/ 5 h 109"/>
                <a:gd name="T2" fmla="*/ 45 w 107"/>
                <a:gd name="T3" fmla="*/ 0 h 109"/>
                <a:gd name="T4" fmla="*/ 55 w 107"/>
                <a:gd name="T5" fmla="*/ 0 h 109"/>
                <a:gd name="T6" fmla="*/ 64 w 107"/>
                <a:gd name="T7" fmla="*/ 0 h 109"/>
                <a:gd name="T8" fmla="*/ 74 w 107"/>
                <a:gd name="T9" fmla="*/ 5 h 109"/>
                <a:gd name="T10" fmla="*/ 83 w 107"/>
                <a:gd name="T11" fmla="*/ 10 h 109"/>
                <a:gd name="T12" fmla="*/ 91 w 107"/>
                <a:gd name="T13" fmla="*/ 17 h 109"/>
                <a:gd name="T14" fmla="*/ 98 w 107"/>
                <a:gd name="T15" fmla="*/ 26 h 109"/>
                <a:gd name="T16" fmla="*/ 102 w 107"/>
                <a:gd name="T17" fmla="*/ 36 h 109"/>
                <a:gd name="T18" fmla="*/ 105 w 107"/>
                <a:gd name="T19" fmla="*/ 45 h 109"/>
                <a:gd name="T20" fmla="*/ 107 w 107"/>
                <a:gd name="T21" fmla="*/ 57 h 109"/>
                <a:gd name="T22" fmla="*/ 105 w 107"/>
                <a:gd name="T23" fmla="*/ 67 h 109"/>
                <a:gd name="T24" fmla="*/ 102 w 107"/>
                <a:gd name="T25" fmla="*/ 79 h 109"/>
                <a:gd name="T26" fmla="*/ 95 w 107"/>
                <a:gd name="T27" fmla="*/ 86 h 109"/>
                <a:gd name="T28" fmla="*/ 91 w 107"/>
                <a:gd name="T29" fmla="*/ 95 h 109"/>
                <a:gd name="T30" fmla="*/ 81 w 107"/>
                <a:gd name="T31" fmla="*/ 100 h 109"/>
                <a:gd name="T32" fmla="*/ 74 w 107"/>
                <a:gd name="T33" fmla="*/ 107 h 109"/>
                <a:gd name="T34" fmla="*/ 62 w 107"/>
                <a:gd name="T35" fmla="*/ 109 h 109"/>
                <a:gd name="T36" fmla="*/ 50 w 107"/>
                <a:gd name="T37" fmla="*/ 109 h 109"/>
                <a:gd name="T38" fmla="*/ 41 w 107"/>
                <a:gd name="T39" fmla="*/ 109 h 109"/>
                <a:gd name="T40" fmla="*/ 31 w 107"/>
                <a:gd name="T41" fmla="*/ 105 h 109"/>
                <a:gd name="T42" fmla="*/ 22 w 107"/>
                <a:gd name="T43" fmla="*/ 98 h 109"/>
                <a:gd name="T44" fmla="*/ 17 w 107"/>
                <a:gd name="T45" fmla="*/ 93 h 109"/>
                <a:gd name="T46" fmla="*/ 7 w 107"/>
                <a:gd name="T47" fmla="*/ 83 h 109"/>
                <a:gd name="T48" fmla="*/ 5 w 107"/>
                <a:gd name="T49" fmla="*/ 74 h 109"/>
                <a:gd name="T50" fmla="*/ 0 w 107"/>
                <a:gd name="T51" fmla="*/ 62 h 109"/>
                <a:gd name="T52" fmla="*/ 0 w 107"/>
                <a:gd name="T53" fmla="*/ 52 h 109"/>
                <a:gd name="T54" fmla="*/ 0 w 107"/>
                <a:gd name="T55" fmla="*/ 41 h 109"/>
                <a:gd name="T56" fmla="*/ 5 w 107"/>
                <a:gd name="T57" fmla="*/ 31 h 109"/>
                <a:gd name="T58" fmla="*/ 10 w 107"/>
                <a:gd name="T59" fmla="*/ 21 h 109"/>
                <a:gd name="T60" fmla="*/ 17 w 107"/>
                <a:gd name="T61" fmla="*/ 14 h 109"/>
                <a:gd name="T62" fmla="*/ 24 w 107"/>
                <a:gd name="T63" fmla="*/ 7 h 109"/>
                <a:gd name="T64" fmla="*/ 36 w 107"/>
                <a:gd name="T65" fmla="*/ 5 h 109"/>
                <a:gd name="T66" fmla="*/ 36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1" y="17"/>
                  </a:lnTo>
                  <a:lnTo>
                    <a:pt x="98" y="26"/>
                  </a:lnTo>
                  <a:lnTo>
                    <a:pt x="102" y="36"/>
                  </a:lnTo>
                  <a:lnTo>
                    <a:pt x="105" y="45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91" y="95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09"/>
                  </a:lnTo>
                  <a:lnTo>
                    <a:pt x="50" y="109"/>
                  </a:lnTo>
                  <a:lnTo>
                    <a:pt x="41" y="109"/>
                  </a:lnTo>
                  <a:lnTo>
                    <a:pt x="31" y="105"/>
                  </a:lnTo>
                  <a:lnTo>
                    <a:pt x="22" y="98"/>
                  </a:lnTo>
                  <a:lnTo>
                    <a:pt x="17" y="93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2" name="Freeform 52"/>
            <p:cNvSpPr>
              <a:spLocks/>
            </p:cNvSpPr>
            <p:nvPr/>
          </p:nvSpPr>
          <p:spPr bwMode="auto">
            <a:xfrm>
              <a:off x="71" y="2057"/>
              <a:ext cx="107" cy="112"/>
            </a:xfrm>
            <a:custGeom>
              <a:avLst/>
              <a:gdLst>
                <a:gd name="T0" fmla="*/ 36 w 107"/>
                <a:gd name="T1" fmla="*/ 5 h 112"/>
                <a:gd name="T2" fmla="*/ 46 w 107"/>
                <a:gd name="T3" fmla="*/ 0 h 112"/>
                <a:gd name="T4" fmla="*/ 55 w 107"/>
                <a:gd name="T5" fmla="*/ 0 h 112"/>
                <a:gd name="T6" fmla="*/ 65 w 107"/>
                <a:gd name="T7" fmla="*/ 0 h 112"/>
                <a:gd name="T8" fmla="*/ 76 w 107"/>
                <a:gd name="T9" fmla="*/ 5 h 112"/>
                <a:gd name="T10" fmla="*/ 84 w 107"/>
                <a:gd name="T11" fmla="*/ 10 h 112"/>
                <a:gd name="T12" fmla="*/ 93 w 107"/>
                <a:gd name="T13" fmla="*/ 19 h 112"/>
                <a:gd name="T14" fmla="*/ 100 w 107"/>
                <a:gd name="T15" fmla="*/ 26 h 112"/>
                <a:gd name="T16" fmla="*/ 105 w 107"/>
                <a:gd name="T17" fmla="*/ 38 h 112"/>
                <a:gd name="T18" fmla="*/ 107 w 107"/>
                <a:gd name="T19" fmla="*/ 48 h 112"/>
                <a:gd name="T20" fmla="*/ 107 w 107"/>
                <a:gd name="T21" fmla="*/ 57 h 112"/>
                <a:gd name="T22" fmla="*/ 105 w 107"/>
                <a:gd name="T23" fmla="*/ 67 h 112"/>
                <a:gd name="T24" fmla="*/ 105 w 107"/>
                <a:gd name="T25" fmla="*/ 79 h 112"/>
                <a:gd name="T26" fmla="*/ 98 w 107"/>
                <a:gd name="T27" fmla="*/ 86 h 112"/>
                <a:gd name="T28" fmla="*/ 91 w 107"/>
                <a:gd name="T29" fmla="*/ 95 h 112"/>
                <a:gd name="T30" fmla="*/ 84 w 107"/>
                <a:gd name="T31" fmla="*/ 102 h 112"/>
                <a:gd name="T32" fmla="*/ 76 w 107"/>
                <a:gd name="T33" fmla="*/ 109 h 112"/>
                <a:gd name="T34" fmla="*/ 65 w 107"/>
                <a:gd name="T35" fmla="*/ 109 h 112"/>
                <a:gd name="T36" fmla="*/ 53 w 107"/>
                <a:gd name="T37" fmla="*/ 112 h 112"/>
                <a:gd name="T38" fmla="*/ 43 w 107"/>
                <a:gd name="T39" fmla="*/ 109 h 112"/>
                <a:gd name="T40" fmla="*/ 34 w 107"/>
                <a:gd name="T41" fmla="*/ 107 h 112"/>
                <a:gd name="T42" fmla="*/ 24 w 107"/>
                <a:gd name="T43" fmla="*/ 100 h 112"/>
                <a:gd name="T44" fmla="*/ 17 w 107"/>
                <a:gd name="T45" fmla="*/ 95 h 112"/>
                <a:gd name="T46" fmla="*/ 10 w 107"/>
                <a:gd name="T47" fmla="*/ 86 h 112"/>
                <a:gd name="T48" fmla="*/ 5 w 107"/>
                <a:gd name="T49" fmla="*/ 76 h 112"/>
                <a:gd name="T50" fmla="*/ 0 w 107"/>
                <a:gd name="T51" fmla="*/ 64 h 112"/>
                <a:gd name="T52" fmla="*/ 0 w 107"/>
                <a:gd name="T53" fmla="*/ 55 h 112"/>
                <a:gd name="T54" fmla="*/ 0 w 107"/>
                <a:gd name="T55" fmla="*/ 43 h 112"/>
                <a:gd name="T56" fmla="*/ 5 w 107"/>
                <a:gd name="T57" fmla="*/ 33 h 112"/>
                <a:gd name="T58" fmla="*/ 10 w 107"/>
                <a:gd name="T59" fmla="*/ 24 h 112"/>
                <a:gd name="T60" fmla="*/ 17 w 107"/>
                <a:gd name="T61" fmla="*/ 17 h 112"/>
                <a:gd name="T62" fmla="*/ 24 w 107"/>
                <a:gd name="T63" fmla="*/ 10 h 112"/>
                <a:gd name="T64" fmla="*/ 36 w 107"/>
                <a:gd name="T65" fmla="*/ 5 h 112"/>
                <a:gd name="T66" fmla="*/ 36 w 107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2"/>
                <a:gd name="T104" fmla="*/ 107 w 107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2">
                  <a:moveTo>
                    <a:pt x="36" y="5"/>
                  </a:moveTo>
                  <a:lnTo>
                    <a:pt x="46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5"/>
                  </a:lnTo>
                  <a:lnTo>
                    <a:pt x="84" y="10"/>
                  </a:lnTo>
                  <a:lnTo>
                    <a:pt x="93" y="19"/>
                  </a:lnTo>
                  <a:lnTo>
                    <a:pt x="100" y="26"/>
                  </a:lnTo>
                  <a:lnTo>
                    <a:pt x="105" y="38"/>
                  </a:lnTo>
                  <a:lnTo>
                    <a:pt x="107" y="48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1" y="95"/>
                  </a:lnTo>
                  <a:lnTo>
                    <a:pt x="84" y="102"/>
                  </a:lnTo>
                  <a:lnTo>
                    <a:pt x="76" y="109"/>
                  </a:lnTo>
                  <a:lnTo>
                    <a:pt x="65" y="109"/>
                  </a:lnTo>
                  <a:lnTo>
                    <a:pt x="53" y="112"/>
                  </a:lnTo>
                  <a:lnTo>
                    <a:pt x="43" y="109"/>
                  </a:lnTo>
                  <a:lnTo>
                    <a:pt x="34" y="107"/>
                  </a:lnTo>
                  <a:lnTo>
                    <a:pt x="24" y="100"/>
                  </a:lnTo>
                  <a:lnTo>
                    <a:pt x="17" y="95"/>
                  </a:lnTo>
                  <a:lnTo>
                    <a:pt x="10" y="86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3" name="Freeform 53"/>
            <p:cNvSpPr>
              <a:spLocks/>
            </p:cNvSpPr>
            <p:nvPr/>
          </p:nvSpPr>
          <p:spPr bwMode="auto">
            <a:xfrm>
              <a:off x="124" y="3353"/>
              <a:ext cx="107" cy="110"/>
            </a:xfrm>
            <a:custGeom>
              <a:avLst/>
              <a:gdLst>
                <a:gd name="T0" fmla="*/ 35 w 107"/>
                <a:gd name="T1" fmla="*/ 5 h 110"/>
                <a:gd name="T2" fmla="*/ 45 w 107"/>
                <a:gd name="T3" fmla="*/ 0 h 110"/>
                <a:gd name="T4" fmla="*/ 54 w 107"/>
                <a:gd name="T5" fmla="*/ 0 h 110"/>
                <a:gd name="T6" fmla="*/ 64 w 107"/>
                <a:gd name="T7" fmla="*/ 0 h 110"/>
                <a:gd name="T8" fmla="*/ 76 w 107"/>
                <a:gd name="T9" fmla="*/ 5 h 110"/>
                <a:gd name="T10" fmla="*/ 83 w 107"/>
                <a:gd name="T11" fmla="*/ 10 h 110"/>
                <a:gd name="T12" fmla="*/ 90 w 107"/>
                <a:gd name="T13" fmla="*/ 17 h 110"/>
                <a:gd name="T14" fmla="*/ 97 w 107"/>
                <a:gd name="T15" fmla="*/ 26 h 110"/>
                <a:gd name="T16" fmla="*/ 104 w 107"/>
                <a:gd name="T17" fmla="*/ 38 h 110"/>
                <a:gd name="T18" fmla="*/ 104 w 107"/>
                <a:gd name="T19" fmla="*/ 45 h 110"/>
                <a:gd name="T20" fmla="*/ 107 w 107"/>
                <a:gd name="T21" fmla="*/ 57 h 110"/>
                <a:gd name="T22" fmla="*/ 104 w 107"/>
                <a:gd name="T23" fmla="*/ 67 h 110"/>
                <a:gd name="T24" fmla="*/ 102 w 107"/>
                <a:gd name="T25" fmla="*/ 79 h 110"/>
                <a:gd name="T26" fmla="*/ 95 w 107"/>
                <a:gd name="T27" fmla="*/ 86 h 110"/>
                <a:gd name="T28" fmla="*/ 90 w 107"/>
                <a:gd name="T29" fmla="*/ 95 h 110"/>
                <a:gd name="T30" fmla="*/ 80 w 107"/>
                <a:gd name="T31" fmla="*/ 100 h 110"/>
                <a:gd name="T32" fmla="*/ 73 w 107"/>
                <a:gd name="T33" fmla="*/ 107 h 110"/>
                <a:gd name="T34" fmla="*/ 61 w 107"/>
                <a:gd name="T35" fmla="*/ 110 h 110"/>
                <a:gd name="T36" fmla="*/ 52 w 107"/>
                <a:gd name="T37" fmla="*/ 110 h 110"/>
                <a:gd name="T38" fmla="*/ 40 w 107"/>
                <a:gd name="T39" fmla="*/ 110 h 110"/>
                <a:gd name="T40" fmla="*/ 31 w 107"/>
                <a:gd name="T41" fmla="*/ 105 h 110"/>
                <a:gd name="T42" fmla="*/ 21 w 107"/>
                <a:gd name="T43" fmla="*/ 100 h 110"/>
                <a:gd name="T44" fmla="*/ 14 w 107"/>
                <a:gd name="T45" fmla="*/ 93 h 110"/>
                <a:gd name="T46" fmla="*/ 7 w 107"/>
                <a:gd name="T47" fmla="*/ 83 h 110"/>
                <a:gd name="T48" fmla="*/ 4 w 107"/>
                <a:gd name="T49" fmla="*/ 76 h 110"/>
                <a:gd name="T50" fmla="*/ 0 w 107"/>
                <a:gd name="T51" fmla="*/ 62 h 110"/>
                <a:gd name="T52" fmla="*/ 0 w 107"/>
                <a:gd name="T53" fmla="*/ 52 h 110"/>
                <a:gd name="T54" fmla="*/ 0 w 107"/>
                <a:gd name="T55" fmla="*/ 43 h 110"/>
                <a:gd name="T56" fmla="*/ 4 w 107"/>
                <a:gd name="T57" fmla="*/ 31 h 110"/>
                <a:gd name="T58" fmla="*/ 9 w 107"/>
                <a:gd name="T59" fmla="*/ 22 h 110"/>
                <a:gd name="T60" fmla="*/ 16 w 107"/>
                <a:gd name="T61" fmla="*/ 14 h 110"/>
                <a:gd name="T62" fmla="*/ 23 w 107"/>
                <a:gd name="T63" fmla="*/ 7 h 110"/>
                <a:gd name="T64" fmla="*/ 35 w 107"/>
                <a:gd name="T65" fmla="*/ 5 h 110"/>
                <a:gd name="T66" fmla="*/ 35 w 107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0"/>
                <a:gd name="T104" fmla="*/ 107 w 107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0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7" y="26"/>
                  </a:lnTo>
                  <a:lnTo>
                    <a:pt x="104" y="38"/>
                  </a:lnTo>
                  <a:lnTo>
                    <a:pt x="104" y="45"/>
                  </a:lnTo>
                  <a:lnTo>
                    <a:pt x="107" y="57"/>
                  </a:lnTo>
                  <a:lnTo>
                    <a:pt x="104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90" y="95"/>
                  </a:lnTo>
                  <a:lnTo>
                    <a:pt x="80" y="100"/>
                  </a:lnTo>
                  <a:lnTo>
                    <a:pt x="73" y="107"/>
                  </a:lnTo>
                  <a:lnTo>
                    <a:pt x="61" y="110"/>
                  </a:lnTo>
                  <a:lnTo>
                    <a:pt x="52" y="110"/>
                  </a:lnTo>
                  <a:lnTo>
                    <a:pt x="40" y="110"/>
                  </a:lnTo>
                  <a:lnTo>
                    <a:pt x="31" y="105"/>
                  </a:lnTo>
                  <a:lnTo>
                    <a:pt x="21" y="100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4" y="76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Freeform 54"/>
            <p:cNvSpPr>
              <a:spLocks/>
            </p:cNvSpPr>
            <p:nvPr/>
          </p:nvSpPr>
          <p:spPr bwMode="auto">
            <a:xfrm>
              <a:off x="171" y="3672"/>
              <a:ext cx="107" cy="109"/>
            </a:xfrm>
            <a:custGeom>
              <a:avLst/>
              <a:gdLst>
                <a:gd name="T0" fmla="*/ 33 w 107"/>
                <a:gd name="T1" fmla="*/ 5 h 109"/>
                <a:gd name="T2" fmla="*/ 43 w 107"/>
                <a:gd name="T3" fmla="*/ 0 h 109"/>
                <a:gd name="T4" fmla="*/ 53 w 107"/>
                <a:gd name="T5" fmla="*/ 0 h 109"/>
                <a:gd name="T6" fmla="*/ 64 w 107"/>
                <a:gd name="T7" fmla="*/ 0 h 109"/>
                <a:gd name="T8" fmla="*/ 74 w 107"/>
                <a:gd name="T9" fmla="*/ 5 h 109"/>
                <a:gd name="T10" fmla="*/ 81 w 107"/>
                <a:gd name="T11" fmla="*/ 9 h 109"/>
                <a:gd name="T12" fmla="*/ 91 w 107"/>
                <a:gd name="T13" fmla="*/ 19 h 109"/>
                <a:gd name="T14" fmla="*/ 98 w 107"/>
                <a:gd name="T15" fmla="*/ 26 h 109"/>
                <a:gd name="T16" fmla="*/ 102 w 107"/>
                <a:gd name="T17" fmla="*/ 38 h 109"/>
                <a:gd name="T18" fmla="*/ 105 w 107"/>
                <a:gd name="T19" fmla="*/ 47 h 109"/>
                <a:gd name="T20" fmla="*/ 107 w 107"/>
                <a:gd name="T21" fmla="*/ 57 h 109"/>
                <a:gd name="T22" fmla="*/ 105 w 107"/>
                <a:gd name="T23" fmla="*/ 66 h 109"/>
                <a:gd name="T24" fmla="*/ 102 w 107"/>
                <a:gd name="T25" fmla="*/ 78 h 109"/>
                <a:gd name="T26" fmla="*/ 95 w 107"/>
                <a:gd name="T27" fmla="*/ 85 h 109"/>
                <a:gd name="T28" fmla="*/ 88 w 107"/>
                <a:gd name="T29" fmla="*/ 95 h 109"/>
                <a:gd name="T30" fmla="*/ 81 w 107"/>
                <a:gd name="T31" fmla="*/ 102 h 109"/>
                <a:gd name="T32" fmla="*/ 72 w 107"/>
                <a:gd name="T33" fmla="*/ 109 h 109"/>
                <a:gd name="T34" fmla="*/ 62 w 107"/>
                <a:gd name="T35" fmla="*/ 109 h 109"/>
                <a:gd name="T36" fmla="*/ 50 w 107"/>
                <a:gd name="T37" fmla="*/ 109 h 109"/>
                <a:gd name="T38" fmla="*/ 41 w 107"/>
                <a:gd name="T39" fmla="*/ 109 h 109"/>
                <a:gd name="T40" fmla="*/ 31 w 107"/>
                <a:gd name="T41" fmla="*/ 104 h 109"/>
                <a:gd name="T42" fmla="*/ 22 w 107"/>
                <a:gd name="T43" fmla="*/ 100 h 109"/>
                <a:gd name="T44" fmla="*/ 14 w 107"/>
                <a:gd name="T45" fmla="*/ 93 h 109"/>
                <a:gd name="T46" fmla="*/ 7 w 107"/>
                <a:gd name="T47" fmla="*/ 83 h 109"/>
                <a:gd name="T48" fmla="*/ 5 w 107"/>
                <a:gd name="T49" fmla="*/ 76 h 109"/>
                <a:gd name="T50" fmla="*/ 0 w 107"/>
                <a:gd name="T51" fmla="*/ 64 h 109"/>
                <a:gd name="T52" fmla="*/ 0 w 107"/>
                <a:gd name="T53" fmla="*/ 52 h 109"/>
                <a:gd name="T54" fmla="*/ 0 w 107"/>
                <a:gd name="T55" fmla="*/ 43 h 109"/>
                <a:gd name="T56" fmla="*/ 5 w 107"/>
                <a:gd name="T57" fmla="*/ 33 h 109"/>
                <a:gd name="T58" fmla="*/ 10 w 107"/>
                <a:gd name="T59" fmla="*/ 24 h 109"/>
                <a:gd name="T60" fmla="*/ 14 w 107"/>
                <a:gd name="T61" fmla="*/ 16 h 109"/>
                <a:gd name="T62" fmla="*/ 24 w 107"/>
                <a:gd name="T63" fmla="*/ 7 h 109"/>
                <a:gd name="T64" fmla="*/ 33 w 107"/>
                <a:gd name="T65" fmla="*/ 5 h 109"/>
                <a:gd name="T66" fmla="*/ 33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3" y="5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1" y="9"/>
                  </a:lnTo>
                  <a:lnTo>
                    <a:pt x="91" y="19"/>
                  </a:lnTo>
                  <a:lnTo>
                    <a:pt x="98" y="26"/>
                  </a:lnTo>
                  <a:lnTo>
                    <a:pt x="102" y="38"/>
                  </a:lnTo>
                  <a:lnTo>
                    <a:pt x="105" y="47"/>
                  </a:lnTo>
                  <a:lnTo>
                    <a:pt x="107" y="57"/>
                  </a:lnTo>
                  <a:lnTo>
                    <a:pt x="105" y="66"/>
                  </a:lnTo>
                  <a:lnTo>
                    <a:pt x="102" y="78"/>
                  </a:lnTo>
                  <a:lnTo>
                    <a:pt x="95" y="85"/>
                  </a:lnTo>
                  <a:lnTo>
                    <a:pt x="88" y="95"/>
                  </a:lnTo>
                  <a:lnTo>
                    <a:pt x="81" y="102"/>
                  </a:lnTo>
                  <a:lnTo>
                    <a:pt x="72" y="109"/>
                  </a:lnTo>
                  <a:lnTo>
                    <a:pt x="62" y="109"/>
                  </a:lnTo>
                  <a:lnTo>
                    <a:pt x="50" y="109"/>
                  </a:lnTo>
                  <a:lnTo>
                    <a:pt x="41" y="109"/>
                  </a:lnTo>
                  <a:lnTo>
                    <a:pt x="31" y="104"/>
                  </a:lnTo>
                  <a:lnTo>
                    <a:pt x="22" y="100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4" y="16"/>
                  </a:lnTo>
                  <a:lnTo>
                    <a:pt x="24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5" name="Freeform 55"/>
            <p:cNvSpPr>
              <a:spLocks/>
            </p:cNvSpPr>
            <p:nvPr/>
          </p:nvSpPr>
          <p:spPr bwMode="auto">
            <a:xfrm>
              <a:off x="1726" y="3008"/>
              <a:ext cx="117" cy="117"/>
            </a:xfrm>
            <a:custGeom>
              <a:avLst/>
              <a:gdLst>
                <a:gd name="T0" fmla="*/ 38 w 117"/>
                <a:gd name="T1" fmla="*/ 5 h 117"/>
                <a:gd name="T2" fmla="*/ 48 w 117"/>
                <a:gd name="T3" fmla="*/ 0 h 117"/>
                <a:gd name="T4" fmla="*/ 57 w 117"/>
                <a:gd name="T5" fmla="*/ 0 h 117"/>
                <a:gd name="T6" fmla="*/ 69 w 117"/>
                <a:gd name="T7" fmla="*/ 0 h 117"/>
                <a:gd name="T8" fmla="*/ 81 w 117"/>
                <a:gd name="T9" fmla="*/ 5 h 117"/>
                <a:gd name="T10" fmla="*/ 88 w 117"/>
                <a:gd name="T11" fmla="*/ 10 h 117"/>
                <a:gd name="T12" fmla="*/ 98 w 117"/>
                <a:gd name="T13" fmla="*/ 17 h 117"/>
                <a:gd name="T14" fmla="*/ 105 w 117"/>
                <a:gd name="T15" fmla="*/ 24 h 117"/>
                <a:gd name="T16" fmla="*/ 112 w 117"/>
                <a:gd name="T17" fmla="*/ 38 h 117"/>
                <a:gd name="T18" fmla="*/ 114 w 117"/>
                <a:gd name="T19" fmla="*/ 48 h 117"/>
                <a:gd name="T20" fmla="*/ 117 w 117"/>
                <a:gd name="T21" fmla="*/ 60 h 117"/>
                <a:gd name="T22" fmla="*/ 114 w 117"/>
                <a:gd name="T23" fmla="*/ 72 h 117"/>
                <a:gd name="T24" fmla="*/ 112 w 117"/>
                <a:gd name="T25" fmla="*/ 84 h 117"/>
                <a:gd name="T26" fmla="*/ 105 w 117"/>
                <a:gd name="T27" fmla="*/ 93 h 117"/>
                <a:gd name="T28" fmla="*/ 98 w 117"/>
                <a:gd name="T29" fmla="*/ 103 h 117"/>
                <a:gd name="T30" fmla="*/ 88 w 117"/>
                <a:gd name="T31" fmla="*/ 110 h 117"/>
                <a:gd name="T32" fmla="*/ 81 w 117"/>
                <a:gd name="T33" fmla="*/ 117 h 117"/>
                <a:gd name="T34" fmla="*/ 67 w 117"/>
                <a:gd name="T35" fmla="*/ 117 h 117"/>
                <a:gd name="T36" fmla="*/ 57 w 117"/>
                <a:gd name="T37" fmla="*/ 117 h 117"/>
                <a:gd name="T38" fmla="*/ 45 w 117"/>
                <a:gd name="T39" fmla="*/ 117 h 117"/>
                <a:gd name="T40" fmla="*/ 36 w 117"/>
                <a:gd name="T41" fmla="*/ 112 h 117"/>
                <a:gd name="T42" fmla="*/ 24 w 117"/>
                <a:gd name="T43" fmla="*/ 107 h 117"/>
                <a:gd name="T44" fmla="*/ 17 w 117"/>
                <a:gd name="T45" fmla="*/ 98 h 117"/>
                <a:gd name="T46" fmla="*/ 10 w 117"/>
                <a:gd name="T47" fmla="*/ 88 h 117"/>
                <a:gd name="T48" fmla="*/ 5 w 117"/>
                <a:gd name="T49" fmla="*/ 81 h 117"/>
                <a:gd name="T50" fmla="*/ 0 w 117"/>
                <a:gd name="T51" fmla="*/ 67 h 117"/>
                <a:gd name="T52" fmla="*/ 0 w 117"/>
                <a:gd name="T53" fmla="*/ 55 h 117"/>
                <a:gd name="T54" fmla="*/ 3 w 117"/>
                <a:gd name="T55" fmla="*/ 43 h 117"/>
                <a:gd name="T56" fmla="*/ 7 w 117"/>
                <a:gd name="T57" fmla="*/ 34 h 117"/>
                <a:gd name="T58" fmla="*/ 10 w 117"/>
                <a:gd name="T59" fmla="*/ 24 h 117"/>
                <a:gd name="T60" fmla="*/ 19 w 117"/>
                <a:gd name="T61" fmla="*/ 15 h 117"/>
                <a:gd name="T62" fmla="*/ 26 w 117"/>
                <a:gd name="T63" fmla="*/ 7 h 117"/>
                <a:gd name="T64" fmla="*/ 38 w 117"/>
                <a:gd name="T65" fmla="*/ 5 h 117"/>
                <a:gd name="T66" fmla="*/ 38 w 117"/>
                <a:gd name="T67" fmla="*/ 5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17"/>
                <a:gd name="T104" fmla="*/ 117 w 117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17">
                  <a:moveTo>
                    <a:pt x="38" y="5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10"/>
                  </a:lnTo>
                  <a:lnTo>
                    <a:pt x="98" y="17"/>
                  </a:lnTo>
                  <a:lnTo>
                    <a:pt x="105" y="24"/>
                  </a:lnTo>
                  <a:lnTo>
                    <a:pt x="112" y="38"/>
                  </a:lnTo>
                  <a:lnTo>
                    <a:pt x="114" y="48"/>
                  </a:lnTo>
                  <a:lnTo>
                    <a:pt x="117" y="60"/>
                  </a:lnTo>
                  <a:lnTo>
                    <a:pt x="114" y="72"/>
                  </a:lnTo>
                  <a:lnTo>
                    <a:pt x="112" y="84"/>
                  </a:lnTo>
                  <a:lnTo>
                    <a:pt x="105" y="93"/>
                  </a:lnTo>
                  <a:lnTo>
                    <a:pt x="98" y="103"/>
                  </a:lnTo>
                  <a:lnTo>
                    <a:pt x="88" y="110"/>
                  </a:lnTo>
                  <a:lnTo>
                    <a:pt x="81" y="117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45" y="117"/>
                  </a:lnTo>
                  <a:lnTo>
                    <a:pt x="36" y="112"/>
                  </a:lnTo>
                  <a:lnTo>
                    <a:pt x="24" y="107"/>
                  </a:lnTo>
                  <a:lnTo>
                    <a:pt x="17" y="98"/>
                  </a:lnTo>
                  <a:lnTo>
                    <a:pt x="10" y="88"/>
                  </a:lnTo>
                  <a:lnTo>
                    <a:pt x="5" y="81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3" y="43"/>
                  </a:lnTo>
                  <a:lnTo>
                    <a:pt x="7" y="34"/>
                  </a:lnTo>
                  <a:lnTo>
                    <a:pt x="10" y="24"/>
                  </a:lnTo>
                  <a:lnTo>
                    <a:pt x="19" y="15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6" name="Freeform 56"/>
            <p:cNvSpPr>
              <a:spLocks/>
            </p:cNvSpPr>
            <p:nvPr/>
          </p:nvSpPr>
          <p:spPr bwMode="auto">
            <a:xfrm>
              <a:off x="259" y="1213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8 w 114"/>
                <a:gd name="T3" fmla="*/ 0 h 119"/>
                <a:gd name="T4" fmla="*/ 57 w 114"/>
                <a:gd name="T5" fmla="*/ 0 h 119"/>
                <a:gd name="T6" fmla="*/ 69 w 114"/>
                <a:gd name="T7" fmla="*/ 0 h 119"/>
                <a:gd name="T8" fmla="*/ 81 w 114"/>
                <a:gd name="T9" fmla="*/ 5 h 119"/>
                <a:gd name="T10" fmla="*/ 88 w 114"/>
                <a:gd name="T11" fmla="*/ 9 h 119"/>
                <a:gd name="T12" fmla="*/ 98 w 114"/>
                <a:gd name="T13" fmla="*/ 19 h 119"/>
                <a:gd name="T14" fmla="*/ 105 w 114"/>
                <a:gd name="T15" fmla="*/ 26 h 119"/>
                <a:gd name="T16" fmla="*/ 110 w 114"/>
                <a:gd name="T17" fmla="*/ 40 h 119"/>
                <a:gd name="T18" fmla="*/ 112 w 114"/>
                <a:gd name="T19" fmla="*/ 52 h 119"/>
                <a:gd name="T20" fmla="*/ 114 w 114"/>
                <a:gd name="T21" fmla="*/ 62 h 119"/>
                <a:gd name="T22" fmla="*/ 112 w 114"/>
                <a:gd name="T23" fmla="*/ 74 h 119"/>
                <a:gd name="T24" fmla="*/ 110 w 114"/>
                <a:gd name="T25" fmla="*/ 85 h 119"/>
                <a:gd name="T26" fmla="*/ 102 w 114"/>
                <a:gd name="T27" fmla="*/ 93 h 119"/>
                <a:gd name="T28" fmla="*/ 95 w 114"/>
                <a:gd name="T29" fmla="*/ 102 h 119"/>
                <a:gd name="T30" fmla="*/ 86 w 114"/>
                <a:gd name="T31" fmla="*/ 109 h 119"/>
                <a:gd name="T32" fmla="*/ 79 w 114"/>
                <a:gd name="T33" fmla="*/ 116 h 119"/>
                <a:gd name="T34" fmla="*/ 67 w 114"/>
                <a:gd name="T35" fmla="*/ 119 h 119"/>
                <a:gd name="T36" fmla="*/ 55 w 114"/>
                <a:gd name="T37" fmla="*/ 119 h 119"/>
                <a:gd name="T38" fmla="*/ 43 w 114"/>
                <a:gd name="T39" fmla="*/ 119 h 119"/>
                <a:gd name="T40" fmla="*/ 33 w 114"/>
                <a:gd name="T41" fmla="*/ 114 h 119"/>
                <a:gd name="T42" fmla="*/ 24 w 114"/>
                <a:gd name="T43" fmla="*/ 109 h 119"/>
                <a:gd name="T44" fmla="*/ 14 w 114"/>
                <a:gd name="T45" fmla="*/ 100 h 119"/>
                <a:gd name="T46" fmla="*/ 10 w 114"/>
                <a:gd name="T47" fmla="*/ 90 h 119"/>
                <a:gd name="T48" fmla="*/ 5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5 w 114"/>
                <a:gd name="T57" fmla="*/ 36 h 119"/>
                <a:gd name="T58" fmla="*/ 10 w 114"/>
                <a:gd name="T59" fmla="*/ 24 h 119"/>
                <a:gd name="T60" fmla="*/ 17 w 114"/>
                <a:gd name="T61" fmla="*/ 16 h 119"/>
                <a:gd name="T62" fmla="*/ 24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8" y="19"/>
                  </a:lnTo>
                  <a:lnTo>
                    <a:pt x="105" y="26"/>
                  </a:lnTo>
                  <a:lnTo>
                    <a:pt x="110" y="40"/>
                  </a:lnTo>
                  <a:lnTo>
                    <a:pt x="112" y="52"/>
                  </a:lnTo>
                  <a:lnTo>
                    <a:pt x="114" y="62"/>
                  </a:lnTo>
                  <a:lnTo>
                    <a:pt x="112" y="74"/>
                  </a:lnTo>
                  <a:lnTo>
                    <a:pt x="110" y="85"/>
                  </a:lnTo>
                  <a:lnTo>
                    <a:pt x="102" y="93"/>
                  </a:lnTo>
                  <a:lnTo>
                    <a:pt x="95" y="102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7" y="119"/>
                  </a:lnTo>
                  <a:lnTo>
                    <a:pt x="55" y="119"/>
                  </a:lnTo>
                  <a:lnTo>
                    <a:pt x="43" y="119"/>
                  </a:lnTo>
                  <a:lnTo>
                    <a:pt x="33" y="114"/>
                  </a:lnTo>
                  <a:lnTo>
                    <a:pt x="24" y="109"/>
                  </a:lnTo>
                  <a:lnTo>
                    <a:pt x="14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6"/>
                  </a:lnTo>
                  <a:lnTo>
                    <a:pt x="24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Freeform 57"/>
            <p:cNvSpPr>
              <a:spLocks/>
            </p:cNvSpPr>
            <p:nvPr/>
          </p:nvSpPr>
          <p:spPr bwMode="auto">
            <a:xfrm>
              <a:off x="397" y="939"/>
              <a:ext cx="114" cy="117"/>
            </a:xfrm>
            <a:custGeom>
              <a:avLst/>
              <a:gdLst>
                <a:gd name="T0" fmla="*/ 36 w 114"/>
                <a:gd name="T1" fmla="*/ 5 h 117"/>
                <a:gd name="T2" fmla="*/ 45 w 114"/>
                <a:gd name="T3" fmla="*/ 0 h 117"/>
                <a:gd name="T4" fmla="*/ 60 w 114"/>
                <a:gd name="T5" fmla="*/ 0 h 117"/>
                <a:gd name="T6" fmla="*/ 69 w 114"/>
                <a:gd name="T7" fmla="*/ 0 h 117"/>
                <a:gd name="T8" fmla="*/ 81 w 114"/>
                <a:gd name="T9" fmla="*/ 5 h 117"/>
                <a:gd name="T10" fmla="*/ 88 w 114"/>
                <a:gd name="T11" fmla="*/ 10 h 117"/>
                <a:gd name="T12" fmla="*/ 98 w 114"/>
                <a:gd name="T13" fmla="*/ 17 h 117"/>
                <a:gd name="T14" fmla="*/ 105 w 114"/>
                <a:gd name="T15" fmla="*/ 27 h 117"/>
                <a:gd name="T16" fmla="*/ 112 w 114"/>
                <a:gd name="T17" fmla="*/ 38 h 117"/>
                <a:gd name="T18" fmla="*/ 112 w 114"/>
                <a:gd name="T19" fmla="*/ 50 h 117"/>
                <a:gd name="T20" fmla="*/ 114 w 114"/>
                <a:gd name="T21" fmla="*/ 60 h 117"/>
                <a:gd name="T22" fmla="*/ 112 w 114"/>
                <a:gd name="T23" fmla="*/ 72 h 117"/>
                <a:gd name="T24" fmla="*/ 109 w 114"/>
                <a:gd name="T25" fmla="*/ 84 h 117"/>
                <a:gd name="T26" fmla="*/ 102 w 114"/>
                <a:gd name="T27" fmla="*/ 93 h 117"/>
                <a:gd name="T28" fmla="*/ 95 w 114"/>
                <a:gd name="T29" fmla="*/ 103 h 117"/>
                <a:gd name="T30" fmla="*/ 86 w 114"/>
                <a:gd name="T31" fmla="*/ 110 h 117"/>
                <a:gd name="T32" fmla="*/ 79 w 114"/>
                <a:gd name="T33" fmla="*/ 117 h 117"/>
                <a:gd name="T34" fmla="*/ 64 w 114"/>
                <a:gd name="T35" fmla="*/ 117 h 117"/>
                <a:gd name="T36" fmla="*/ 55 w 114"/>
                <a:gd name="T37" fmla="*/ 117 h 117"/>
                <a:gd name="T38" fmla="*/ 43 w 114"/>
                <a:gd name="T39" fmla="*/ 117 h 117"/>
                <a:gd name="T40" fmla="*/ 33 w 114"/>
                <a:gd name="T41" fmla="*/ 112 h 117"/>
                <a:gd name="T42" fmla="*/ 24 w 114"/>
                <a:gd name="T43" fmla="*/ 107 h 117"/>
                <a:gd name="T44" fmla="*/ 14 w 114"/>
                <a:gd name="T45" fmla="*/ 98 h 117"/>
                <a:gd name="T46" fmla="*/ 7 w 114"/>
                <a:gd name="T47" fmla="*/ 88 h 117"/>
                <a:gd name="T48" fmla="*/ 5 w 114"/>
                <a:gd name="T49" fmla="*/ 79 h 117"/>
                <a:gd name="T50" fmla="*/ 0 w 114"/>
                <a:gd name="T51" fmla="*/ 67 h 117"/>
                <a:gd name="T52" fmla="*/ 0 w 114"/>
                <a:gd name="T53" fmla="*/ 55 h 117"/>
                <a:gd name="T54" fmla="*/ 0 w 114"/>
                <a:gd name="T55" fmla="*/ 46 h 117"/>
                <a:gd name="T56" fmla="*/ 5 w 114"/>
                <a:gd name="T57" fmla="*/ 36 h 117"/>
                <a:gd name="T58" fmla="*/ 10 w 114"/>
                <a:gd name="T59" fmla="*/ 24 h 117"/>
                <a:gd name="T60" fmla="*/ 17 w 114"/>
                <a:gd name="T61" fmla="*/ 17 h 117"/>
                <a:gd name="T62" fmla="*/ 24 w 114"/>
                <a:gd name="T63" fmla="*/ 7 h 117"/>
                <a:gd name="T64" fmla="*/ 36 w 114"/>
                <a:gd name="T65" fmla="*/ 5 h 117"/>
                <a:gd name="T66" fmla="*/ 36 w 114"/>
                <a:gd name="T67" fmla="*/ 5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7"/>
                <a:gd name="T104" fmla="*/ 114 w 114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7">
                  <a:moveTo>
                    <a:pt x="36" y="5"/>
                  </a:moveTo>
                  <a:lnTo>
                    <a:pt x="45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10"/>
                  </a:lnTo>
                  <a:lnTo>
                    <a:pt x="98" y="17"/>
                  </a:lnTo>
                  <a:lnTo>
                    <a:pt x="105" y="27"/>
                  </a:lnTo>
                  <a:lnTo>
                    <a:pt x="112" y="38"/>
                  </a:lnTo>
                  <a:lnTo>
                    <a:pt x="112" y="50"/>
                  </a:lnTo>
                  <a:lnTo>
                    <a:pt x="114" y="60"/>
                  </a:lnTo>
                  <a:lnTo>
                    <a:pt x="112" y="72"/>
                  </a:lnTo>
                  <a:lnTo>
                    <a:pt x="109" y="84"/>
                  </a:lnTo>
                  <a:lnTo>
                    <a:pt x="102" y="93"/>
                  </a:lnTo>
                  <a:lnTo>
                    <a:pt x="95" y="103"/>
                  </a:lnTo>
                  <a:lnTo>
                    <a:pt x="86" y="110"/>
                  </a:lnTo>
                  <a:lnTo>
                    <a:pt x="79" y="117"/>
                  </a:lnTo>
                  <a:lnTo>
                    <a:pt x="64" y="117"/>
                  </a:lnTo>
                  <a:lnTo>
                    <a:pt x="55" y="117"/>
                  </a:lnTo>
                  <a:lnTo>
                    <a:pt x="43" y="117"/>
                  </a:lnTo>
                  <a:lnTo>
                    <a:pt x="33" y="112"/>
                  </a:lnTo>
                  <a:lnTo>
                    <a:pt x="24" y="107"/>
                  </a:lnTo>
                  <a:lnTo>
                    <a:pt x="14" y="98"/>
                  </a:lnTo>
                  <a:lnTo>
                    <a:pt x="7" y="88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8" name="Freeform 58"/>
            <p:cNvSpPr>
              <a:spLocks/>
            </p:cNvSpPr>
            <p:nvPr/>
          </p:nvSpPr>
          <p:spPr bwMode="auto">
            <a:xfrm>
              <a:off x="590" y="704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7 w 114"/>
                <a:gd name="T3" fmla="*/ 0 h 119"/>
                <a:gd name="T4" fmla="*/ 59 w 114"/>
                <a:gd name="T5" fmla="*/ 0 h 119"/>
                <a:gd name="T6" fmla="*/ 69 w 114"/>
                <a:gd name="T7" fmla="*/ 0 h 119"/>
                <a:gd name="T8" fmla="*/ 81 w 114"/>
                <a:gd name="T9" fmla="*/ 5 h 119"/>
                <a:gd name="T10" fmla="*/ 88 w 114"/>
                <a:gd name="T11" fmla="*/ 9 h 119"/>
                <a:gd name="T12" fmla="*/ 97 w 114"/>
                <a:gd name="T13" fmla="*/ 19 h 119"/>
                <a:gd name="T14" fmla="*/ 104 w 114"/>
                <a:gd name="T15" fmla="*/ 26 h 119"/>
                <a:gd name="T16" fmla="*/ 111 w 114"/>
                <a:gd name="T17" fmla="*/ 38 h 119"/>
                <a:gd name="T18" fmla="*/ 111 w 114"/>
                <a:gd name="T19" fmla="*/ 47 h 119"/>
                <a:gd name="T20" fmla="*/ 114 w 114"/>
                <a:gd name="T21" fmla="*/ 62 h 119"/>
                <a:gd name="T22" fmla="*/ 111 w 114"/>
                <a:gd name="T23" fmla="*/ 71 h 119"/>
                <a:gd name="T24" fmla="*/ 111 w 114"/>
                <a:gd name="T25" fmla="*/ 83 h 119"/>
                <a:gd name="T26" fmla="*/ 104 w 114"/>
                <a:gd name="T27" fmla="*/ 90 h 119"/>
                <a:gd name="T28" fmla="*/ 97 w 114"/>
                <a:gd name="T29" fmla="*/ 102 h 119"/>
                <a:gd name="T30" fmla="*/ 88 w 114"/>
                <a:gd name="T31" fmla="*/ 109 h 119"/>
                <a:gd name="T32" fmla="*/ 78 w 114"/>
                <a:gd name="T33" fmla="*/ 116 h 119"/>
                <a:gd name="T34" fmla="*/ 66 w 114"/>
                <a:gd name="T35" fmla="*/ 116 h 119"/>
                <a:gd name="T36" fmla="*/ 57 w 114"/>
                <a:gd name="T37" fmla="*/ 119 h 119"/>
                <a:gd name="T38" fmla="*/ 45 w 114"/>
                <a:gd name="T39" fmla="*/ 116 h 119"/>
                <a:gd name="T40" fmla="*/ 33 w 114"/>
                <a:gd name="T41" fmla="*/ 114 h 119"/>
                <a:gd name="T42" fmla="*/ 23 w 114"/>
                <a:gd name="T43" fmla="*/ 107 h 119"/>
                <a:gd name="T44" fmla="*/ 14 w 114"/>
                <a:gd name="T45" fmla="*/ 100 h 119"/>
                <a:gd name="T46" fmla="*/ 7 w 114"/>
                <a:gd name="T47" fmla="*/ 90 h 119"/>
                <a:gd name="T48" fmla="*/ 4 w 114"/>
                <a:gd name="T49" fmla="*/ 81 h 119"/>
                <a:gd name="T50" fmla="*/ 0 w 114"/>
                <a:gd name="T51" fmla="*/ 67 h 119"/>
                <a:gd name="T52" fmla="*/ 0 w 114"/>
                <a:gd name="T53" fmla="*/ 57 h 119"/>
                <a:gd name="T54" fmla="*/ 0 w 114"/>
                <a:gd name="T55" fmla="*/ 43 h 119"/>
                <a:gd name="T56" fmla="*/ 4 w 114"/>
                <a:gd name="T57" fmla="*/ 33 h 119"/>
                <a:gd name="T58" fmla="*/ 9 w 114"/>
                <a:gd name="T59" fmla="*/ 24 h 119"/>
                <a:gd name="T60" fmla="*/ 16 w 114"/>
                <a:gd name="T61" fmla="*/ 14 h 119"/>
                <a:gd name="T62" fmla="*/ 23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7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7" y="19"/>
                  </a:lnTo>
                  <a:lnTo>
                    <a:pt x="104" y="26"/>
                  </a:lnTo>
                  <a:lnTo>
                    <a:pt x="111" y="38"/>
                  </a:lnTo>
                  <a:lnTo>
                    <a:pt x="111" y="47"/>
                  </a:lnTo>
                  <a:lnTo>
                    <a:pt x="114" y="62"/>
                  </a:lnTo>
                  <a:lnTo>
                    <a:pt x="111" y="71"/>
                  </a:lnTo>
                  <a:lnTo>
                    <a:pt x="111" y="83"/>
                  </a:lnTo>
                  <a:lnTo>
                    <a:pt x="104" y="90"/>
                  </a:lnTo>
                  <a:lnTo>
                    <a:pt x="97" y="102"/>
                  </a:lnTo>
                  <a:lnTo>
                    <a:pt x="88" y="109"/>
                  </a:lnTo>
                  <a:lnTo>
                    <a:pt x="78" y="116"/>
                  </a:lnTo>
                  <a:lnTo>
                    <a:pt x="66" y="116"/>
                  </a:lnTo>
                  <a:lnTo>
                    <a:pt x="57" y="119"/>
                  </a:lnTo>
                  <a:lnTo>
                    <a:pt x="45" y="116"/>
                  </a:lnTo>
                  <a:lnTo>
                    <a:pt x="33" y="114"/>
                  </a:lnTo>
                  <a:lnTo>
                    <a:pt x="23" y="107"/>
                  </a:lnTo>
                  <a:lnTo>
                    <a:pt x="14" y="100"/>
                  </a:lnTo>
                  <a:lnTo>
                    <a:pt x="7" y="90"/>
                  </a:lnTo>
                  <a:lnTo>
                    <a:pt x="4" y="81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4"/>
                  </a:lnTo>
                  <a:lnTo>
                    <a:pt x="23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9" name="Freeform 59"/>
            <p:cNvSpPr>
              <a:spLocks/>
            </p:cNvSpPr>
            <p:nvPr/>
          </p:nvSpPr>
          <p:spPr bwMode="auto">
            <a:xfrm>
              <a:off x="820" y="490"/>
              <a:ext cx="117" cy="119"/>
            </a:xfrm>
            <a:custGeom>
              <a:avLst/>
              <a:gdLst>
                <a:gd name="T0" fmla="*/ 41 w 117"/>
                <a:gd name="T1" fmla="*/ 5 h 119"/>
                <a:gd name="T2" fmla="*/ 50 w 117"/>
                <a:gd name="T3" fmla="*/ 0 h 119"/>
                <a:gd name="T4" fmla="*/ 60 w 117"/>
                <a:gd name="T5" fmla="*/ 0 h 119"/>
                <a:gd name="T6" fmla="*/ 72 w 117"/>
                <a:gd name="T7" fmla="*/ 0 h 119"/>
                <a:gd name="T8" fmla="*/ 84 w 117"/>
                <a:gd name="T9" fmla="*/ 5 h 119"/>
                <a:gd name="T10" fmla="*/ 91 w 117"/>
                <a:gd name="T11" fmla="*/ 9 h 119"/>
                <a:gd name="T12" fmla="*/ 100 w 117"/>
                <a:gd name="T13" fmla="*/ 17 h 119"/>
                <a:gd name="T14" fmla="*/ 107 w 117"/>
                <a:gd name="T15" fmla="*/ 26 h 119"/>
                <a:gd name="T16" fmla="*/ 114 w 117"/>
                <a:gd name="T17" fmla="*/ 40 h 119"/>
                <a:gd name="T18" fmla="*/ 117 w 117"/>
                <a:gd name="T19" fmla="*/ 50 h 119"/>
                <a:gd name="T20" fmla="*/ 117 w 117"/>
                <a:gd name="T21" fmla="*/ 62 h 119"/>
                <a:gd name="T22" fmla="*/ 117 w 117"/>
                <a:gd name="T23" fmla="*/ 71 h 119"/>
                <a:gd name="T24" fmla="*/ 112 w 117"/>
                <a:gd name="T25" fmla="*/ 83 h 119"/>
                <a:gd name="T26" fmla="*/ 107 w 117"/>
                <a:gd name="T27" fmla="*/ 93 h 119"/>
                <a:gd name="T28" fmla="*/ 98 w 117"/>
                <a:gd name="T29" fmla="*/ 102 h 119"/>
                <a:gd name="T30" fmla="*/ 88 w 117"/>
                <a:gd name="T31" fmla="*/ 109 h 119"/>
                <a:gd name="T32" fmla="*/ 81 w 117"/>
                <a:gd name="T33" fmla="*/ 116 h 119"/>
                <a:gd name="T34" fmla="*/ 69 w 117"/>
                <a:gd name="T35" fmla="*/ 116 h 119"/>
                <a:gd name="T36" fmla="*/ 60 w 117"/>
                <a:gd name="T37" fmla="*/ 119 h 119"/>
                <a:gd name="T38" fmla="*/ 45 w 117"/>
                <a:gd name="T39" fmla="*/ 116 h 119"/>
                <a:gd name="T40" fmla="*/ 36 w 117"/>
                <a:gd name="T41" fmla="*/ 114 h 119"/>
                <a:gd name="T42" fmla="*/ 26 w 117"/>
                <a:gd name="T43" fmla="*/ 107 h 119"/>
                <a:gd name="T44" fmla="*/ 19 w 117"/>
                <a:gd name="T45" fmla="*/ 100 h 119"/>
                <a:gd name="T46" fmla="*/ 12 w 117"/>
                <a:gd name="T47" fmla="*/ 90 h 119"/>
                <a:gd name="T48" fmla="*/ 5 w 117"/>
                <a:gd name="T49" fmla="*/ 81 h 119"/>
                <a:gd name="T50" fmla="*/ 0 w 117"/>
                <a:gd name="T51" fmla="*/ 69 h 119"/>
                <a:gd name="T52" fmla="*/ 0 w 117"/>
                <a:gd name="T53" fmla="*/ 57 h 119"/>
                <a:gd name="T54" fmla="*/ 0 w 117"/>
                <a:gd name="T55" fmla="*/ 45 h 119"/>
                <a:gd name="T56" fmla="*/ 5 w 117"/>
                <a:gd name="T57" fmla="*/ 36 h 119"/>
                <a:gd name="T58" fmla="*/ 12 w 117"/>
                <a:gd name="T59" fmla="*/ 24 h 119"/>
                <a:gd name="T60" fmla="*/ 19 w 117"/>
                <a:gd name="T61" fmla="*/ 17 h 119"/>
                <a:gd name="T62" fmla="*/ 26 w 117"/>
                <a:gd name="T63" fmla="*/ 7 h 119"/>
                <a:gd name="T64" fmla="*/ 41 w 117"/>
                <a:gd name="T65" fmla="*/ 5 h 119"/>
                <a:gd name="T66" fmla="*/ 41 w 117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19"/>
                <a:gd name="T104" fmla="*/ 117 w 117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19">
                  <a:moveTo>
                    <a:pt x="41" y="5"/>
                  </a:moveTo>
                  <a:lnTo>
                    <a:pt x="5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5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7" y="26"/>
                  </a:lnTo>
                  <a:lnTo>
                    <a:pt x="114" y="40"/>
                  </a:lnTo>
                  <a:lnTo>
                    <a:pt x="117" y="50"/>
                  </a:lnTo>
                  <a:lnTo>
                    <a:pt x="117" y="62"/>
                  </a:lnTo>
                  <a:lnTo>
                    <a:pt x="117" y="71"/>
                  </a:lnTo>
                  <a:lnTo>
                    <a:pt x="112" y="83"/>
                  </a:lnTo>
                  <a:lnTo>
                    <a:pt x="107" y="93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1" y="116"/>
                  </a:lnTo>
                  <a:lnTo>
                    <a:pt x="69" y="116"/>
                  </a:lnTo>
                  <a:lnTo>
                    <a:pt x="60" y="119"/>
                  </a:lnTo>
                  <a:lnTo>
                    <a:pt x="45" y="116"/>
                  </a:lnTo>
                  <a:lnTo>
                    <a:pt x="36" y="114"/>
                  </a:lnTo>
                  <a:lnTo>
                    <a:pt x="26" y="107"/>
                  </a:lnTo>
                  <a:lnTo>
                    <a:pt x="19" y="100"/>
                  </a:lnTo>
                  <a:lnTo>
                    <a:pt x="12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2" y="24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Freeform 60"/>
            <p:cNvSpPr>
              <a:spLocks/>
            </p:cNvSpPr>
            <p:nvPr/>
          </p:nvSpPr>
          <p:spPr bwMode="auto">
            <a:xfrm>
              <a:off x="1053" y="350"/>
              <a:ext cx="114" cy="121"/>
            </a:xfrm>
            <a:custGeom>
              <a:avLst/>
              <a:gdLst>
                <a:gd name="T0" fmla="*/ 38 w 114"/>
                <a:gd name="T1" fmla="*/ 4 h 121"/>
                <a:gd name="T2" fmla="*/ 48 w 114"/>
                <a:gd name="T3" fmla="*/ 0 h 121"/>
                <a:gd name="T4" fmla="*/ 60 w 114"/>
                <a:gd name="T5" fmla="*/ 0 h 121"/>
                <a:gd name="T6" fmla="*/ 69 w 114"/>
                <a:gd name="T7" fmla="*/ 2 h 121"/>
                <a:gd name="T8" fmla="*/ 81 w 114"/>
                <a:gd name="T9" fmla="*/ 7 h 121"/>
                <a:gd name="T10" fmla="*/ 91 w 114"/>
                <a:gd name="T11" fmla="*/ 9 h 121"/>
                <a:gd name="T12" fmla="*/ 100 w 114"/>
                <a:gd name="T13" fmla="*/ 19 h 121"/>
                <a:gd name="T14" fmla="*/ 105 w 114"/>
                <a:gd name="T15" fmla="*/ 26 h 121"/>
                <a:gd name="T16" fmla="*/ 112 w 114"/>
                <a:gd name="T17" fmla="*/ 40 h 121"/>
                <a:gd name="T18" fmla="*/ 114 w 114"/>
                <a:gd name="T19" fmla="*/ 50 h 121"/>
                <a:gd name="T20" fmla="*/ 114 w 114"/>
                <a:gd name="T21" fmla="*/ 61 h 121"/>
                <a:gd name="T22" fmla="*/ 114 w 114"/>
                <a:gd name="T23" fmla="*/ 73 h 121"/>
                <a:gd name="T24" fmla="*/ 110 w 114"/>
                <a:gd name="T25" fmla="*/ 85 h 121"/>
                <a:gd name="T26" fmla="*/ 105 w 114"/>
                <a:gd name="T27" fmla="*/ 92 h 121"/>
                <a:gd name="T28" fmla="*/ 95 w 114"/>
                <a:gd name="T29" fmla="*/ 102 h 121"/>
                <a:gd name="T30" fmla="*/ 86 w 114"/>
                <a:gd name="T31" fmla="*/ 111 h 121"/>
                <a:gd name="T32" fmla="*/ 79 w 114"/>
                <a:gd name="T33" fmla="*/ 116 h 121"/>
                <a:gd name="T34" fmla="*/ 67 w 114"/>
                <a:gd name="T35" fmla="*/ 118 h 121"/>
                <a:gd name="T36" fmla="*/ 57 w 114"/>
                <a:gd name="T37" fmla="*/ 121 h 121"/>
                <a:gd name="T38" fmla="*/ 43 w 114"/>
                <a:gd name="T39" fmla="*/ 118 h 121"/>
                <a:gd name="T40" fmla="*/ 34 w 114"/>
                <a:gd name="T41" fmla="*/ 116 h 121"/>
                <a:gd name="T42" fmla="*/ 24 w 114"/>
                <a:gd name="T43" fmla="*/ 109 h 121"/>
                <a:gd name="T44" fmla="*/ 17 w 114"/>
                <a:gd name="T45" fmla="*/ 102 h 121"/>
                <a:gd name="T46" fmla="*/ 10 w 114"/>
                <a:gd name="T47" fmla="*/ 90 h 121"/>
                <a:gd name="T48" fmla="*/ 5 w 114"/>
                <a:gd name="T49" fmla="*/ 80 h 121"/>
                <a:gd name="T50" fmla="*/ 0 w 114"/>
                <a:gd name="T51" fmla="*/ 69 h 121"/>
                <a:gd name="T52" fmla="*/ 0 w 114"/>
                <a:gd name="T53" fmla="*/ 59 h 121"/>
                <a:gd name="T54" fmla="*/ 0 w 114"/>
                <a:gd name="T55" fmla="*/ 45 h 121"/>
                <a:gd name="T56" fmla="*/ 5 w 114"/>
                <a:gd name="T57" fmla="*/ 35 h 121"/>
                <a:gd name="T58" fmla="*/ 10 w 114"/>
                <a:gd name="T59" fmla="*/ 26 h 121"/>
                <a:gd name="T60" fmla="*/ 19 w 114"/>
                <a:gd name="T61" fmla="*/ 16 h 121"/>
                <a:gd name="T62" fmla="*/ 26 w 114"/>
                <a:gd name="T63" fmla="*/ 9 h 121"/>
                <a:gd name="T64" fmla="*/ 38 w 114"/>
                <a:gd name="T65" fmla="*/ 4 h 121"/>
                <a:gd name="T66" fmla="*/ 38 w 114"/>
                <a:gd name="T67" fmla="*/ 4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1"/>
                <a:gd name="T104" fmla="*/ 114 w 114"/>
                <a:gd name="T105" fmla="*/ 121 h 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1">
                  <a:moveTo>
                    <a:pt x="38" y="4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2"/>
                  </a:lnTo>
                  <a:lnTo>
                    <a:pt x="81" y="7"/>
                  </a:lnTo>
                  <a:lnTo>
                    <a:pt x="91" y="9"/>
                  </a:lnTo>
                  <a:lnTo>
                    <a:pt x="100" y="19"/>
                  </a:lnTo>
                  <a:lnTo>
                    <a:pt x="105" y="26"/>
                  </a:lnTo>
                  <a:lnTo>
                    <a:pt x="112" y="40"/>
                  </a:lnTo>
                  <a:lnTo>
                    <a:pt x="114" y="50"/>
                  </a:lnTo>
                  <a:lnTo>
                    <a:pt x="114" y="61"/>
                  </a:lnTo>
                  <a:lnTo>
                    <a:pt x="114" y="73"/>
                  </a:lnTo>
                  <a:lnTo>
                    <a:pt x="110" y="85"/>
                  </a:lnTo>
                  <a:lnTo>
                    <a:pt x="105" y="92"/>
                  </a:lnTo>
                  <a:lnTo>
                    <a:pt x="95" y="102"/>
                  </a:lnTo>
                  <a:lnTo>
                    <a:pt x="86" y="111"/>
                  </a:lnTo>
                  <a:lnTo>
                    <a:pt x="79" y="116"/>
                  </a:lnTo>
                  <a:lnTo>
                    <a:pt x="67" y="118"/>
                  </a:lnTo>
                  <a:lnTo>
                    <a:pt x="57" y="121"/>
                  </a:lnTo>
                  <a:lnTo>
                    <a:pt x="43" y="118"/>
                  </a:lnTo>
                  <a:lnTo>
                    <a:pt x="34" y="116"/>
                  </a:lnTo>
                  <a:lnTo>
                    <a:pt x="24" y="109"/>
                  </a:lnTo>
                  <a:lnTo>
                    <a:pt x="17" y="102"/>
                  </a:lnTo>
                  <a:lnTo>
                    <a:pt x="10" y="90"/>
                  </a:lnTo>
                  <a:lnTo>
                    <a:pt x="5" y="80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9" y="16"/>
                  </a:lnTo>
                  <a:lnTo>
                    <a:pt x="26" y="9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Freeform 61"/>
            <p:cNvSpPr>
              <a:spLocks/>
            </p:cNvSpPr>
            <p:nvPr/>
          </p:nvSpPr>
          <p:spPr bwMode="auto">
            <a:xfrm>
              <a:off x="1308" y="233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7 w 114"/>
                <a:gd name="T3" fmla="*/ 0 h 119"/>
                <a:gd name="T4" fmla="*/ 59 w 114"/>
                <a:gd name="T5" fmla="*/ 0 h 119"/>
                <a:gd name="T6" fmla="*/ 69 w 114"/>
                <a:gd name="T7" fmla="*/ 2 h 119"/>
                <a:gd name="T8" fmla="*/ 81 w 114"/>
                <a:gd name="T9" fmla="*/ 7 h 119"/>
                <a:gd name="T10" fmla="*/ 90 w 114"/>
                <a:gd name="T11" fmla="*/ 12 h 119"/>
                <a:gd name="T12" fmla="*/ 100 w 114"/>
                <a:gd name="T13" fmla="*/ 19 h 119"/>
                <a:gd name="T14" fmla="*/ 107 w 114"/>
                <a:gd name="T15" fmla="*/ 26 h 119"/>
                <a:gd name="T16" fmla="*/ 111 w 114"/>
                <a:gd name="T17" fmla="*/ 40 h 119"/>
                <a:gd name="T18" fmla="*/ 114 w 114"/>
                <a:gd name="T19" fmla="*/ 50 h 119"/>
                <a:gd name="T20" fmla="*/ 114 w 114"/>
                <a:gd name="T21" fmla="*/ 62 h 119"/>
                <a:gd name="T22" fmla="*/ 114 w 114"/>
                <a:gd name="T23" fmla="*/ 71 h 119"/>
                <a:gd name="T24" fmla="*/ 109 w 114"/>
                <a:gd name="T25" fmla="*/ 83 h 119"/>
                <a:gd name="T26" fmla="*/ 104 w 114"/>
                <a:gd name="T27" fmla="*/ 93 h 119"/>
                <a:gd name="T28" fmla="*/ 95 w 114"/>
                <a:gd name="T29" fmla="*/ 102 h 119"/>
                <a:gd name="T30" fmla="*/ 85 w 114"/>
                <a:gd name="T31" fmla="*/ 109 h 119"/>
                <a:gd name="T32" fmla="*/ 78 w 114"/>
                <a:gd name="T33" fmla="*/ 117 h 119"/>
                <a:gd name="T34" fmla="*/ 66 w 114"/>
                <a:gd name="T35" fmla="*/ 119 h 119"/>
                <a:gd name="T36" fmla="*/ 57 w 114"/>
                <a:gd name="T37" fmla="*/ 119 h 119"/>
                <a:gd name="T38" fmla="*/ 43 w 114"/>
                <a:gd name="T39" fmla="*/ 119 h 119"/>
                <a:gd name="T40" fmla="*/ 33 w 114"/>
                <a:gd name="T41" fmla="*/ 114 h 119"/>
                <a:gd name="T42" fmla="*/ 24 w 114"/>
                <a:gd name="T43" fmla="*/ 109 h 119"/>
                <a:gd name="T44" fmla="*/ 16 w 114"/>
                <a:gd name="T45" fmla="*/ 100 h 119"/>
                <a:gd name="T46" fmla="*/ 9 w 114"/>
                <a:gd name="T47" fmla="*/ 90 h 119"/>
                <a:gd name="T48" fmla="*/ 4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4 w 114"/>
                <a:gd name="T57" fmla="*/ 36 h 119"/>
                <a:gd name="T58" fmla="*/ 9 w 114"/>
                <a:gd name="T59" fmla="*/ 24 h 119"/>
                <a:gd name="T60" fmla="*/ 19 w 114"/>
                <a:gd name="T61" fmla="*/ 17 h 119"/>
                <a:gd name="T62" fmla="*/ 26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7" y="0"/>
                  </a:lnTo>
                  <a:lnTo>
                    <a:pt x="59" y="0"/>
                  </a:lnTo>
                  <a:lnTo>
                    <a:pt x="69" y="2"/>
                  </a:lnTo>
                  <a:lnTo>
                    <a:pt x="81" y="7"/>
                  </a:lnTo>
                  <a:lnTo>
                    <a:pt x="90" y="12"/>
                  </a:lnTo>
                  <a:lnTo>
                    <a:pt x="100" y="19"/>
                  </a:lnTo>
                  <a:lnTo>
                    <a:pt x="107" y="26"/>
                  </a:lnTo>
                  <a:lnTo>
                    <a:pt x="111" y="40"/>
                  </a:lnTo>
                  <a:lnTo>
                    <a:pt x="114" y="50"/>
                  </a:lnTo>
                  <a:lnTo>
                    <a:pt x="114" y="62"/>
                  </a:lnTo>
                  <a:lnTo>
                    <a:pt x="114" y="71"/>
                  </a:lnTo>
                  <a:lnTo>
                    <a:pt x="109" y="83"/>
                  </a:lnTo>
                  <a:lnTo>
                    <a:pt x="104" y="93"/>
                  </a:lnTo>
                  <a:lnTo>
                    <a:pt x="95" y="102"/>
                  </a:lnTo>
                  <a:lnTo>
                    <a:pt x="85" y="109"/>
                  </a:lnTo>
                  <a:lnTo>
                    <a:pt x="78" y="117"/>
                  </a:lnTo>
                  <a:lnTo>
                    <a:pt x="66" y="119"/>
                  </a:lnTo>
                  <a:lnTo>
                    <a:pt x="57" y="119"/>
                  </a:lnTo>
                  <a:lnTo>
                    <a:pt x="43" y="119"/>
                  </a:lnTo>
                  <a:lnTo>
                    <a:pt x="33" y="114"/>
                  </a:lnTo>
                  <a:lnTo>
                    <a:pt x="24" y="109"/>
                  </a:lnTo>
                  <a:lnTo>
                    <a:pt x="16" y="100"/>
                  </a:lnTo>
                  <a:lnTo>
                    <a:pt x="9" y="90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9" y="24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Freeform 62"/>
            <p:cNvSpPr>
              <a:spLocks/>
            </p:cNvSpPr>
            <p:nvPr/>
          </p:nvSpPr>
          <p:spPr bwMode="auto">
            <a:xfrm>
              <a:off x="1595" y="138"/>
              <a:ext cx="117" cy="119"/>
            </a:xfrm>
            <a:custGeom>
              <a:avLst/>
              <a:gdLst>
                <a:gd name="T0" fmla="*/ 41 w 117"/>
                <a:gd name="T1" fmla="*/ 5 h 119"/>
                <a:gd name="T2" fmla="*/ 48 w 117"/>
                <a:gd name="T3" fmla="*/ 0 h 119"/>
                <a:gd name="T4" fmla="*/ 62 w 117"/>
                <a:gd name="T5" fmla="*/ 0 h 119"/>
                <a:gd name="T6" fmla="*/ 72 w 117"/>
                <a:gd name="T7" fmla="*/ 0 h 119"/>
                <a:gd name="T8" fmla="*/ 84 w 117"/>
                <a:gd name="T9" fmla="*/ 5 h 119"/>
                <a:gd name="T10" fmla="*/ 93 w 117"/>
                <a:gd name="T11" fmla="*/ 9 h 119"/>
                <a:gd name="T12" fmla="*/ 103 w 117"/>
                <a:gd name="T13" fmla="*/ 19 h 119"/>
                <a:gd name="T14" fmla="*/ 107 w 117"/>
                <a:gd name="T15" fmla="*/ 26 h 119"/>
                <a:gd name="T16" fmla="*/ 115 w 117"/>
                <a:gd name="T17" fmla="*/ 38 h 119"/>
                <a:gd name="T18" fmla="*/ 117 w 117"/>
                <a:gd name="T19" fmla="*/ 50 h 119"/>
                <a:gd name="T20" fmla="*/ 117 w 117"/>
                <a:gd name="T21" fmla="*/ 62 h 119"/>
                <a:gd name="T22" fmla="*/ 117 w 117"/>
                <a:gd name="T23" fmla="*/ 71 h 119"/>
                <a:gd name="T24" fmla="*/ 112 w 117"/>
                <a:gd name="T25" fmla="*/ 83 h 119"/>
                <a:gd name="T26" fmla="*/ 107 w 117"/>
                <a:gd name="T27" fmla="*/ 93 h 119"/>
                <a:gd name="T28" fmla="*/ 98 w 117"/>
                <a:gd name="T29" fmla="*/ 102 h 119"/>
                <a:gd name="T30" fmla="*/ 88 w 117"/>
                <a:gd name="T31" fmla="*/ 112 h 119"/>
                <a:gd name="T32" fmla="*/ 81 w 117"/>
                <a:gd name="T33" fmla="*/ 116 h 119"/>
                <a:gd name="T34" fmla="*/ 69 w 117"/>
                <a:gd name="T35" fmla="*/ 119 h 119"/>
                <a:gd name="T36" fmla="*/ 60 w 117"/>
                <a:gd name="T37" fmla="*/ 119 h 119"/>
                <a:gd name="T38" fmla="*/ 46 w 117"/>
                <a:gd name="T39" fmla="*/ 116 h 119"/>
                <a:gd name="T40" fmla="*/ 36 w 117"/>
                <a:gd name="T41" fmla="*/ 114 h 119"/>
                <a:gd name="T42" fmla="*/ 27 w 117"/>
                <a:gd name="T43" fmla="*/ 107 h 119"/>
                <a:gd name="T44" fmla="*/ 19 w 117"/>
                <a:gd name="T45" fmla="*/ 100 h 119"/>
                <a:gd name="T46" fmla="*/ 10 w 117"/>
                <a:gd name="T47" fmla="*/ 90 h 119"/>
                <a:gd name="T48" fmla="*/ 5 w 117"/>
                <a:gd name="T49" fmla="*/ 81 h 119"/>
                <a:gd name="T50" fmla="*/ 0 w 117"/>
                <a:gd name="T51" fmla="*/ 67 h 119"/>
                <a:gd name="T52" fmla="*/ 0 w 117"/>
                <a:gd name="T53" fmla="*/ 57 h 119"/>
                <a:gd name="T54" fmla="*/ 3 w 117"/>
                <a:gd name="T55" fmla="*/ 43 h 119"/>
                <a:gd name="T56" fmla="*/ 8 w 117"/>
                <a:gd name="T57" fmla="*/ 33 h 119"/>
                <a:gd name="T58" fmla="*/ 12 w 117"/>
                <a:gd name="T59" fmla="*/ 24 h 119"/>
                <a:gd name="T60" fmla="*/ 19 w 117"/>
                <a:gd name="T61" fmla="*/ 14 h 119"/>
                <a:gd name="T62" fmla="*/ 29 w 117"/>
                <a:gd name="T63" fmla="*/ 7 h 119"/>
                <a:gd name="T64" fmla="*/ 41 w 117"/>
                <a:gd name="T65" fmla="*/ 5 h 119"/>
                <a:gd name="T66" fmla="*/ 41 w 117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19"/>
                <a:gd name="T104" fmla="*/ 117 w 117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19">
                  <a:moveTo>
                    <a:pt x="41" y="5"/>
                  </a:moveTo>
                  <a:lnTo>
                    <a:pt x="48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4" y="5"/>
                  </a:lnTo>
                  <a:lnTo>
                    <a:pt x="93" y="9"/>
                  </a:lnTo>
                  <a:lnTo>
                    <a:pt x="103" y="19"/>
                  </a:lnTo>
                  <a:lnTo>
                    <a:pt x="107" y="26"/>
                  </a:lnTo>
                  <a:lnTo>
                    <a:pt x="115" y="38"/>
                  </a:lnTo>
                  <a:lnTo>
                    <a:pt x="117" y="50"/>
                  </a:lnTo>
                  <a:lnTo>
                    <a:pt x="117" y="62"/>
                  </a:lnTo>
                  <a:lnTo>
                    <a:pt x="117" y="71"/>
                  </a:lnTo>
                  <a:lnTo>
                    <a:pt x="112" y="83"/>
                  </a:lnTo>
                  <a:lnTo>
                    <a:pt x="107" y="93"/>
                  </a:lnTo>
                  <a:lnTo>
                    <a:pt x="98" y="102"/>
                  </a:lnTo>
                  <a:lnTo>
                    <a:pt x="88" y="112"/>
                  </a:lnTo>
                  <a:lnTo>
                    <a:pt x="81" y="116"/>
                  </a:lnTo>
                  <a:lnTo>
                    <a:pt x="69" y="119"/>
                  </a:lnTo>
                  <a:lnTo>
                    <a:pt x="60" y="119"/>
                  </a:lnTo>
                  <a:lnTo>
                    <a:pt x="46" y="116"/>
                  </a:lnTo>
                  <a:lnTo>
                    <a:pt x="36" y="114"/>
                  </a:lnTo>
                  <a:lnTo>
                    <a:pt x="27" y="107"/>
                  </a:lnTo>
                  <a:lnTo>
                    <a:pt x="19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3" y="43"/>
                  </a:lnTo>
                  <a:lnTo>
                    <a:pt x="8" y="33"/>
                  </a:lnTo>
                  <a:lnTo>
                    <a:pt x="12" y="24"/>
                  </a:lnTo>
                  <a:lnTo>
                    <a:pt x="19" y="14"/>
                  </a:lnTo>
                  <a:lnTo>
                    <a:pt x="29" y="7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3" name="Freeform 63"/>
            <p:cNvSpPr>
              <a:spLocks/>
            </p:cNvSpPr>
            <p:nvPr/>
          </p:nvSpPr>
          <p:spPr bwMode="auto">
            <a:xfrm>
              <a:off x="1886" y="64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7 w 114"/>
                <a:gd name="T3" fmla="*/ 0 h 119"/>
                <a:gd name="T4" fmla="*/ 59 w 114"/>
                <a:gd name="T5" fmla="*/ 0 h 119"/>
                <a:gd name="T6" fmla="*/ 68 w 114"/>
                <a:gd name="T7" fmla="*/ 3 h 119"/>
                <a:gd name="T8" fmla="*/ 80 w 114"/>
                <a:gd name="T9" fmla="*/ 7 h 119"/>
                <a:gd name="T10" fmla="*/ 90 w 114"/>
                <a:gd name="T11" fmla="*/ 12 h 119"/>
                <a:gd name="T12" fmla="*/ 99 w 114"/>
                <a:gd name="T13" fmla="*/ 19 h 119"/>
                <a:gd name="T14" fmla="*/ 104 w 114"/>
                <a:gd name="T15" fmla="*/ 26 h 119"/>
                <a:gd name="T16" fmla="*/ 111 w 114"/>
                <a:gd name="T17" fmla="*/ 41 h 119"/>
                <a:gd name="T18" fmla="*/ 114 w 114"/>
                <a:gd name="T19" fmla="*/ 50 h 119"/>
                <a:gd name="T20" fmla="*/ 114 w 114"/>
                <a:gd name="T21" fmla="*/ 62 h 119"/>
                <a:gd name="T22" fmla="*/ 114 w 114"/>
                <a:gd name="T23" fmla="*/ 72 h 119"/>
                <a:gd name="T24" fmla="*/ 111 w 114"/>
                <a:gd name="T25" fmla="*/ 83 h 119"/>
                <a:gd name="T26" fmla="*/ 104 w 114"/>
                <a:gd name="T27" fmla="*/ 93 h 119"/>
                <a:gd name="T28" fmla="*/ 95 w 114"/>
                <a:gd name="T29" fmla="*/ 102 h 119"/>
                <a:gd name="T30" fmla="*/ 85 w 114"/>
                <a:gd name="T31" fmla="*/ 110 h 119"/>
                <a:gd name="T32" fmla="*/ 78 w 114"/>
                <a:gd name="T33" fmla="*/ 117 h 119"/>
                <a:gd name="T34" fmla="*/ 66 w 114"/>
                <a:gd name="T35" fmla="*/ 117 h 119"/>
                <a:gd name="T36" fmla="*/ 57 w 114"/>
                <a:gd name="T37" fmla="*/ 119 h 119"/>
                <a:gd name="T38" fmla="*/ 42 w 114"/>
                <a:gd name="T39" fmla="*/ 117 h 119"/>
                <a:gd name="T40" fmla="*/ 33 w 114"/>
                <a:gd name="T41" fmla="*/ 114 h 119"/>
                <a:gd name="T42" fmla="*/ 23 w 114"/>
                <a:gd name="T43" fmla="*/ 107 h 119"/>
                <a:gd name="T44" fmla="*/ 16 w 114"/>
                <a:gd name="T45" fmla="*/ 100 h 119"/>
                <a:gd name="T46" fmla="*/ 9 w 114"/>
                <a:gd name="T47" fmla="*/ 91 h 119"/>
                <a:gd name="T48" fmla="*/ 4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4 w 114"/>
                <a:gd name="T57" fmla="*/ 36 h 119"/>
                <a:gd name="T58" fmla="*/ 9 w 114"/>
                <a:gd name="T59" fmla="*/ 24 h 119"/>
                <a:gd name="T60" fmla="*/ 19 w 114"/>
                <a:gd name="T61" fmla="*/ 17 h 119"/>
                <a:gd name="T62" fmla="*/ 26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7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80" y="7"/>
                  </a:lnTo>
                  <a:lnTo>
                    <a:pt x="90" y="12"/>
                  </a:lnTo>
                  <a:lnTo>
                    <a:pt x="99" y="19"/>
                  </a:lnTo>
                  <a:lnTo>
                    <a:pt x="104" y="26"/>
                  </a:lnTo>
                  <a:lnTo>
                    <a:pt x="111" y="41"/>
                  </a:lnTo>
                  <a:lnTo>
                    <a:pt x="114" y="50"/>
                  </a:lnTo>
                  <a:lnTo>
                    <a:pt x="114" y="62"/>
                  </a:lnTo>
                  <a:lnTo>
                    <a:pt x="114" y="72"/>
                  </a:lnTo>
                  <a:lnTo>
                    <a:pt x="111" y="83"/>
                  </a:lnTo>
                  <a:lnTo>
                    <a:pt x="104" y="93"/>
                  </a:lnTo>
                  <a:lnTo>
                    <a:pt x="95" y="102"/>
                  </a:lnTo>
                  <a:lnTo>
                    <a:pt x="85" y="110"/>
                  </a:lnTo>
                  <a:lnTo>
                    <a:pt x="78" y="117"/>
                  </a:lnTo>
                  <a:lnTo>
                    <a:pt x="66" y="117"/>
                  </a:lnTo>
                  <a:lnTo>
                    <a:pt x="57" y="119"/>
                  </a:lnTo>
                  <a:lnTo>
                    <a:pt x="42" y="117"/>
                  </a:lnTo>
                  <a:lnTo>
                    <a:pt x="33" y="114"/>
                  </a:lnTo>
                  <a:lnTo>
                    <a:pt x="23" y="107"/>
                  </a:lnTo>
                  <a:lnTo>
                    <a:pt x="16" y="100"/>
                  </a:lnTo>
                  <a:lnTo>
                    <a:pt x="9" y="91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6"/>
                  </a:lnTo>
                  <a:lnTo>
                    <a:pt x="9" y="24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Freeform 64"/>
            <p:cNvSpPr>
              <a:spLocks/>
            </p:cNvSpPr>
            <p:nvPr/>
          </p:nvSpPr>
          <p:spPr bwMode="auto">
            <a:xfrm>
              <a:off x="2187" y="36"/>
              <a:ext cx="117" cy="119"/>
            </a:xfrm>
            <a:custGeom>
              <a:avLst/>
              <a:gdLst>
                <a:gd name="T0" fmla="*/ 39 w 117"/>
                <a:gd name="T1" fmla="*/ 4 h 119"/>
                <a:gd name="T2" fmla="*/ 48 w 117"/>
                <a:gd name="T3" fmla="*/ 0 h 119"/>
                <a:gd name="T4" fmla="*/ 60 w 117"/>
                <a:gd name="T5" fmla="*/ 0 h 119"/>
                <a:gd name="T6" fmla="*/ 69 w 117"/>
                <a:gd name="T7" fmla="*/ 0 h 119"/>
                <a:gd name="T8" fmla="*/ 84 w 117"/>
                <a:gd name="T9" fmla="*/ 4 h 119"/>
                <a:gd name="T10" fmla="*/ 91 w 117"/>
                <a:gd name="T11" fmla="*/ 9 h 119"/>
                <a:gd name="T12" fmla="*/ 100 w 117"/>
                <a:gd name="T13" fmla="*/ 16 h 119"/>
                <a:gd name="T14" fmla="*/ 107 w 117"/>
                <a:gd name="T15" fmla="*/ 26 h 119"/>
                <a:gd name="T16" fmla="*/ 112 w 117"/>
                <a:gd name="T17" fmla="*/ 38 h 119"/>
                <a:gd name="T18" fmla="*/ 115 w 117"/>
                <a:gd name="T19" fmla="*/ 50 h 119"/>
                <a:gd name="T20" fmla="*/ 117 w 117"/>
                <a:gd name="T21" fmla="*/ 59 h 119"/>
                <a:gd name="T22" fmla="*/ 115 w 117"/>
                <a:gd name="T23" fmla="*/ 71 h 119"/>
                <a:gd name="T24" fmla="*/ 112 w 117"/>
                <a:gd name="T25" fmla="*/ 83 h 119"/>
                <a:gd name="T26" fmla="*/ 105 w 117"/>
                <a:gd name="T27" fmla="*/ 92 h 119"/>
                <a:gd name="T28" fmla="*/ 98 w 117"/>
                <a:gd name="T29" fmla="*/ 102 h 119"/>
                <a:gd name="T30" fmla="*/ 88 w 117"/>
                <a:gd name="T31" fmla="*/ 109 h 119"/>
                <a:gd name="T32" fmla="*/ 79 w 117"/>
                <a:gd name="T33" fmla="*/ 116 h 119"/>
                <a:gd name="T34" fmla="*/ 67 w 117"/>
                <a:gd name="T35" fmla="*/ 116 h 119"/>
                <a:gd name="T36" fmla="*/ 58 w 117"/>
                <a:gd name="T37" fmla="*/ 119 h 119"/>
                <a:gd name="T38" fmla="*/ 46 w 117"/>
                <a:gd name="T39" fmla="*/ 116 h 119"/>
                <a:gd name="T40" fmla="*/ 36 w 117"/>
                <a:gd name="T41" fmla="*/ 114 h 119"/>
                <a:gd name="T42" fmla="*/ 24 w 117"/>
                <a:gd name="T43" fmla="*/ 107 h 119"/>
                <a:gd name="T44" fmla="*/ 17 w 117"/>
                <a:gd name="T45" fmla="*/ 100 h 119"/>
                <a:gd name="T46" fmla="*/ 10 w 117"/>
                <a:gd name="T47" fmla="*/ 90 h 119"/>
                <a:gd name="T48" fmla="*/ 5 w 117"/>
                <a:gd name="T49" fmla="*/ 81 h 119"/>
                <a:gd name="T50" fmla="*/ 0 w 117"/>
                <a:gd name="T51" fmla="*/ 69 h 119"/>
                <a:gd name="T52" fmla="*/ 0 w 117"/>
                <a:gd name="T53" fmla="*/ 57 h 119"/>
                <a:gd name="T54" fmla="*/ 0 w 117"/>
                <a:gd name="T55" fmla="*/ 45 h 119"/>
                <a:gd name="T56" fmla="*/ 5 w 117"/>
                <a:gd name="T57" fmla="*/ 35 h 119"/>
                <a:gd name="T58" fmla="*/ 10 w 117"/>
                <a:gd name="T59" fmla="*/ 23 h 119"/>
                <a:gd name="T60" fmla="*/ 19 w 117"/>
                <a:gd name="T61" fmla="*/ 14 h 119"/>
                <a:gd name="T62" fmla="*/ 27 w 117"/>
                <a:gd name="T63" fmla="*/ 7 h 119"/>
                <a:gd name="T64" fmla="*/ 39 w 117"/>
                <a:gd name="T65" fmla="*/ 4 h 119"/>
                <a:gd name="T66" fmla="*/ 39 w 117"/>
                <a:gd name="T67" fmla="*/ 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19"/>
                <a:gd name="T104" fmla="*/ 117 w 117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19">
                  <a:moveTo>
                    <a:pt x="39" y="4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4" y="4"/>
                  </a:lnTo>
                  <a:lnTo>
                    <a:pt x="91" y="9"/>
                  </a:lnTo>
                  <a:lnTo>
                    <a:pt x="100" y="16"/>
                  </a:lnTo>
                  <a:lnTo>
                    <a:pt x="107" y="26"/>
                  </a:lnTo>
                  <a:lnTo>
                    <a:pt x="112" y="38"/>
                  </a:lnTo>
                  <a:lnTo>
                    <a:pt x="115" y="50"/>
                  </a:lnTo>
                  <a:lnTo>
                    <a:pt x="117" y="59"/>
                  </a:lnTo>
                  <a:lnTo>
                    <a:pt x="115" y="71"/>
                  </a:lnTo>
                  <a:lnTo>
                    <a:pt x="112" y="83"/>
                  </a:lnTo>
                  <a:lnTo>
                    <a:pt x="105" y="92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79" y="116"/>
                  </a:lnTo>
                  <a:lnTo>
                    <a:pt x="67" y="116"/>
                  </a:lnTo>
                  <a:lnTo>
                    <a:pt x="58" y="119"/>
                  </a:lnTo>
                  <a:lnTo>
                    <a:pt x="46" y="116"/>
                  </a:lnTo>
                  <a:lnTo>
                    <a:pt x="36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5"/>
                  </a:lnTo>
                  <a:lnTo>
                    <a:pt x="10" y="23"/>
                  </a:lnTo>
                  <a:lnTo>
                    <a:pt x="19" y="14"/>
                  </a:lnTo>
                  <a:lnTo>
                    <a:pt x="27" y="7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5" name="Freeform 65"/>
            <p:cNvSpPr>
              <a:spLocks/>
            </p:cNvSpPr>
            <p:nvPr/>
          </p:nvSpPr>
          <p:spPr bwMode="auto">
            <a:xfrm>
              <a:off x="2468" y="38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8 w 114"/>
                <a:gd name="T3" fmla="*/ 0 h 119"/>
                <a:gd name="T4" fmla="*/ 59 w 114"/>
                <a:gd name="T5" fmla="*/ 0 h 119"/>
                <a:gd name="T6" fmla="*/ 69 w 114"/>
                <a:gd name="T7" fmla="*/ 0 h 119"/>
                <a:gd name="T8" fmla="*/ 81 w 114"/>
                <a:gd name="T9" fmla="*/ 5 h 119"/>
                <a:gd name="T10" fmla="*/ 90 w 114"/>
                <a:gd name="T11" fmla="*/ 10 h 119"/>
                <a:gd name="T12" fmla="*/ 100 w 114"/>
                <a:gd name="T13" fmla="*/ 19 h 119"/>
                <a:gd name="T14" fmla="*/ 105 w 114"/>
                <a:gd name="T15" fmla="*/ 29 h 119"/>
                <a:gd name="T16" fmla="*/ 112 w 114"/>
                <a:gd name="T17" fmla="*/ 40 h 119"/>
                <a:gd name="T18" fmla="*/ 114 w 114"/>
                <a:gd name="T19" fmla="*/ 50 h 119"/>
                <a:gd name="T20" fmla="*/ 114 w 114"/>
                <a:gd name="T21" fmla="*/ 62 h 119"/>
                <a:gd name="T22" fmla="*/ 114 w 114"/>
                <a:gd name="T23" fmla="*/ 71 h 119"/>
                <a:gd name="T24" fmla="*/ 109 w 114"/>
                <a:gd name="T25" fmla="*/ 86 h 119"/>
                <a:gd name="T26" fmla="*/ 105 w 114"/>
                <a:gd name="T27" fmla="*/ 93 h 119"/>
                <a:gd name="T28" fmla="*/ 95 w 114"/>
                <a:gd name="T29" fmla="*/ 102 h 119"/>
                <a:gd name="T30" fmla="*/ 86 w 114"/>
                <a:gd name="T31" fmla="*/ 109 h 119"/>
                <a:gd name="T32" fmla="*/ 79 w 114"/>
                <a:gd name="T33" fmla="*/ 117 h 119"/>
                <a:gd name="T34" fmla="*/ 67 w 114"/>
                <a:gd name="T35" fmla="*/ 119 h 119"/>
                <a:gd name="T36" fmla="*/ 57 w 114"/>
                <a:gd name="T37" fmla="*/ 119 h 119"/>
                <a:gd name="T38" fmla="*/ 43 w 114"/>
                <a:gd name="T39" fmla="*/ 119 h 119"/>
                <a:gd name="T40" fmla="*/ 33 w 114"/>
                <a:gd name="T41" fmla="*/ 114 h 119"/>
                <a:gd name="T42" fmla="*/ 24 w 114"/>
                <a:gd name="T43" fmla="*/ 109 h 119"/>
                <a:gd name="T44" fmla="*/ 17 w 114"/>
                <a:gd name="T45" fmla="*/ 100 h 119"/>
                <a:gd name="T46" fmla="*/ 10 w 114"/>
                <a:gd name="T47" fmla="*/ 90 h 119"/>
                <a:gd name="T48" fmla="*/ 5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5 w 114"/>
                <a:gd name="T57" fmla="*/ 36 h 119"/>
                <a:gd name="T58" fmla="*/ 10 w 114"/>
                <a:gd name="T59" fmla="*/ 24 h 119"/>
                <a:gd name="T60" fmla="*/ 19 w 114"/>
                <a:gd name="T61" fmla="*/ 17 h 119"/>
                <a:gd name="T62" fmla="*/ 26 w 114"/>
                <a:gd name="T63" fmla="*/ 10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8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100" y="19"/>
                  </a:lnTo>
                  <a:lnTo>
                    <a:pt x="105" y="29"/>
                  </a:lnTo>
                  <a:lnTo>
                    <a:pt x="112" y="40"/>
                  </a:lnTo>
                  <a:lnTo>
                    <a:pt x="114" y="50"/>
                  </a:lnTo>
                  <a:lnTo>
                    <a:pt x="114" y="62"/>
                  </a:lnTo>
                  <a:lnTo>
                    <a:pt x="114" y="71"/>
                  </a:lnTo>
                  <a:lnTo>
                    <a:pt x="109" y="86"/>
                  </a:lnTo>
                  <a:lnTo>
                    <a:pt x="105" y="93"/>
                  </a:lnTo>
                  <a:lnTo>
                    <a:pt x="95" y="102"/>
                  </a:lnTo>
                  <a:lnTo>
                    <a:pt x="86" y="109"/>
                  </a:lnTo>
                  <a:lnTo>
                    <a:pt x="79" y="117"/>
                  </a:lnTo>
                  <a:lnTo>
                    <a:pt x="67" y="119"/>
                  </a:lnTo>
                  <a:lnTo>
                    <a:pt x="57" y="119"/>
                  </a:lnTo>
                  <a:lnTo>
                    <a:pt x="43" y="119"/>
                  </a:lnTo>
                  <a:lnTo>
                    <a:pt x="33" y="114"/>
                  </a:lnTo>
                  <a:lnTo>
                    <a:pt x="24" y="109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6" name="Freeform 66"/>
            <p:cNvSpPr>
              <a:spLocks/>
            </p:cNvSpPr>
            <p:nvPr/>
          </p:nvSpPr>
          <p:spPr bwMode="auto">
            <a:xfrm>
              <a:off x="2760" y="64"/>
              <a:ext cx="115" cy="119"/>
            </a:xfrm>
            <a:custGeom>
              <a:avLst/>
              <a:gdLst>
                <a:gd name="T0" fmla="*/ 36 w 115"/>
                <a:gd name="T1" fmla="*/ 5 h 119"/>
                <a:gd name="T2" fmla="*/ 46 w 115"/>
                <a:gd name="T3" fmla="*/ 0 h 119"/>
                <a:gd name="T4" fmla="*/ 60 w 115"/>
                <a:gd name="T5" fmla="*/ 0 h 119"/>
                <a:gd name="T6" fmla="*/ 69 w 115"/>
                <a:gd name="T7" fmla="*/ 3 h 119"/>
                <a:gd name="T8" fmla="*/ 81 w 115"/>
                <a:gd name="T9" fmla="*/ 7 h 119"/>
                <a:gd name="T10" fmla="*/ 88 w 115"/>
                <a:gd name="T11" fmla="*/ 12 h 119"/>
                <a:gd name="T12" fmla="*/ 98 w 115"/>
                <a:gd name="T13" fmla="*/ 19 h 119"/>
                <a:gd name="T14" fmla="*/ 105 w 115"/>
                <a:gd name="T15" fmla="*/ 26 h 119"/>
                <a:gd name="T16" fmla="*/ 112 w 115"/>
                <a:gd name="T17" fmla="*/ 41 h 119"/>
                <a:gd name="T18" fmla="*/ 112 w 115"/>
                <a:gd name="T19" fmla="*/ 50 h 119"/>
                <a:gd name="T20" fmla="*/ 115 w 115"/>
                <a:gd name="T21" fmla="*/ 62 h 119"/>
                <a:gd name="T22" fmla="*/ 112 w 115"/>
                <a:gd name="T23" fmla="*/ 72 h 119"/>
                <a:gd name="T24" fmla="*/ 112 w 115"/>
                <a:gd name="T25" fmla="*/ 83 h 119"/>
                <a:gd name="T26" fmla="*/ 105 w 115"/>
                <a:gd name="T27" fmla="*/ 93 h 119"/>
                <a:gd name="T28" fmla="*/ 98 w 115"/>
                <a:gd name="T29" fmla="*/ 102 h 119"/>
                <a:gd name="T30" fmla="*/ 88 w 115"/>
                <a:gd name="T31" fmla="*/ 110 h 119"/>
                <a:gd name="T32" fmla="*/ 79 w 115"/>
                <a:gd name="T33" fmla="*/ 117 h 119"/>
                <a:gd name="T34" fmla="*/ 67 w 115"/>
                <a:gd name="T35" fmla="*/ 117 h 119"/>
                <a:gd name="T36" fmla="*/ 55 w 115"/>
                <a:gd name="T37" fmla="*/ 119 h 119"/>
                <a:gd name="T38" fmla="*/ 46 w 115"/>
                <a:gd name="T39" fmla="*/ 117 h 119"/>
                <a:gd name="T40" fmla="*/ 34 w 115"/>
                <a:gd name="T41" fmla="*/ 114 h 119"/>
                <a:gd name="T42" fmla="*/ 24 w 115"/>
                <a:gd name="T43" fmla="*/ 107 h 119"/>
                <a:gd name="T44" fmla="*/ 15 w 115"/>
                <a:gd name="T45" fmla="*/ 100 h 119"/>
                <a:gd name="T46" fmla="*/ 8 w 115"/>
                <a:gd name="T47" fmla="*/ 91 h 119"/>
                <a:gd name="T48" fmla="*/ 5 w 115"/>
                <a:gd name="T49" fmla="*/ 81 h 119"/>
                <a:gd name="T50" fmla="*/ 0 w 115"/>
                <a:gd name="T51" fmla="*/ 69 h 119"/>
                <a:gd name="T52" fmla="*/ 0 w 115"/>
                <a:gd name="T53" fmla="*/ 57 h 119"/>
                <a:gd name="T54" fmla="*/ 0 w 115"/>
                <a:gd name="T55" fmla="*/ 45 h 119"/>
                <a:gd name="T56" fmla="*/ 5 w 115"/>
                <a:gd name="T57" fmla="*/ 36 h 119"/>
                <a:gd name="T58" fmla="*/ 10 w 115"/>
                <a:gd name="T59" fmla="*/ 24 h 119"/>
                <a:gd name="T60" fmla="*/ 17 w 115"/>
                <a:gd name="T61" fmla="*/ 17 h 119"/>
                <a:gd name="T62" fmla="*/ 24 w 115"/>
                <a:gd name="T63" fmla="*/ 7 h 119"/>
                <a:gd name="T64" fmla="*/ 36 w 115"/>
                <a:gd name="T65" fmla="*/ 5 h 119"/>
                <a:gd name="T66" fmla="*/ 36 w 115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19"/>
                <a:gd name="T104" fmla="*/ 115 w 115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19">
                  <a:moveTo>
                    <a:pt x="36" y="5"/>
                  </a:moveTo>
                  <a:lnTo>
                    <a:pt x="46" y="0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81" y="7"/>
                  </a:lnTo>
                  <a:lnTo>
                    <a:pt x="88" y="12"/>
                  </a:lnTo>
                  <a:lnTo>
                    <a:pt x="98" y="19"/>
                  </a:lnTo>
                  <a:lnTo>
                    <a:pt x="105" y="26"/>
                  </a:lnTo>
                  <a:lnTo>
                    <a:pt x="112" y="41"/>
                  </a:lnTo>
                  <a:lnTo>
                    <a:pt x="112" y="50"/>
                  </a:lnTo>
                  <a:lnTo>
                    <a:pt x="115" y="62"/>
                  </a:lnTo>
                  <a:lnTo>
                    <a:pt x="112" y="72"/>
                  </a:lnTo>
                  <a:lnTo>
                    <a:pt x="112" y="83"/>
                  </a:lnTo>
                  <a:lnTo>
                    <a:pt x="105" y="93"/>
                  </a:lnTo>
                  <a:lnTo>
                    <a:pt x="98" y="102"/>
                  </a:lnTo>
                  <a:lnTo>
                    <a:pt x="88" y="110"/>
                  </a:lnTo>
                  <a:lnTo>
                    <a:pt x="79" y="117"/>
                  </a:lnTo>
                  <a:lnTo>
                    <a:pt x="67" y="117"/>
                  </a:lnTo>
                  <a:lnTo>
                    <a:pt x="55" y="119"/>
                  </a:lnTo>
                  <a:lnTo>
                    <a:pt x="46" y="117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8" y="91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7" name="Freeform 67"/>
            <p:cNvSpPr>
              <a:spLocks/>
            </p:cNvSpPr>
            <p:nvPr/>
          </p:nvSpPr>
          <p:spPr bwMode="auto">
            <a:xfrm>
              <a:off x="3034" y="126"/>
              <a:ext cx="114" cy="119"/>
            </a:xfrm>
            <a:custGeom>
              <a:avLst/>
              <a:gdLst>
                <a:gd name="T0" fmla="*/ 36 w 114"/>
                <a:gd name="T1" fmla="*/ 5 h 119"/>
                <a:gd name="T2" fmla="*/ 45 w 114"/>
                <a:gd name="T3" fmla="*/ 0 h 119"/>
                <a:gd name="T4" fmla="*/ 59 w 114"/>
                <a:gd name="T5" fmla="*/ 0 h 119"/>
                <a:gd name="T6" fmla="*/ 69 w 114"/>
                <a:gd name="T7" fmla="*/ 2 h 119"/>
                <a:gd name="T8" fmla="*/ 81 w 114"/>
                <a:gd name="T9" fmla="*/ 7 h 119"/>
                <a:gd name="T10" fmla="*/ 88 w 114"/>
                <a:gd name="T11" fmla="*/ 12 h 119"/>
                <a:gd name="T12" fmla="*/ 97 w 114"/>
                <a:gd name="T13" fmla="*/ 19 h 119"/>
                <a:gd name="T14" fmla="*/ 107 w 114"/>
                <a:gd name="T15" fmla="*/ 26 h 119"/>
                <a:gd name="T16" fmla="*/ 112 w 114"/>
                <a:gd name="T17" fmla="*/ 40 h 119"/>
                <a:gd name="T18" fmla="*/ 114 w 114"/>
                <a:gd name="T19" fmla="*/ 50 h 119"/>
                <a:gd name="T20" fmla="*/ 114 w 114"/>
                <a:gd name="T21" fmla="*/ 62 h 119"/>
                <a:gd name="T22" fmla="*/ 112 w 114"/>
                <a:gd name="T23" fmla="*/ 74 h 119"/>
                <a:gd name="T24" fmla="*/ 109 w 114"/>
                <a:gd name="T25" fmla="*/ 86 h 119"/>
                <a:gd name="T26" fmla="*/ 102 w 114"/>
                <a:gd name="T27" fmla="*/ 95 h 119"/>
                <a:gd name="T28" fmla="*/ 97 w 114"/>
                <a:gd name="T29" fmla="*/ 105 h 119"/>
                <a:gd name="T30" fmla="*/ 88 w 114"/>
                <a:gd name="T31" fmla="*/ 112 h 119"/>
                <a:gd name="T32" fmla="*/ 78 w 114"/>
                <a:gd name="T33" fmla="*/ 119 h 119"/>
                <a:gd name="T34" fmla="*/ 67 w 114"/>
                <a:gd name="T35" fmla="*/ 119 h 119"/>
                <a:gd name="T36" fmla="*/ 57 w 114"/>
                <a:gd name="T37" fmla="*/ 119 h 119"/>
                <a:gd name="T38" fmla="*/ 45 w 114"/>
                <a:gd name="T39" fmla="*/ 119 h 119"/>
                <a:gd name="T40" fmla="*/ 36 w 114"/>
                <a:gd name="T41" fmla="*/ 114 h 119"/>
                <a:gd name="T42" fmla="*/ 24 w 114"/>
                <a:gd name="T43" fmla="*/ 109 h 119"/>
                <a:gd name="T44" fmla="*/ 17 w 114"/>
                <a:gd name="T45" fmla="*/ 100 h 119"/>
                <a:gd name="T46" fmla="*/ 7 w 114"/>
                <a:gd name="T47" fmla="*/ 90 h 119"/>
                <a:gd name="T48" fmla="*/ 5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5 w 114"/>
                <a:gd name="T57" fmla="*/ 36 h 119"/>
                <a:gd name="T58" fmla="*/ 9 w 114"/>
                <a:gd name="T59" fmla="*/ 26 h 119"/>
                <a:gd name="T60" fmla="*/ 17 w 114"/>
                <a:gd name="T61" fmla="*/ 17 h 119"/>
                <a:gd name="T62" fmla="*/ 26 w 114"/>
                <a:gd name="T63" fmla="*/ 7 h 119"/>
                <a:gd name="T64" fmla="*/ 36 w 114"/>
                <a:gd name="T65" fmla="*/ 5 h 119"/>
                <a:gd name="T66" fmla="*/ 36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6" y="5"/>
                  </a:moveTo>
                  <a:lnTo>
                    <a:pt x="45" y="0"/>
                  </a:lnTo>
                  <a:lnTo>
                    <a:pt x="59" y="0"/>
                  </a:lnTo>
                  <a:lnTo>
                    <a:pt x="69" y="2"/>
                  </a:lnTo>
                  <a:lnTo>
                    <a:pt x="81" y="7"/>
                  </a:lnTo>
                  <a:lnTo>
                    <a:pt x="88" y="12"/>
                  </a:lnTo>
                  <a:lnTo>
                    <a:pt x="97" y="19"/>
                  </a:lnTo>
                  <a:lnTo>
                    <a:pt x="107" y="26"/>
                  </a:lnTo>
                  <a:lnTo>
                    <a:pt x="112" y="40"/>
                  </a:lnTo>
                  <a:lnTo>
                    <a:pt x="114" y="50"/>
                  </a:lnTo>
                  <a:lnTo>
                    <a:pt x="114" y="62"/>
                  </a:lnTo>
                  <a:lnTo>
                    <a:pt x="112" y="74"/>
                  </a:lnTo>
                  <a:lnTo>
                    <a:pt x="109" y="86"/>
                  </a:lnTo>
                  <a:lnTo>
                    <a:pt x="102" y="95"/>
                  </a:lnTo>
                  <a:lnTo>
                    <a:pt x="97" y="105"/>
                  </a:lnTo>
                  <a:lnTo>
                    <a:pt x="88" y="112"/>
                  </a:lnTo>
                  <a:lnTo>
                    <a:pt x="78" y="119"/>
                  </a:lnTo>
                  <a:lnTo>
                    <a:pt x="67" y="119"/>
                  </a:lnTo>
                  <a:lnTo>
                    <a:pt x="57" y="119"/>
                  </a:lnTo>
                  <a:lnTo>
                    <a:pt x="45" y="119"/>
                  </a:lnTo>
                  <a:lnTo>
                    <a:pt x="36" y="114"/>
                  </a:lnTo>
                  <a:lnTo>
                    <a:pt x="24" y="109"/>
                  </a:lnTo>
                  <a:lnTo>
                    <a:pt x="17" y="100"/>
                  </a:lnTo>
                  <a:lnTo>
                    <a:pt x="7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8" name="Freeform 68"/>
            <p:cNvSpPr>
              <a:spLocks/>
            </p:cNvSpPr>
            <p:nvPr/>
          </p:nvSpPr>
          <p:spPr bwMode="auto">
            <a:xfrm>
              <a:off x="3538" y="293"/>
              <a:ext cx="117" cy="118"/>
            </a:xfrm>
            <a:custGeom>
              <a:avLst/>
              <a:gdLst>
                <a:gd name="T0" fmla="*/ 38 w 117"/>
                <a:gd name="T1" fmla="*/ 4 h 118"/>
                <a:gd name="T2" fmla="*/ 48 w 117"/>
                <a:gd name="T3" fmla="*/ 0 h 118"/>
                <a:gd name="T4" fmla="*/ 59 w 117"/>
                <a:gd name="T5" fmla="*/ 0 h 118"/>
                <a:gd name="T6" fmla="*/ 71 w 117"/>
                <a:gd name="T7" fmla="*/ 0 h 118"/>
                <a:gd name="T8" fmla="*/ 81 w 117"/>
                <a:gd name="T9" fmla="*/ 4 h 118"/>
                <a:gd name="T10" fmla="*/ 90 w 117"/>
                <a:gd name="T11" fmla="*/ 9 h 118"/>
                <a:gd name="T12" fmla="*/ 100 w 117"/>
                <a:gd name="T13" fmla="*/ 16 h 118"/>
                <a:gd name="T14" fmla="*/ 107 w 117"/>
                <a:gd name="T15" fmla="*/ 26 h 118"/>
                <a:gd name="T16" fmla="*/ 114 w 117"/>
                <a:gd name="T17" fmla="*/ 38 h 118"/>
                <a:gd name="T18" fmla="*/ 114 w 117"/>
                <a:gd name="T19" fmla="*/ 49 h 118"/>
                <a:gd name="T20" fmla="*/ 117 w 117"/>
                <a:gd name="T21" fmla="*/ 61 h 118"/>
                <a:gd name="T22" fmla="*/ 114 w 117"/>
                <a:gd name="T23" fmla="*/ 71 h 118"/>
                <a:gd name="T24" fmla="*/ 112 w 117"/>
                <a:gd name="T25" fmla="*/ 83 h 118"/>
                <a:gd name="T26" fmla="*/ 105 w 117"/>
                <a:gd name="T27" fmla="*/ 92 h 118"/>
                <a:gd name="T28" fmla="*/ 97 w 117"/>
                <a:gd name="T29" fmla="*/ 102 h 118"/>
                <a:gd name="T30" fmla="*/ 88 w 117"/>
                <a:gd name="T31" fmla="*/ 109 h 118"/>
                <a:gd name="T32" fmla="*/ 78 w 117"/>
                <a:gd name="T33" fmla="*/ 116 h 118"/>
                <a:gd name="T34" fmla="*/ 67 w 117"/>
                <a:gd name="T35" fmla="*/ 116 h 118"/>
                <a:gd name="T36" fmla="*/ 57 w 117"/>
                <a:gd name="T37" fmla="*/ 118 h 118"/>
                <a:gd name="T38" fmla="*/ 45 w 117"/>
                <a:gd name="T39" fmla="*/ 116 h 118"/>
                <a:gd name="T40" fmla="*/ 36 w 117"/>
                <a:gd name="T41" fmla="*/ 114 h 118"/>
                <a:gd name="T42" fmla="*/ 26 w 117"/>
                <a:gd name="T43" fmla="*/ 107 h 118"/>
                <a:gd name="T44" fmla="*/ 17 w 117"/>
                <a:gd name="T45" fmla="*/ 99 h 118"/>
                <a:gd name="T46" fmla="*/ 10 w 117"/>
                <a:gd name="T47" fmla="*/ 90 h 118"/>
                <a:gd name="T48" fmla="*/ 5 w 117"/>
                <a:gd name="T49" fmla="*/ 80 h 118"/>
                <a:gd name="T50" fmla="*/ 0 w 117"/>
                <a:gd name="T51" fmla="*/ 66 h 118"/>
                <a:gd name="T52" fmla="*/ 0 w 117"/>
                <a:gd name="T53" fmla="*/ 57 h 118"/>
                <a:gd name="T54" fmla="*/ 0 w 117"/>
                <a:gd name="T55" fmla="*/ 42 h 118"/>
                <a:gd name="T56" fmla="*/ 5 w 117"/>
                <a:gd name="T57" fmla="*/ 33 h 118"/>
                <a:gd name="T58" fmla="*/ 10 w 117"/>
                <a:gd name="T59" fmla="*/ 23 h 118"/>
                <a:gd name="T60" fmla="*/ 17 w 117"/>
                <a:gd name="T61" fmla="*/ 14 h 118"/>
                <a:gd name="T62" fmla="*/ 26 w 117"/>
                <a:gd name="T63" fmla="*/ 7 h 118"/>
                <a:gd name="T64" fmla="*/ 38 w 117"/>
                <a:gd name="T65" fmla="*/ 4 h 118"/>
                <a:gd name="T66" fmla="*/ 38 w 117"/>
                <a:gd name="T67" fmla="*/ 4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18"/>
                <a:gd name="T104" fmla="*/ 117 w 117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18">
                  <a:moveTo>
                    <a:pt x="38" y="4"/>
                  </a:moveTo>
                  <a:lnTo>
                    <a:pt x="48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90" y="9"/>
                  </a:lnTo>
                  <a:lnTo>
                    <a:pt x="100" y="16"/>
                  </a:lnTo>
                  <a:lnTo>
                    <a:pt x="107" y="26"/>
                  </a:lnTo>
                  <a:lnTo>
                    <a:pt x="114" y="38"/>
                  </a:lnTo>
                  <a:lnTo>
                    <a:pt x="114" y="49"/>
                  </a:lnTo>
                  <a:lnTo>
                    <a:pt x="117" y="61"/>
                  </a:lnTo>
                  <a:lnTo>
                    <a:pt x="114" y="71"/>
                  </a:lnTo>
                  <a:lnTo>
                    <a:pt x="112" y="83"/>
                  </a:lnTo>
                  <a:lnTo>
                    <a:pt x="105" y="92"/>
                  </a:lnTo>
                  <a:lnTo>
                    <a:pt x="97" y="102"/>
                  </a:lnTo>
                  <a:lnTo>
                    <a:pt x="88" y="109"/>
                  </a:lnTo>
                  <a:lnTo>
                    <a:pt x="78" y="116"/>
                  </a:lnTo>
                  <a:lnTo>
                    <a:pt x="67" y="116"/>
                  </a:lnTo>
                  <a:lnTo>
                    <a:pt x="57" y="118"/>
                  </a:lnTo>
                  <a:lnTo>
                    <a:pt x="45" y="116"/>
                  </a:lnTo>
                  <a:lnTo>
                    <a:pt x="36" y="114"/>
                  </a:lnTo>
                  <a:lnTo>
                    <a:pt x="26" y="107"/>
                  </a:lnTo>
                  <a:lnTo>
                    <a:pt x="17" y="99"/>
                  </a:lnTo>
                  <a:lnTo>
                    <a:pt x="10" y="90"/>
                  </a:lnTo>
                  <a:lnTo>
                    <a:pt x="5" y="8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6" y="7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9" name="Freeform 69"/>
            <p:cNvSpPr>
              <a:spLocks/>
            </p:cNvSpPr>
            <p:nvPr/>
          </p:nvSpPr>
          <p:spPr bwMode="auto">
            <a:xfrm>
              <a:off x="3788" y="428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7 w 114"/>
                <a:gd name="T3" fmla="*/ 0 h 119"/>
                <a:gd name="T4" fmla="*/ 59 w 114"/>
                <a:gd name="T5" fmla="*/ 0 h 119"/>
                <a:gd name="T6" fmla="*/ 69 w 114"/>
                <a:gd name="T7" fmla="*/ 0 h 119"/>
                <a:gd name="T8" fmla="*/ 81 w 114"/>
                <a:gd name="T9" fmla="*/ 5 h 119"/>
                <a:gd name="T10" fmla="*/ 90 w 114"/>
                <a:gd name="T11" fmla="*/ 10 h 119"/>
                <a:gd name="T12" fmla="*/ 100 w 114"/>
                <a:gd name="T13" fmla="*/ 17 h 119"/>
                <a:gd name="T14" fmla="*/ 104 w 114"/>
                <a:gd name="T15" fmla="*/ 26 h 119"/>
                <a:gd name="T16" fmla="*/ 111 w 114"/>
                <a:gd name="T17" fmla="*/ 38 h 119"/>
                <a:gd name="T18" fmla="*/ 114 w 114"/>
                <a:gd name="T19" fmla="*/ 48 h 119"/>
                <a:gd name="T20" fmla="*/ 114 w 114"/>
                <a:gd name="T21" fmla="*/ 62 h 119"/>
                <a:gd name="T22" fmla="*/ 114 w 114"/>
                <a:gd name="T23" fmla="*/ 71 h 119"/>
                <a:gd name="T24" fmla="*/ 109 w 114"/>
                <a:gd name="T25" fmla="*/ 83 h 119"/>
                <a:gd name="T26" fmla="*/ 104 w 114"/>
                <a:gd name="T27" fmla="*/ 93 h 119"/>
                <a:gd name="T28" fmla="*/ 95 w 114"/>
                <a:gd name="T29" fmla="*/ 102 h 119"/>
                <a:gd name="T30" fmla="*/ 85 w 114"/>
                <a:gd name="T31" fmla="*/ 109 h 119"/>
                <a:gd name="T32" fmla="*/ 78 w 114"/>
                <a:gd name="T33" fmla="*/ 117 h 119"/>
                <a:gd name="T34" fmla="*/ 66 w 114"/>
                <a:gd name="T35" fmla="*/ 117 h 119"/>
                <a:gd name="T36" fmla="*/ 57 w 114"/>
                <a:gd name="T37" fmla="*/ 119 h 119"/>
                <a:gd name="T38" fmla="*/ 42 w 114"/>
                <a:gd name="T39" fmla="*/ 117 h 119"/>
                <a:gd name="T40" fmla="*/ 33 w 114"/>
                <a:gd name="T41" fmla="*/ 114 h 119"/>
                <a:gd name="T42" fmla="*/ 23 w 114"/>
                <a:gd name="T43" fmla="*/ 107 h 119"/>
                <a:gd name="T44" fmla="*/ 16 w 114"/>
                <a:gd name="T45" fmla="*/ 100 h 119"/>
                <a:gd name="T46" fmla="*/ 9 w 114"/>
                <a:gd name="T47" fmla="*/ 90 h 119"/>
                <a:gd name="T48" fmla="*/ 4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3 h 119"/>
                <a:gd name="T56" fmla="*/ 4 w 114"/>
                <a:gd name="T57" fmla="*/ 33 h 119"/>
                <a:gd name="T58" fmla="*/ 9 w 114"/>
                <a:gd name="T59" fmla="*/ 24 h 119"/>
                <a:gd name="T60" fmla="*/ 19 w 114"/>
                <a:gd name="T61" fmla="*/ 14 h 119"/>
                <a:gd name="T62" fmla="*/ 26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7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100" y="17"/>
                  </a:lnTo>
                  <a:lnTo>
                    <a:pt x="104" y="26"/>
                  </a:lnTo>
                  <a:lnTo>
                    <a:pt x="111" y="38"/>
                  </a:lnTo>
                  <a:lnTo>
                    <a:pt x="114" y="48"/>
                  </a:lnTo>
                  <a:lnTo>
                    <a:pt x="114" y="62"/>
                  </a:lnTo>
                  <a:lnTo>
                    <a:pt x="114" y="71"/>
                  </a:lnTo>
                  <a:lnTo>
                    <a:pt x="109" y="83"/>
                  </a:lnTo>
                  <a:lnTo>
                    <a:pt x="104" y="93"/>
                  </a:lnTo>
                  <a:lnTo>
                    <a:pt x="95" y="102"/>
                  </a:lnTo>
                  <a:lnTo>
                    <a:pt x="85" y="109"/>
                  </a:lnTo>
                  <a:lnTo>
                    <a:pt x="78" y="117"/>
                  </a:lnTo>
                  <a:lnTo>
                    <a:pt x="66" y="117"/>
                  </a:lnTo>
                  <a:lnTo>
                    <a:pt x="57" y="119"/>
                  </a:lnTo>
                  <a:lnTo>
                    <a:pt x="42" y="117"/>
                  </a:lnTo>
                  <a:lnTo>
                    <a:pt x="33" y="114"/>
                  </a:lnTo>
                  <a:lnTo>
                    <a:pt x="23" y="107"/>
                  </a:lnTo>
                  <a:lnTo>
                    <a:pt x="16" y="100"/>
                  </a:lnTo>
                  <a:lnTo>
                    <a:pt x="9" y="90"/>
                  </a:lnTo>
                  <a:lnTo>
                    <a:pt x="4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9" y="14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0" name="Freeform 70"/>
            <p:cNvSpPr>
              <a:spLocks/>
            </p:cNvSpPr>
            <p:nvPr/>
          </p:nvSpPr>
          <p:spPr bwMode="auto">
            <a:xfrm>
              <a:off x="3999" y="578"/>
              <a:ext cx="114" cy="121"/>
            </a:xfrm>
            <a:custGeom>
              <a:avLst/>
              <a:gdLst>
                <a:gd name="T0" fmla="*/ 36 w 114"/>
                <a:gd name="T1" fmla="*/ 5 h 121"/>
                <a:gd name="T2" fmla="*/ 45 w 114"/>
                <a:gd name="T3" fmla="*/ 0 h 121"/>
                <a:gd name="T4" fmla="*/ 57 w 114"/>
                <a:gd name="T5" fmla="*/ 0 h 121"/>
                <a:gd name="T6" fmla="*/ 67 w 114"/>
                <a:gd name="T7" fmla="*/ 0 h 121"/>
                <a:gd name="T8" fmla="*/ 79 w 114"/>
                <a:gd name="T9" fmla="*/ 5 h 121"/>
                <a:gd name="T10" fmla="*/ 86 w 114"/>
                <a:gd name="T11" fmla="*/ 9 h 121"/>
                <a:gd name="T12" fmla="*/ 95 w 114"/>
                <a:gd name="T13" fmla="*/ 19 h 121"/>
                <a:gd name="T14" fmla="*/ 105 w 114"/>
                <a:gd name="T15" fmla="*/ 26 h 121"/>
                <a:gd name="T16" fmla="*/ 110 w 114"/>
                <a:gd name="T17" fmla="*/ 38 h 121"/>
                <a:gd name="T18" fmla="*/ 112 w 114"/>
                <a:gd name="T19" fmla="*/ 50 h 121"/>
                <a:gd name="T20" fmla="*/ 114 w 114"/>
                <a:gd name="T21" fmla="*/ 62 h 121"/>
                <a:gd name="T22" fmla="*/ 112 w 114"/>
                <a:gd name="T23" fmla="*/ 74 h 121"/>
                <a:gd name="T24" fmla="*/ 110 w 114"/>
                <a:gd name="T25" fmla="*/ 85 h 121"/>
                <a:gd name="T26" fmla="*/ 103 w 114"/>
                <a:gd name="T27" fmla="*/ 93 h 121"/>
                <a:gd name="T28" fmla="*/ 95 w 114"/>
                <a:gd name="T29" fmla="*/ 102 h 121"/>
                <a:gd name="T30" fmla="*/ 86 w 114"/>
                <a:gd name="T31" fmla="*/ 112 h 121"/>
                <a:gd name="T32" fmla="*/ 76 w 114"/>
                <a:gd name="T33" fmla="*/ 116 h 121"/>
                <a:gd name="T34" fmla="*/ 64 w 114"/>
                <a:gd name="T35" fmla="*/ 119 h 121"/>
                <a:gd name="T36" fmla="*/ 55 w 114"/>
                <a:gd name="T37" fmla="*/ 121 h 121"/>
                <a:gd name="T38" fmla="*/ 43 w 114"/>
                <a:gd name="T39" fmla="*/ 119 h 121"/>
                <a:gd name="T40" fmla="*/ 34 w 114"/>
                <a:gd name="T41" fmla="*/ 116 h 121"/>
                <a:gd name="T42" fmla="*/ 24 w 114"/>
                <a:gd name="T43" fmla="*/ 109 h 121"/>
                <a:gd name="T44" fmla="*/ 15 w 114"/>
                <a:gd name="T45" fmla="*/ 102 h 121"/>
                <a:gd name="T46" fmla="*/ 7 w 114"/>
                <a:gd name="T47" fmla="*/ 90 h 121"/>
                <a:gd name="T48" fmla="*/ 3 w 114"/>
                <a:gd name="T49" fmla="*/ 81 h 121"/>
                <a:gd name="T50" fmla="*/ 0 w 114"/>
                <a:gd name="T51" fmla="*/ 66 h 121"/>
                <a:gd name="T52" fmla="*/ 0 w 114"/>
                <a:gd name="T53" fmla="*/ 59 h 121"/>
                <a:gd name="T54" fmla="*/ 0 w 114"/>
                <a:gd name="T55" fmla="*/ 45 h 121"/>
                <a:gd name="T56" fmla="*/ 3 w 114"/>
                <a:gd name="T57" fmla="*/ 36 h 121"/>
                <a:gd name="T58" fmla="*/ 10 w 114"/>
                <a:gd name="T59" fmla="*/ 24 h 121"/>
                <a:gd name="T60" fmla="*/ 17 w 114"/>
                <a:gd name="T61" fmla="*/ 17 h 121"/>
                <a:gd name="T62" fmla="*/ 24 w 114"/>
                <a:gd name="T63" fmla="*/ 9 h 121"/>
                <a:gd name="T64" fmla="*/ 36 w 114"/>
                <a:gd name="T65" fmla="*/ 5 h 121"/>
                <a:gd name="T66" fmla="*/ 36 w 114"/>
                <a:gd name="T67" fmla="*/ 5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1"/>
                <a:gd name="T104" fmla="*/ 114 w 114"/>
                <a:gd name="T105" fmla="*/ 121 h 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1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9"/>
                  </a:lnTo>
                  <a:lnTo>
                    <a:pt x="95" y="19"/>
                  </a:lnTo>
                  <a:lnTo>
                    <a:pt x="105" y="26"/>
                  </a:lnTo>
                  <a:lnTo>
                    <a:pt x="110" y="38"/>
                  </a:lnTo>
                  <a:lnTo>
                    <a:pt x="112" y="50"/>
                  </a:lnTo>
                  <a:lnTo>
                    <a:pt x="114" y="62"/>
                  </a:lnTo>
                  <a:lnTo>
                    <a:pt x="112" y="74"/>
                  </a:lnTo>
                  <a:lnTo>
                    <a:pt x="110" y="85"/>
                  </a:lnTo>
                  <a:lnTo>
                    <a:pt x="103" y="93"/>
                  </a:lnTo>
                  <a:lnTo>
                    <a:pt x="95" y="102"/>
                  </a:lnTo>
                  <a:lnTo>
                    <a:pt x="86" y="112"/>
                  </a:lnTo>
                  <a:lnTo>
                    <a:pt x="76" y="116"/>
                  </a:lnTo>
                  <a:lnTo>
                    <a:pt x="64" y="119"/>
                  </a:lnTo>
                  <a:lnTo>
                    <a:pt x="55" y="121"/>
                  </a:lnTo>
                  <a:lnTo>
                    <a:pt x="43" y="119"/>
                  </a:lnTo>
                  <a:lnTo>
                    <a:pt x="34" y="116"/>
                  </a:lnTo>
                  <a:lnTo>
                    <a:pt x="24" y="109"/>
                  </a:lnTo>
                  <a:lnTo>
                    <a:pt x="15" y="102"/>
                  </a:lnTo>
                  <a:lnTo>
                    <a:pt x="7" y="90"/>
                  </a:lnTo>
                  <a:lnTo>
                    <a:pt x="3" y="81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1" name="Freeform 71"/>
            <p:cNvSpPr>
              <a:spLocks/>
            </p:cNvSpPr>
            <p:nvPr/>
          </p:nvSpPr>
          <p:spPr bwMode="auto">
            <a:xfrm>
              <a:off x="4598" y="3346"/>
              <a:ext cx="110" cy="109"/>
            </a:xfrm>
            <a:custGeom>
              <a:avLst/>
              <a:gdLst>
                <a:gd name="T0" fmla="*/ 36 w 110"/>
                <a:gd name="T1" fmla="*/ 5 h 109"/>
                <a:gd name="T2" fmla="*/ 46 w 110"/>
                <a:gd name="T3" fmla="*/ 0 h 109"/>
                <a:gd name="T4" fmla="*/ 55 w 110"/>
                <a:gd name="T5" fmla="*/ 0 h 109"/>
                <a:gd name="T6" fmla="*/ 65 w 110"/>
                <a:gd name="T7" fmla="*/ 0 h 109"/>
                <a:gd name="T8" fmla="*/ 77 w 110"/>
                <a:gd name="T9" fmla="*/ 5 h 109"/>
                <a:gd name="T10" fmla="*/ 84 w 110"/>
                <a:gd name="T11" fmla="*/ 10 h 109"/>
                <a:gd name="T12" fmla="*/ 93 w 110"/>
                <a:gd name="T13" fmla="*/ 17 h 109"/>
                <a:gd name="T14" fmla="*/ 100 w 110"/>
                <a:gd name="T15" fmla="*/ 24 h 109"/>
                <a:gd name="T16" fmla="*/ 107 w 110"/>
                <a:gd name="T17" fmla="*/ 36 h 109"/>
                <a:gd name="T18" fmla="*/ 107 w 110"/>
                <a:gd name="T19" fmla="*/ 45 h 109"/>
                <a:gd name="T20" fmla="*/ 110 w 110"/>
                <a:gd name="T21" fmla="*/ 57 h 109"/>
                <a:gd name="T22" fmla="*/ 107 w 110"/>
                <a:gd name="T23" fmla="*/ 67 h 109"/>
                <a:gd name="T24" fmla="*/ 107 w 110"/>
                <a:gd name="T25" fmla="*/ 79 h 109"/>
                <a:gd name="T26" fmla="*/ 100 w 110"/>
                <a:gd name="T27" fmla="*/ 86 h 109"/>
                <a:gd name="T28" fmla="*/ 93 w 110"/>
                <a:gd name="T29" fmla="*/ 93 h 109"/>
                <a:gd name="T30" fmla="*/ 86 w 110"/>
                <a:gd name="T31" fmla="*/ 100 h 109"/>
                <a:gd name="T32" fmla="*/ 79 w 110"/>
                <a:gd name="T33" fmla="*/ 107 h 109"/>
                <a:gd name="T34" fmla="*/ 65 w 110"/>
                <a:gd name="T35" fmla="*/ 107 h 109"/>
                <a:gd name="T36" fmla="*/ 55 w 110"/>
                <a:gd name="T37" fmla="*/ 109 h 109"/>
                <a:gd name="T38" fmla="*/ 43 w 110"/>
                <a:gd name="T39" fmla="*/ 107 h 109"/>
                <a:gd name="T40" fmla="*/ 34 w 110"/>
                <a:gd name="T41" fmla="*/ 105 h 109"/>
                <a:gd name="T42" fmla="*/ 24 w 110"/>
                <a:gd name="T43" fmla="*/ 98 h 109"/>
                <a:gd name="T44" fmla="*/ 17 w 110"/>
                <a:gd name="T45" fmla="*/ 93 h 109"/>
                <a:gd name="T46" fmla="*/ 8 w 110"/>
                <a:gd name="T47" fmla="*/ 83 h 109"/>
                <a:gd name="T48" fmla="*/ 5 w 110"/>
                <a:gd name="T49" fmla="*/ 74 h 109"/>
                <a:gd name="T50" fmla="*/ 0 w 110"/>
                <a:gd name="T51" fmla="*/ 62 h 109"/>
                <a:gd name="T52" fmla="*/ 0 w 110"/>
                <a:gd name="T53" fmla="*/ 52 h 109"/>
                <a:gd name="T54" fmla="*/ 0 w 110"/>
                <a:gd name="T55" fmla="*/ 40 h 109"/>
                <a:gd name="T56" fmla="*/ 5 w 110"/>
                <a:gd name="T57" fmla="*/ 31 h 109"/>
                <a:gd name="T58" fmla="*/ 10 w 110"/>
                <a:gd name="T59" fmla="*/ 21 h 109"/>
                <a:gd name="T60" fmla="*/ 17 w 110"/>
                <a:gd name="T61" fmla="*/ 14 h 109"/>
                <a:gd name="T62" fmla="*/ 24 w 110"/>
                <a:gd name="T63" fmla="*/ 7 h 109"/>
                <a:gd name="T64" fmla="*/ 36 w 110"/>
                <a:gd name="T65" fmla="*/ 5 h 109"/>
                <a:gd name="T66" fmla="*/ 36 w 110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9"/>
                <a:gd name="T104" fmla="*/ 110 w 110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9">
                  <a:moveTo>
                    <a:pt x="36" y="5"/>
                  </a:moveTo>
                  <a:lnTo>
                    <a:pt x="46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5"/>
                  </a:lnTo>
                  <a:lnTo>
                    <a:pt x="84" y="10"/>
                  </a:lnTo>
                  <a:lnTo>
                    <a:pt x="93" y="17"/>
                  </a:lnTo>
                  <a:lnTo>
                    <a:pt x="100" y="24"/>
                  </a:lnTo>
                  <a:lnTo>
                    <a:pt x="107" y="36"/>
                  </a:lnTo>
                  <a:lnTo>
                    <a:pt x="107" y="45"/>
                  </a:lnTo>
                  <a:lnTo>
                    <a:pt x="110" y="57"/>
                  </a:lnTo>
                  <a:lnTo>
                    <a:pt x="107" y="67"/>
                  </a:lnTo>
                  <a:lnTo>
                    <a:pt x="107" y="79"/>
                  </a:lnTo>
                  <a:lnTo>
                    <a:pt x="100" y="86"/>
                  </a:lnTo>
                  <a:lnTo>
                    <a:pt x="93" y="93"/>
                  </a:lnTo>
                  <a:lnTo>
                    <a:pt x="86" y="100"/>
                  </a:lnTo>
                  <a:lnTo>
                    <a:pt x="79" y="107"/>
                  </a:lnTo>
                  <a:lnTo>
                    <a:pt x="65" y="107"/>
                  </a:lnTo>
                  <a:lnTo>
                    <a:pt x="55" y="109"/>
                  </a:lnTo>
                  <a:lnTo>
                    <a:pt x="43" y="107"/>
                  </a:lnTo>
                  <a:lnTo>
                    <a:pt x="34" y="105"/>
                  </a:lnTo>
                  <a:lnTo>
                    <a:pt x="24" y="98"/>
                  </a:lnTo>
                  <a:lnTo>
                    <a:pt x="17" y="93"/>
                  </a:lnTo>
                  <a:lnTo>
                    <a:pt x="8" y="83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2" name="Freeform 72"/>
            <p:cNvSpPr>
              <a:spLocks/>
            </p:cNvSpPr>
            <p:nvPr/>
          </p:nvSpPr>
          <p:spPr bwMode="auto">
            <a:xfrm>
              <a:off x="4636" y="2790"/>
              <a:ext cx="107" cy="107"/>
            </a:xfrm>
            <a:custGeom>
              <a:avLst/>
              <a:gdLst>
                <a:gd name="T0" fmla="*/ 36 w 107"/>
                <a:gd name="T1" fmla="*/ 4 h 107"/>
                <a:gd name="T2" fmla="*/ 46 w 107"/>
                <a:gd name="T3" fmla="*/ 0 h 107"/>
                <a:gd name="T4" fmla="*/ 55 w 107"/>
                <a:gd name="T5" fmla="*/ 0 h 107"/>
                <a:gd name="T6" fmla="*/ 65 w 107"/>
                <a:gd name="T7" fmla="*/ 2 h 107"/>
                <a:gd name="T8" fmla="*/ 74 w 107"/>
                <a:gd name="T9" fmla="*/ 7 h 107"/>
                <a:gd name="T10" fmla="*/ 84 w 107"/>
                <a:gd name="T11" fmla="*/ 9 h 107"/>
                <a:gd name="T12" fmla="*/ 93 w 107"/>
                <a:gd name="T13" fmla="*/ 16 h 107"/>
                <a:gd name="T14" fmla="*/ 98 w 107"/>
                <a:gd name="T15" fmla="*/ 26 h 107"/>
                <a:gd name="T16" fmla="*/ 105 w 107"/>
                <a:gd name="T17" fmla="*/ 35 h 107"/>
                <a:gd name="T18" fmla="*/ 107 w 107"/>
                <a:gd name="T19" fmla="*/ 45 h 107"/>
                <a:gd name="T20" fmla="*/ 107 w 107"/>
                <a:gd name="T21" fmla="*/ 54 h 107"/>
                <a:gd name="T22" fmla="*/ 107 w 107"/>
                <a:gd name="T23" fmla="*/ 64 h 107"/>
                <a:gd name="T24" fmla="*/ 103 w 107"/>
                <a:gd name="T25" fmla="*/ 76 h 107"/>
                <a:gd name="T26" fmla="*/ 98 w 107"/>
                <a:gd name="T27" fmla="*/ 83 h 107"/>
                <a:gd name="T28" fmla="*/ 93 w 107"/>
                <a:gd name="T29" fmla="*/ 92 h 107"/>
                <a:gd name="T30" fmla="*/ 84 w 107"/>
                <a:gd name="T31" fmla="*/ 97 h 107"/>
                <a:gd name="T32" fmla="*/ 74 w 107"/>
                <a:gd name="T33" fmla="*/ 104 h 107"/>
                <a:gd name="T34" fmla="*/ 65 w 107"/>
                <a:gd name="T35" fmla="*/ 107 h 107"/>
                <a:gd name="T36" fmla="*/ 53 w 107"/>
                <a:gd name="T37" fmla="*/ 107 h 107"/>
                <a:gd name="T38" fmla="*/ 43 w 107"/>
                <a:gd name="T39" fmla="*/ 104 h 107"/>
                <a:gd name="T40" fmla="*/ 34 w 107"/>
                <a:gd name="T41" fmla="*/ 102 h 107"/>
                <a:gd name="T42" fmla="*/ 24 w 107"/>
                <a:gd name="T43" fmla="*/ 97 h 107"/>
                <a:gd name="T44" fmla="*/ 17 w 107"/>
                <a:gd name="T45" fmla="*/ 90 h 107"/>
                <a:gd name="T46" fmla="*/ 8 w 107"/>
                <a:gd name="T47" fmla="*/ 80 h 107"/>
                <a:gd name="T48" fmla="*/ 5 w 107"/>
                <a:gd name="T49" fmla="*/ 73 h 107"/>
                <a:gd name="T50" fmla="*/ 0 w 107"/>
                <a:gd name="T51" fmla="*/ 61 h 107"/>
                <a:gd name="T52" fmla="*/ 0 w 107"/>
                <a:gd name="T53" fmla="*/ 49 h 107"/>
                <a:gd name="T54" fmla="*/ 0 w 107"/>
                <a:gd name="T55" fmla="*/ 40 h 107"/>
                <a:gd name="T56" fmla="*/ 5 w 107"/>
                <a:gd name="T57" fmla="*/ 30 h 107"/>
                <a:gd name="T58" fmla="*/ 10 w 107"/>
                <a:gd name="T59" fmla="*/ 21 h 107"/>
                <a:gd name="T60" fmla="*/ 17 w 107"/>
                <a:gd name="T61" fmla="*/ 16 h 107"/>
                <a:gd name="T62" fmla="*/ 24 w 107"/>
                <a:gd name="T63" fmla="*/ 7 h 107"/>
                <a:gd name="T64" fmla="*/ 36 w 107"/>
                <a:gd name="T65" fmla="*/ 4 h 107"/>
                <a:gd name="T66" fmla="*/ 36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6" y="4"/>
                  </a:moveTo>
                  <a:lnTo>
                    <a:pt x="46" y="0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4" y="7"/>
                  </a:lnTo>
                  <a:lnTo>
                    <a:pt x="84" y="9"/>
                  </a:lnTo>
                  <a:lnTo>
                    <a:pt x="93" y="16"/>
                  </a:lnTo>
                  <a:lnTo>
                    <a:pt x="98" y="26"/>
                  </a:lnTo>
                  <a:lnTo>
                    <a:pt x="105" y="35"/>
                  </a:lnTo>
                  <a:lnTo>
                    <a:pt x="107" y="45"/>
                  </a:lnTo>
                  <a:lnTo>
                    <a:pt x="107" y="54"/>
                  </a:lnTo>
                  <a:lnTo>
                    <a:pt x="107" y="64"/>
                  </a:lnTo>
                  <a:lnTo>
                    <a:pt x="103" y="76"/>
                  </a:lnTo>
                  <a:lnTo>
                    <a:pt x="98" y="83"/>
                  </a:lnTo>
                  <a:lnTo>
                    <a:pt x="93" y="92"/>
                  </a:lnTo>
                  <a:lnTo>
                    <a:pt x="84" y="97"/>
                  </a:lnTo>
                  <a:lnTo>
                    <a:pt x="74" y="104"/>
                  </a:lnTo>
                  <a:lnTo>
                    <a:pt x="65" y="107"/>
                  </a:lnTo>
                  <a:lnTo>
                    <a:pt x="53" y="107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24" y="97"/>
                  </a:lnTo>
                  <a:lnTo>
                    <a:pt x="17" y="90"/>
                  </a:lnTo>
                  <a:lnTo>
                    <a:pt x="8" y="80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1"/>
                  </a:lnTo>
                  <a:lnTo>
                    <a:pt x="17" y="16"/>
                  </a:lnTo>
                  <a:lnTo>
                    <a:pt x="24" y="7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3" name="Freeform 73"/>
            <p:cNvSpPr>
              <a:spLocks/>
            </p:cNvSpPr>
            <p:nvPr/>
          </p:nvSpPr>
          <p:spPr bwMode="auto">
            <a:xfrm>
              <a:off x="4491" y="1322"/>
              <a:ext cx="112" cy="117"/>
            </a:xfrm>
            <a:custGeom>
              <a:avLst/>
              <a:gdLst>
                <a:gd name="T0" fmla="*/ 36 w 112"/>
                <a:gd name="T1" fmla="*/ 5 h 117"/>
                <a:gd name="T2" fmla="*/ 46 w 112"/>
                <a:gd name="T3" fmla="*/ 0 h 117"/>
                <a:gd name="T4" fmla="*/ 58 w 112"/>
                <a:gd name="T5" fmla="*/ 0 h 117"/>
                <a:gd name="T6" fmla="*/ 67 w 112"/>
                <a:gd name="T7" fmla="*/ 0 h 117"/>
                <a:gd name="T8" fmla="*/ 79 w 112"/>
                <a:gd name="T9" fmla="*/ 5 h 117"/>
                <a:gd name="T10" fmla="*/ 86 w 112"/>
                <a:gd name="T11" fmla="*/ 10 h 117"/>
                <a:gd name="T12" fmla="*/ 96 w 112"/>
                <a:gd name="T13" fmla="*/ 19 h 117"/>
                <a:gd name="T14" fmla="*/ 103 w 112"/>
                <a:gd name="T15" fmla="*/ 26 h 117"/>
                <a:gd name="T16" fmla="*/ 110 w 112"/>
                <a:gd name="T17" fmla="*/ 38 h 117"/>
                <a:gd name="T18" fmla="*/ 110 w 112"/>
                <a:gd name="T19" fmla="*/ 48 h 117"/>
                <a:gd name="T20" fmla="*/ 112 w 112"/>
                <a:gd name="T21" fmla="*/ 62 h 117"/>
                <a:gd name="T22" fmla="*/ 110 w 112"/>
                <a:gd name="T23" fmla="*/ 72 h 117"/>
                <a:gd name="T24" fmla="*/ 107 w 112"/>
                <a:gd name="T25" fmla="*/ 83 h 117"/>
                <a:gd name="T26" fmla="*/ 100 w 112"/>
                <a:gd name="T27" fmla="*/ 91 h 117"/>
                <a:gd name="T28" fmla="*/ 93 w 112"/>
                <a:gd name="T29" fmla="*/ 100 h 117"/>
                <a:gd name="T30" fmla="*/ 84 w 112"/>
                <a:gd name="T31" fmla="*/ 107 h 117"/>
                <a:gd name="T32" fmla="*/ 77 w 112"/>
                <a:gd name="T33" fmla="*/ 114 h 117"/>
                <a:gd name="T34" fmla="*/ 65 w 112"/>
                <a:gd name="T35" fmla="*/ 117 h 117"/>
                <a:gd name="T36" fmla="*/ 55 w 112"/>
                <a:gd name="T37" fmla="*/ 117 h 117"/>
                <a:gd name="T38" fmla="*/ 43 w 112"/>
                <a:gd name="T39" fmla="*/ 117 h 117"/>
                <a:gd name="T40" fmla="*/ 34 w 112"/>
                <a:gd name="T41" fmla="*/ 112 h 117"/>
                <a:gd name="T42" fmla="*/ 24 w 112"/>
                <a:gd name="T43" fmla="*/ 107 h 117"/>
                <a:gd name="T44" fmla="*/ 17 w 112"/>
                <a:gd name="T45" fmla="*/ 98 h 117"/>
                <a:gd name="T46" fmla="*/ 8 w 112"/>
                <a:gd name="T47" fmla="*/ 88 h 117"/>
                <a:gd name="T48" fmla="*/ 5 w 112"/>
                <a:gd name="T49" fmla="*/ 81 h 117"/>
                <a:gd name="T50" fmla="*/ 0 w 112"/>
                <a:gd name="T51" fmla="*/ 67 h 117"/>
                <a:gd name="T52" fmla="*/ 0 w 112"/>
                <a:gd name="T53" fmla="*/ 57 h 117"/>
                <a:gd name="T54" fmla="*/ 0 w 112"/>
                <a:gd name="T55" fmla="*/ 45 h 117"/>
                <a:gd name="T56" fmla="*/ 5 w 112"/>
                <a:gd name="T57" fmla="*/ 36 h 117"/>
                <a:gd name="T58" fmla="*/ 10 w 112"/>
                <a:gd name="T59" fmla="*/ 24 h 117"/>
                <a:gd name="T60" fmla="*/ 17 w 112"/>
                <a:gd name="T61" fmla="*/ 17 h 117"/>
                <a:gd name="T62" fmla="*/ 27 w 112"/>
                <a:gd name="T63" fmla="*/ 10 h 117"/>
                <a:gd name="T64" fmla="*/ 36 w 112"/>
                <a:gd name="T65" fmla="*/ 5 h 117"/>
                <a:gd name="T66" fmla="*/ 36 w 112"/>
                <a:gd name="T67" fmla="*/ 5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7"/>
                <a:gd name="T104" fmla="*/ 112 w 112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7">
                  <a:moveTo>
                    <a:pt x="36" y="5"/>
                  </a:moveTo>
                  <a:lnTo>
                    <a:pt x="46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6" y="19"/>
                  </a:lnTo>
                  <a:lnTo>
                    <a:pt x="103" y="26"/>
                  </a:lnTo>
                  <a:lnTo>
                    <a:pt x="110" y="38"/>
                  </a:lnTo>
                  <a:lnTo>
                    <a:pt x="110" y="48"/>
                  </a:lnTo>
                  <a:lnTo>
                    <a:pt x="112" y="62"/>
                  </a:lnTo>
                  <a:lnTo>
                    <a:pt x="110" y="72"/>
                  </a:lnTo>
                  <a:lnTo>
                    <a:pt x="107" y="83"/>
                  </a:lnTo>
                  <a:lnTo>
                    <a:pt x="100" y="91"/>
                  </a:lnTo>
                  <a:lnTo>
                    <a:pt x="93" y="100"/>
                  </a:lnTo>
                  <a:lnTo>
                    <a:pt x="84" y="107"/>
                  </a:lnTo>
                  <a:lnTo>
                    <a:pt x="77" y="114"/>
                  </a:lnTo>
                  <a:lnTo>
                    <a:pt x="65" y="117"/>
                  </a:lnTo>
                  <a:lnTo>
                    <a:pt x="55" y="117"/>
                  </a:lnTo>
                  <a:lnTo>
                    <a:pt x="43" y="117"/>
                  </a:lnTo>
                  <a:lnTo>
                    <a:pt x="34" y="112"/>
                  </a:lnTo>
                  <a:lnTo>
                    <a:pt x="24" y="107"/>
                  </a:lnTo>
                  <a:lnTo>
                    <a:pt x="17" y="98"/>
                  </a:lnTo>
                  <a:lnTo>
                    <a:pt x="8" y="88"/>
                  </a:lnTo>
                  <a:lnTo>
                    <a:pt x="5" y="81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4" name="Freeform 74"/>
            <p:cNvSpPr>
              <a:spLocks/>
            </p:cNvSpPr>
            <p:nvPr/>
          </p:nvSpPr>
          <p:spPr bwMode="auto">
            <a:xfrm>
              <a:off x="4620" y="3049"/>
              <a:ext cx="109" cy="109"/>
            </a:xfrm>
            <a:custGeom>
              <a:avLst/>
              <a:gdLst>
                <a:gd name="T0" fmla="*/ 33 w 109"/>
                <a:gd name="T1" fmla="*/ 5 h 109"/>
                <a:gd name="T2" fmla="*/ 43 w 109"/>
                <a:gd name="T3" fmla="*/ 0 h 109"/>
                <a:gd name="T4" fmla="*/ 55 w 109"/>
                <a:gd name="T5" fmla="*/ 0 h 109"/>
                <a:gd name="T6" fmla="*/ 64 w 109"/>
                <a:gd name="T7" fmla="*/ 0 h 109"/>
                <a:gd name="T8" fmla="*/ 76 w 109"/>
                <a:gd name="T9" fmla="*/ 5 h 109"/>
                <a:gd name="T10" fmla="*/ 83 w 109"/>
                <a:gd name="T11" fmla="*/ 9 h 109"/>
                <a:gd name="T12" fmla="*/ 93 w 109"/>
                <a:gd name="T13" fmla="*/ 16 h 109"/>
                <a:gd name="T14" fmla="*/ 100 w 109"/>
                <a:gd name="T15" fmla="*/ 24 h 109"/>
                <a:gd name="T16" fmla="*/ 104 w 109"/>
                <a:gd name="T17" fmla="*/ 35 h 109"/>
                <a:gd name="T18" fmla="*/ 107 w 109"/>
                <a:gd name="T19" fmla="*/ 45 h 109"/>
                <a:gd name="T20" fmla="*/ 109 w 109"/>
                <a:gd name="T21" fmla="*/ 57 h 109"/>
                <a:gd name="T22" fmla="*/ 107 w 109"/>
                <a:gd name="T23" fmla="*/ 66 h 109"/>
                <a:gd name="T24" fmla="*/ 104 w 109"/>
                <a:gd name="T25" fmla="*/ 76 h 109"/>
                <a:gd name="T26" fmla="*/ 97 w 109"/>
                <a:gd name="T27" fmla="*/ 85 h 109"/>
                <a:gd name="T28" fmla="*/ 93 w 109"/>
                <a:gd name="T29" fmla="*/ 93 h 109"/>
                <a:gd name="T30" fmla="*/ 83 w 109"/>
                <a:gd name="T31" fmla="*/ 100 h 109"/>
                <a:gd name="T32" fmla="*/ 76 w 109"/>
                <a:gd name="T33" fmla="*/ 104 h 109"/>
                <a:gd name="T34" fmla="*/ 64 w 109"/>
                <a:gd name="T35" fmla="*/ 107 h 109"/>
                <a:gd name="T36" fmla="*/ 52 w 109"/>
                <a:gd name="T37" fmla="*/ 109 h 109"/>
                <a:gd name="T38" fmla="*/ 43 w 109"/>
                <a:gd name="T39" fmla="*/ 107 h 109"/>
                <a:gd name="T40" fmla="*/ 33 w 109"/>
                <a:gd name="T41" fmla="*/ 104 h 109"/>
                <a:gd name="T42" fmla="*/ 24 w 109"/>
                <a:gd name="T43" fmla="*/ 97 h 109"/>
                <a:gd name="T44" fmla="*/ 16 w 109"/>
                <a:gd name="T45" fmla="*/ 90 h 109"/>
                <a:gd name="T46" fmla="*/ 9 w 109"/>
                <a:gd name="T47" fmla="*/ 81 h 109"/>
                <a:gd name="T48" fmla="*/ 5 w 109"/>
                <a:gd name="T49" fmla="*/ 73 h 109"/>
                <a:gd name="T50" fmla="*/ 0 w 109"/>
                <a:gd name="T51" fmla="*/ 62 h 109"/>
                <a:gd name="T52" fmla="*/ 0 w 109"/>
                <a:gd name="T53" fmla="*/ 52 h 109"/>
                <a:gd name="T54" fmla="*/ 0 w 109"/>
                <a:gd name="T55" fmla="*/ 40 h 109"/>
                <a:gd name="T56" fmla="*/ 5 w 109"/>
                <a:gd name="T57" fmla="*/ 31 h 109"/>
                <a:gd name="T58" fmla="*/ 9 w 109"/>
                <a:gd name="T59" fmla="*/ 24 h 109"/>
                <a:gd name="T60" fmla="*/ 14 w 109"/>
                <a:gd name="T61" fmla="*/ 16 h 109"/>
                <a:gd name="T62" fmla="*/ 24 w 109"/>
                <a:gd name="T63" fmla="*/ 7 h 109"/>
                <a:gd name="T64" fmla="*/ 33 w 109"/>
                <a:gd name="T65" fmla="*/ 5 h 109"/>
                <a:gd name="T66" fmla="*/ 33 w 109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9"/>
                <a:gd name="T104" fmla="*/ 109 w 10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9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4" y="35"/>
                  </a:lnTo>
                  <a:lnTo>
                    <a:pt x="107" y="45"/>
                  </a:lnTo>
                  <a:lnTo>
                    <a:pt x="109" y="57"/>
                  </a:lnTo>
                  <a:lnTo>
                    <a:pt x="107" y="66"/>
                  </a:lnTo>
                  <a:lnTo>
                    <a:pt x="104" y="76"/>
                  </a:lnTo>
                  <a:lnTo>
                    <a:pt x="97" y="85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5" y="73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9" y="24"/>
                  </a:lnTo>
                  <a:lnTo>
                    <a:pt x="14" y="16"/>
                  </a:lnTo>
                  <a:lnTo>
                    <a:pt x="24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5" name="Freeform 75"/>
            <p:cNvSpPr>
              <a:spLocks/>
            </p:cNvSpPr>
            <p:nvPr/>
          </p:nvSpPr>
          <p:spPr bwMode="auto">
            <a:xfrm>
              <a:off x="4634" y="2545"/>
              <a:ext cx="109" cy="109"/>
            </a:xfrm>
            <a:custGeom>
              <a:avLst/>
              <a:gdLst>
                <a:gd name="T0" fmla="*/ 33 w 109"/>
                <a:gd name="T1" fmla="*/ 4 h 109"/>
                <a:gd name="T2" fmla="*/ 43 w 109"/>
                <a:gd name="T3" fmla="*/ 0 h 109"/>
                <a:gd name="T4" fmla="*/ 55 w 109"/>
                <a:gd name="T5" fmla="*/ 0 h 109"/>
                <a:gd name="T6" fmla="*/ 64 w 109"/>
                <a:gd name="T7" fmla="*/ 0 h 109"/>
                <a:gd name="T8" fmla="*/ 76 w 109"/>
                <a:gd name="T9" fmla="*/ 4 h 109"/>
                <a:gd name="T10" fmla="*/ 83 w 109"/>
                <a:gd name="T11" fmla="*/ 9 h 109"/>
                <a:gd name="T12" fmla="*/ 93 w 109"/>
                <a:gd name="T13" fmla="*/ 19 h 109"/>
                <a:gd name="T14" fmla="*/ 100 w 109"/>
                <a:gd name="T15" fmla="*/ 26 h 109"/>
                <a:gd name="T16" fmla="*/ 105 w 109"/>
                <a:gd name="T17" fmla="*/ 38 h 109"/>
                <a:gd name="T18" fmla="*/ 107 w 109"/>
                <a:gd name="T19" fmla="*/ 47 h 109"/>
                <a:gd name="T20" fmla="*/ 109 w 109"/>
                <a:gd name="T21" fmla="*/ 57 h 109"/>
                <a:gd name="T22" fmla="*/ 107 w 109"/>
                <a:gd name="T23" fmla="*/ 66 h 109"/>
                <a:gd name="T24" fmla="*/ 105 w 109"/>
                <a:gd name="T25" fmla="*/ 78 h 109"/>
                <a:gd name="T26" fmla="*/ 98 w 109"/>
                <a:gd name="T27" fmla="*/ 85 h 109"/>
                <a:gd name="T28" fmla="*/ 90 w 109"/>
                <a:gd name="T29" fmla="*/ 92 h 109"/>
                <a:gd name="T30" fmla="*/ 83 w 109"/>
                <a:gd name="T31" fmla="*/ 99 h 109"/>
                <a:gd name="T32" fmla="*/ 76 w 109"/>
                <a:gd name="T33" fmla="*/ 107 h 109"/>
                <a:gd name="T34" fmla="*/ 64 w 109"/>
                <a:gd name="T35" fmla="*/ 107 h 109"/>
                <a:gd name="T36" fmla="*/ 52 w 109"/>
                <a:gd name="T37" fmla="*/ 109 h 109"/>
                <a:gd name="T38" fmla="*/ 43 w 109"/>
                <a:gd name="T39" fmla="*/ 107 h 109"/>
                <a:gd name="T40" fmla="*/ 33 w 109"/>
                <a:gd name="T41" fmla="*/ 104 h 109"/>
                <a:gd name="T42" fmla="*/ 24 w 109"/>
                <a:gd name="T43" fmla="*/ 97 h 109"/>
                <a:gd name="T44" fmla="*/ 17 w 109"/>
                <a:gd name="T45" fmla="*/ 92 h 109"/>
                <a:gd name="T46" fmla="*/ 10 w 109"/>
                <a:gd name="T47" fmla="*/ 80 h 109"/>
                <a:gd name="T48" fmla="*/ 5 w 109"/>
                <a:gd name="T49" fmla="*/ 73 h 109"/>
                <a:gd name="T50" fmla="*/ 0 w 109"/>
                <a:gd name="T51" fmla="*/ 61 h 109"/>
                <a:gd name="T52" fmla="*/ 0 w 109"/>
                <a:gd name="T53" fmla="*/ 52 h 109"/>
                <a:gd name="T54" fmla="*/ 0 w 109"/>
                <a:gd name="T55" fmla="*/ 42 h 109"/>
                <a:gd name="T56" fmla="*/ 5 w 109"/>
                <a:gd name="T57" fmla="*/ 33 h 109"/>
                <a:gd name="T58" fmla="*/ 10 w 109"/>
                <a:gd name="T59" fmla="*/ 23 h 109"/>
                <a:gd name="T60" fmla="*/ 14 w 109"/>
                <a:gd name="T61" fmla="*/ 16 h 109"/>
                <a:gd name="T62" fmla="*/ 24 w 109"/>
                <a:gd name="T63" fmla="*/ 9 h 109"/>
                <a:gd name="T64" fmla="*/ 33 w 109"/>
                <a:gd name="T65" fmla="*/ 4 h 109"/>
                <a:gd name="T66" fmla="*/ 33 w 109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9"/>
                <a:gd name="T104" fmla="*/ 109 w 10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9">
                  <a:moveTo>
                    <a:pt x="33" y="4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3" y="9"/>
                  </a:lnTo>
                  <a:lnTo>
                    <a:pt x="93" y="19"/>
                  </a:lnTo>
                  <a:lnTo>
                    <a:pt x="100" y="26"/>
                  </a:lnTo>
                  <a:lnTo>
                    <a:pt x="105" y="38"/>
                  </a:lnTo>
                  <a:lnTo>
                    <a:pt x="107" y="47"/>
                  </a:lnTo>
                  <a:lnTo>
                    <a:pt x="109" y="57"/>
                  </a:lnTo>
                  <a:lnTo>
                    <a:pt x="107" y="66"/>
                  </a:lnTo>
                  <a:lnTo>
                    <a:pt x="105" y="78"/>
                  </a:lnTo>
                  <a:lnTo>
                    <a:pt x="98" y="85"/>
                  </a:lnTo>
                  <a:lnTo>
                    <a:pt x="90" y="92"/>
                  </a:lnTo>
                  <a:lnTo>
                    <a:pt x="83" y="99"/>
                  </a:lnTo>
                  <a:lnTo>
                    <a:pt x="76" y="107"/>
                  </a:lnTo>
                  <a:lnTo>
                    <a:pt x="64" y="107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7" y="92"/>
                  </a:lnTo>
                  <a:lnTo>
                    <a:pt x="10" y="80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4" y="16"/>
                  </a:lnTo>
                  <a:lnTo>
                    <a:pt x="24" y="9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6" name="Freeform 76"/>
            <p:cNvSpPr>
              <a:spLocks/>
            </p:cNvSpPr>
            <p:nvPr/>
          </p:nvSpPr>
          <p:spPr bwMode="auto">
            <a:xfrm>
              <a:off x="4563" y="1558"/>
              <a:ext cx="107" cy="107"/>
            </a:xfrm>
            <a:custGeom>
              <a:avLst/>
              <a:gdLst>
                <a:gd name="T0" fmla="*/ 33 w 107"/>
                <a:gd name="T1" fmla="*/ 4 h 107"/>
                <a:gd name="T2" fmla="*/ 43 w 107"/>
                <a:gd name="T3" fmla="*/ 0 h 107"/>
                <a:gd name="T4" fmla="*/ 54 w 107"/>
                <a:gd name="T5" fmla="*/ 0 h 107"/>
                <a:gd name="T6" fmla="*/ 64 w 107"/>
                <a:gd name="T7" fmla="*/ 0 h 107"/>
                <a:gd name="T8" fmla="*/ 76 w 107"/>
                <a:gd name="T9" fmla="*/ 4 h 107"/>
                <a:gd name="T10" fmla="*/ 83 w 107"/>
                <a:gd name="T11" fmla="*/ 9 h 107"/>
                <a:gd name="T12" fmla="*/ 93 w 107"/>
                <a:gd name="T13" fmla="*/ 16 h 107"/>
                <a:gd name="T14" fmla="*/ 100 w 107"/>
                <a:gd name="T15" fmla="*/ 26 h 107"/>
                <a:gd name="T16" fmla="*/ 104 w 107"/>
                <a:gd name="T17" fmla="*/ 35 h 107"/>
                <a:gd name="T18" fmla="*/ 107 w 107"/>
                <a:gd name="T19" fmla="*/ 45 h 107"/>
                <a:gd name="T20" fmla="*/ 107 w 107"/>
                <a:gd name="T21" fmla="*/ 54 h 107"/>
                <a:gd name="T22" fmla="*/ 104 w 107"/>
                <a:gd name="T23" fmla="*/ 64 h 107"/>
                <a:gd name="T24" fmla="*/ 104 w 107"/>
                <a:gd name="T25" fmla="*/ 76 h 107"/>
                <a:gd name="T26" fmla="*/ 97 w 107"/>
                <a:gd name="T27" fmla="*/ 83 h 107"/>
                <a:gd name="T28" fmla="*/ 93 w 107"/>
                <a:gd name="T29" fmla="*/ 92 h 107"/>
                <a:gd name="T30" fmla="*/ 83 w 107"/>
                <a:gd name="T31" fmla="*/ 97 h 107"/>
                <a:gd name="T32" fmla="*/ 76 w 107"/>
                <a:gd name="T33" fmla="*/ 104 h 107"/>
                <a:gd name="T34" fmla="*/ 64 w 107"/>
                <a:gd name="T35" fmla="*/ 107 h 107"/>
                <a:gd name="T36" fmla="*/ 52 w 107"/>
                <a:gd name="T37" fmla="*/ 107 h 107"/>
                <a:gd name="T38" fmla="*/ 43 w 107"/>
                <a:gd name="T39" fmla="*/ 104 h 107"/>
                <a:gd name="T40" fmla="*/ 33 w 107"/>
                <a:gd name="T41" fmla="*/ 102 h 107"/>
                <a:gd name="T42" fmla="*/ 24 w 107"/>
                <a:gd name="T43" fmla="*/ 97 h 107"/>
                <a:gd name="T44" fmla="*/ 16 w 107"/>
                <a:gd name="T45" fmla="*/ 90 h 107"/>
                <a:gd name="T46" fmla="*/ 7 w 107"/>
                <a:gd name="T47" fmla="*/ 81 h 107"/>
                <a:gd name="T48" fmla="*/ 5 w 107"/>
                <a:gd name="T49" fmla="*/ 73 h 107"/>
                <a:gd name="T50" fmla="*/ 0 w 107"/>
                <a:gd name="T51" fmla="*/ 62 h 107"/>
                <a:gd name="T52" fmla="*/ 0 w 107"/>
                <a:gd name="T53" fmla="*/ 50 h 107"/>
                <a:gd name="T54" fmla="*/ 0 w 107"/>
                <a:gd name="T55" fmla="*/ 40 h 107"/>
                <a:gd name="T56" fmla="*/ 5 w 107"/>
                <a:gd name="T57" fmla="*/ 31 h 107"/>
                <a:gd name="T58" fmla="*/ 7 w 107"/>
                <a:gd name="T59" fmla="*/ 21 h 107"/>
                <a:gd name="T60" fmla="*/ 14 w 107"/>
                <a:gd name="T61" fmla="*/ 16 h 107"/>
                <a:gd name="T62" fmla="*/ 21 w 107"/>
                <a:gd name="T63" fmla="*/ 7 h 107"/>
                <a:gd name="T64" fmla="*/ 33 w 107"/>
                <a:gd name="T65" fmla="*/ 4 h 107"/>
                <a:gd name="T66" fmla="*/ 33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4"/>
                  </a:moveTo>
                  <a:lnTo>
                    <a:pt x="43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100" y="26"/>
                  </a:lnTo>
                  <a:lnTo>
                    <a:pt x="104" y="35"/>
                  </a:lnTo>
                  <a:lnTo>
                    <a:pt x="107" y="45"/>
                  </a:lnTo>
                  <a:lnTo>
                    <a:pt x="107" y="54"/>
                  </a:lnTo>
                  <a:lnTo>
                    <a:pt x="104" y="64"/>
                  </a:lnTo>
                  <a:lnTo>
                    <a:pt x="104" y="76"/>
                  </a:lnTo>
                  <a:lnTo>
                    <a:pt x="97" y="83"/>
                  </a:lnTo>
                  <a:lnTo>
                    <a:pt x="93" y="92"/>
                  </a:lnTo>
                  <a:lnTo>
                    <a:pt x="83" y="97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3" y="104"/>
                  </a:lnTo>
                  <a:lnTo>
                    <a:pt x="33" y="102"/>
                  </a:lnTo>
                  <a:lnTo>
                    <a:pt x="24" y="97"/>
                  </a:lnTo>
                  <a:lnTo>
                    <a:pt x="16" y="90"/>
                  </a:lnTo>
                  <a:lnTo>
                    <a:pt x="7" y="81"/>
                  </a:lnTo>
                  <a:lnTo>
                    <a:pt x="5" y="73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7" y="21"/>
                  </a:lnTo>
                  <a:lnTo>
                    <a:pt x="14" y="16"/>
                  </a:lnTo>
                  <a:lnTo>
                    <a:pt x="21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7" name="Freeform 77"/>
            <p:cNvSpPr>
              <a:spLocks/>
            </p:cNvSpPr>
            <p:nvPr/>
          </p:nvSpPr>
          <p:spPr bwMode="auto">
            <a:xfrm>
              <a:off x="4622" y="2307"/>
              <a:ext cx="107" cy="107"/>
            </a:xfrm>
            <a:custGeom>
              <a:avLst/>
              <a:gdLst>
                <a:gd name="T0" fmla="*/ 34 w 107"/>
                <a:gd name="T1" fmla="*/ 5 h 107"/>
                <a:gd name="T2" fmla="*/ 43 w 107"/>
                <a:gd name="T3" fmla="*/ 0 h 107"/>
                <a:gd name="T4" fmla="*/ 55 w 107"/>
                <a:gd name="T5" fmla="*/ 0 h 107"/>
                <a:gd name="T6" fmla="*/ 64 w 107"/>
                <a:gd name="T7" fmla="*/ 0 h 107"/>
                <a:gd name="T8" fmla="*/ 74 w 107"/>
                <a:gd name="T9" fmla="*/ 5 h 107"/>
                <a:gd name="T10" fmla="*/ 83 w 107"/>
                <a:gd name="T11" fmla="*/ 12 h 107"/>
                <a:gd name="T12" fmla="*/ 93 w 107"/>
                <a:gd name="T13" fmla="*/ 16 h 107"/>
                <a:gd name="T14" fmla="*/ 98 w 107"/>
                <a:gd name="T15" fmla="*/ 26 h 107"/>
                <a:gd name="T16" fmla="*/ 105 w 107"/>
                <a:gd name="T17" fmla="*/ 35 h 107"/>
                <a:gd name="T18" fmla="*/ 107 w 107"/>
                <a:gd name="T19" fmla="*/ 45 h 107"/>
                <a:gd name="T20" fmla="*/ 107 w 107"/>
                <a:gd name="T21" fmla="*/ 54 h 107"/>
                <a:gd name="T22" fmla="*/ 105 w 107"/>
                <a:gd name="T23" fmla="*/ 64 h 107"/>
                <a:gd name="T24" fmla="*/ 102 w 107"/>
                <a:gd name="T25" fmla="*/ 76 h 107"/>
                <a:gd name="T26" fmla="*/ 98 w 107"/>
                <a:gd name="T27" fmla="*/ 83 h 107"/>
                <a:gd name="T28" fmla="*/ 91 w 107"/>
                <a:gd name="T29" fmla="*/ 93 h 107"/>
                <a:gd name="T30" fmla="*/ 83 w 107"/>
                <a:gd name="T31" fmla="*/ 100 h 107"/>
                <a:gd name="T32" fmla="*/ 74 w 107"/>
                <a:gd name="T33" fmla="*/ 107 h 107"/>
                <a:gd name="T34" fmla="*/ 64 w 107"/>
                <a:gd name="T35" fmla="*/ 107 h 107"/>
                <a:gd name="T36" fmla="*/ 53 w 107"/>
                <a:gd name="T37" fmla="*/ 107 h 107"/>
                <a:gd name="T38" fmla="*/ 43 w 107"/>
                <a:gd name="T39" fmla="*/ 107 h 107"/>
                <a:gd name="T40" fmla="*/ 34 w 107"/>
                <a:gd name="T41" fmla="*/ 104 h 107"/>
                <a:gd name="T42" fmla="*/ 24 w 107"/>
                <a:gd name="T43" fmla="*/ 97 h 107"/>
                <a:gd name="T44" fmla="*/ 17 w 107"/>
                <a:gd name="T45" fmla="*/ 93 h 107"/>
                <a:gd name="T46" fmla="*/ 7 w 107"/>
                <a:gd name="T47" fmla="*/ 83 h 107"/>
                <a:gd name="T48" fmla="*/ 5 w 107"/>
                <a:gd name="T49" fmla="*/ 74 h 107"/>
                <a:gd name="T50" fmla="*/ 0 w 107"/>
                <a:gd name="T51" fmla="*/ 64 h 107"/>
                <a:gd name="T52" fmla="*/ 0 w 107"/>
                <a:gd name="T53" fmla="*/ 52 h 107"/>
                <a:gd name="T54" fmla="*/ 0 w 107"/>
                <a:gd name="T55" fmla="*/ 43 h 107"/>
                <a:gd name="T56" fmla="*/ 5 w 107"/>
                <a:gd name="T57" fmla="*/ 33 h 107"/>
                <a:gd name="T58" fmla="*/ 7 w 107"/>
                <a:gd name="T59" fmla="*/ 24 h 107"/>
                <a:gd name="T60" fmla="*/ 14 w 107"/>
                <a:gd name="T61" fmla="*/ 14 h 107"/>
                <a:gd name="T62" fmla="*/ 22 w 107"/>
                <a:gd name="T63" fmla="*/ 9 h 107"/>
                <a:gd name="T64" fmla="*/ 34 w 107"/>
                <a:gd name="T65" fmla="*/ 5 h 107"/>
                <a:gd name="T66" fmla="*/ 34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2"/>
                  </a:lnTo>
                  <a:lnTo>
                    <a:pt x="93" y="16"/>
                  </a:lnTo>
                  <a:lnTo>
                    <a:pt x="98" y="26"/>
                  </a:lnTo>
                  <a:lnTo>
                    <a:pt x="105" y="35"/>
                  </a:lnTo>
                  <a:lnTo>
                    <a:pt x="107" y="45"/>
                  </a:lnTo>
                  <a:lnTo>
                    <a:pt x="107" y="54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3"/>
                  </a:lnTo>
                  <a:lnTo>
                    <a:pt x="91" y="93"/>
                  </a:lnTo>
                  <a:lnTo>
                    <a:pt x="83" y="100"/>
                  </a:lnTo>
                  <a:lnTo>
                    <a:pt x="74" y="107"/>
                  </a:lnTo>
                  <a:lnTo>
                    <a:pt x="64" y="107"/>
                  </a:lnTo>
                  <a:lnTo>
                    <a:pt x="53" y="107"/>
                  </a:lnTo>
                  <a:lnTo>
                    <a:pt x="43" y="107"/>
                  </a:lnTo>
                  <a:lnTo>
                    <a:pt x="34" y="104"/>
                  </a:lnTo>
                  <a:lnTo>
                    <a:pt x="24" y="97"/>
                  </a:lnTo>
                  <a:lnTo>
                    <a:pt x="17" y="93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8" name="Freeform 78"/>
            <p:cNvSpPr>
              <a:spLocks/>
            </p:cNvSpPr>
            <p:nvPr/>
          </p:nvSpPr>
          <p:spPr bwMode="auto">
            <a:xfrm>
              <a:off x="4625" y="2078"/>
              <a:ext cx="109" cy="108"/>
            </a:xfrm>
            <a:custGeom>
              <a:avLst/>
              <a:gdLst>
                <a:gd name="T0" fmla="*/ 35 w 109"/>
                <a:gd name="T1" fmla="*/ 5 h 108"/>
                <a:gd name="T2" fmla="*/ 45 w 109"/>
                <a:gd name="T3" fmla="*/ 0 h 108"/>
                <a:gd name="T4" fmla="*/ 54 w 109"/>
                <a:gd name="T5" fmla="*/ 0 h 108"/>
                <a:gd name="T6" fmla="*/ 64 w 109"/>
                <a:gd name="T7" fmla="*/ 0 h 108"/>
                <a:gd name="T8" fmla="*/ 76 w 109"/>
                <a:gd name="T9" fmla="*/ 5 h 108"/>
                <a:gd name="T10" fmla="*/ 83 w 109"/>
                <a:gd name="T11" fmla="*/ 10 h 108"/>
                <a:gd name="T12" fmla="*/ 92 w 109"/>
                <a:gd name="T13" fmla="*/ 17 h 108"/>
                <a:gd name="T14" fmla="*/ 99 w 109"/>
                <a:gd name="T15" fmla="*/ 27 h 108"/>
                <a:gd name="T16" fmla="*/ 104 w 109"/>
                <a:gd name="T17" fmla="*/ 36 h 108"/>
                <a:gd name="T18" fmla="*/ 107 w 109"/>
                <a:gd name="T19" fmla="*/ 46 h 108"/>
                <a:gd name="T20" fmla="*/ 109 w 109"/>
                <a:gd name="T21" fmla="*/ 55 h 108"/>
                <a:gd name="T22" fmla="*/ 107 w 109"/>
                <a:gd name="T23" fmla="*/ 65 h 108"/>
                <a:gd name="T24" fmla="*/ 104 w 109"/>
                <a:gd name="T25" fmla="*/ 77 h 108"/>
                <a:gd name="T26" fmla="*/ 99 w 109"/>
                <a:gd name="T27" fmla="*/ 86 h 108"/>
                <a:gd name="T28" fmla="*/ 92 w 109"/>
                <a:gd name="T29" fmla="*/ 93 h 108"/>
                <a:gd name="T30" fmla="*/ 85 w 109"/>
                <a:gd name="T31" fmla="*/ 100 h 108"/>
                <a:gd name="T32" fmla="*/ 76 w 109"/>
                <a:gd name="T33" fmla="*/ 105 h 108"/>
                <a:gd name="T34" fmla="*/ 64 w 109"/>
                <a:gd name="T35" fmla="*/ 108 h 108"/>
                <a:gd name="T36" fmla="*/ 54 w 109"/>
                <a:gd name="T37" fmla="*/ 108 h 108"/>
                <a:gd name="T38" fmla="*/ 42 w 109"/>
                <a:gd name="T39" fmla="*/ 105 h 108"/>
                <a:gd name="T40" fmla="*/ 33 w 109"/>
                <a:gd name="T41" fmla="*/ 103 h 108"/>
                <a:gd name="T42" fmla="*/ 23 w 109"/>
                <a:gd name="T43" fmla="*/ 98 h 108"/>
                <a:gd name="T44" fmla="*/ 16 w 109"/>
                <a:gd name="T45" fmla="*/ 91 h 108"/>
                <a:gd name="T46" fmla="*/ 9 w 109"/>
                <a:gd name="T47" fmla="*/ 81 h 108"/>
                <a:gd name="T48" fmla="*/ 4 w 109"/>
                <a:gd name="T49" fmla="*/ 74 h 108"/>
                <a:gd name="T50" fmla="*/ 0 w 109"/>
                <a:gd name="T51" fmla="*/ 62 h 108"/>
                <a:gd name="T52" fmla="*/ 0 w 109"/>
                <a:gd name="T53" fmla="*/ 50 h 108"/>
                <a:gd name="T54" fmla="*/ 0 w 109"/>
                <a:gd name="T55" fmla="*/ 41 h 108"/>
                <a:gd name="T56" fmla="*/ 4 w 109"/>
                <a:gd name="T57" fmla="*/ 31 h 108"/>
                <a:gd name="T58" fmla="*/ 9 w 109"/>
                <a:gd name="T59" fmla="*/ 22 h 108"/>
                <a:gd name="T60" fmla="*/ 16 w 109"/>
                <a:gd name="T61" fmla="*/ 15 h 108"/>
                <a:gd name="T62" fmla="*/ 23 w 109"/>
                <a:gd name="T63" fmla="*/ 8 h 108"/>
                <a:gd name="T64" fmla="*/ 35 w 109"/>
                <a:gd name="T65" fmla="*/ 5 h 108"/>
                <a:gd name="T66" fmla="*/ 35 w 109"/>
                <a:gd name="T67" fmla="*/ 5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8"/>
                <a:gd name="T104" fmla="*/ 109 w 109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8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2" y="17"/>
                  </a:lnTo>
                  <a:lnTo>
                    <a:pt x="99" y="27"/>
                  </a:lnTo>
                  <a:lnTo>
                    <a:pt x="104" y="36"/>
                  </a:lnTo>
                  <a:lnTo>
                    <a:pt x="107" y="46"/>
                  </a:lnTo>
                  <a:lnTo>
                    <a:pt x="109" y="55"/>
                  </a:lnTo>
                  <a:lnTo>
                    <a:pt x="107" y="65"/>
                  </a:lnTo>
                  <a:lnTo>
                    <a:pt x="104" y="77"/>
                  </a:lnTo>
                  <a:lnTo>
                    <a:pt x="99" y="86"/>
                  </a:lnTo>
                  <a:lnTo>
                    <a:pt x="92" y="93"/>
                  </a:lnTo>
                  <a:lnTo>
                    <a:pt x="85" y="100"/>
                  </a:lnTo>
                  <a:lnTo>
                    <a:pt x="76" y="105"/>
                  </a:lnTo>
                  <a:lnTo>
                    <a:pt x="64" y="108"/>
                  </a:lnTo>
                  <a:lnTo>
                    <a:pt x="54" y="108"/>
                  </a:lnTo>
                  <a:lnTo>
                    <a:pt x="42" y="105"/>
                  </a:lnTo>
                  <a:lnTo>
                    <a:pt x="33" y="103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1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9" name="Freeform 79"/>
            <p:cNvSpPr>
              <a:spLocks/>
            </p:cNvSpPr>
            <p:nvPr/>
          </p:nvSpPr>
          <p:spPr bwMode="auto">
            <a:xfrm>
              <a:off x="4598" y="1817"/>
              <a:ext cx="107" cy="107"/>
            </a:xfrm>
            <a:custGeom>
              <a:avLst/>
              <a:gdLst>
                <a:gd name="T0" fmla="*/ 34 w 107"/>
                <a:gd name="T1" fmla="*/ 5 h 107"/>
                <a:gd name="T2" fmla="*/ 43 w 107"/>
                <a:gd name="T3" fmla="*/ 0 h 107"/>
                <a:gd name="T4" fmla="*/ 55 w 107"/>
                <a:gd name="T5" fmla="*/ 0 h 107"/>
                <a:gd name="T6" fmla="*/ 65 w 107"/>
                <a:gd name="T7" fmla="*/ 0 h 107"/>
                <a:gd name="T8" fmla="*/ 74 w 107"/>
                <a:gd name="T9" fmla="*/ 5 h 107"/>
                <a:gd name="T10" fmla="*/ 84 w 107"/>
                <a:gd name="T11" fmla="*/ 9 h 107"/>
                <a:gd name="T12" fmla="*/ 93 w 107"/>
                <a:gd name="T13" fmla="*/ 17 h 107"/>
                <a:gd name="T14" fmla="*/ 98 w 107"/>
                <a:gd name="T15" fmla="*/ 26 h 107"/>
                <a:gd name="T16" fmla="*/ 105 w 107"/>
                <a:gd name="T17" fmla="*/ 38 h 107"/>
                <a:gd name="T18" fmla="*/ 107 w 107"/>
                <a:gd name="T19" fmla="*/ 45 h 107"/>
                <a:gd name="T20" fmla="*/ 107 w 107"/>
                <a:gd name="T21" fmla="*/ 55 h 107"/>
                <a:gd name="T22" fmla="*/ 107 w 107"/>
                <a:gd name="T23" fmla="*/ 66 h 107"/>
                <a:gd name="T24" fmla="*/ 103 w 107"/>
                <a:gd name="T25" fmla="*/ 76 h 107"/>
                <a:gd name="T26" fmla="*/ 98 w 107"/>
                <a:gd name="T27" fmla="*/ 83 h 107"/>
                <a:gd name="T28" fmla="*/ 91 w 107"/>
                <a:gd name="T29" fmla="*/ 93 h 107"/>
                <a:gd name="T30" fmla="*/ 84 w 107"/>
                <a:gd name="T31" fmla="*/ 100 h 107"/>
                <a:gd name="T32" fmla="*/ 74 w 107"/>
                <a:gd name="T33" fmla="*/ 105 h 107"/>
                <a:gd name="T34" fmla="*/ 65 w 107"/>
                <a:gd name="T35" fmla="*/ 107 h 107"/>
                <a:gd name="T36" fmla="*/ 53 w 107"/>
                <a:gd name="T37" fmla="*/ 107 h 107"/>
                <a:gd name="T38" fmla="*/ 43 w 107"/>
                <a:gd name="T39" fmla="*/ 105 h 107"/>
                <a:gd name="T40" fmla="*/ 34 w 107"/>
                <a:gd name="T41" fmla="*/ 105 h 107"/>
                <a:gd name="T42" fmla="*/ 24 w 107"/>
                <a:gd name="T43" fmla="*/ 97 h 107"/>
                <a:gd name="T44" fmla="*/ 17 w 107"/>
                <a:gd name="T45" fmla="*/ 90 h 107"/>
                <a:gd name="T46" fmla="*/ 8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2 h 107"/>
                <a:gd name="T54" fmla="*/ 0 w 107"/>
                <a:gd name="T55" fmla="*/ 40 h 107"/>
                <a:gd name="T56" fmla="*/ 5 w 107"/>
                <a:gd name="T57" fmla="*/ 31 h 107"/>
                <a:gd name="T58" fmla="*/ 8 w 107"/>
                <a:gd name="T59" fmla="*/ 21 h 107"/>
                <a:gd name="T60" fmla="*/ 15 w 107"/>
                <a:gd name="T61" fmla="*/ 14 h 107"/>
                <a:gd name="T62" fmla="*/ 22 w 107"/>
                <a:gd name="T63" fmla="*/ 7 h 107"/>
                <a:gd name="T64" fmla="*/ 34 w 107"/>
                <a:gd name="T65" fmla="*/ 5 h 107"/>
                <a:gd name="T66" fmla="*/ 34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4" y="5"/>
                  </a:lnTo>
                  <a:lnTo>
                    <a:pt x="84" y="9"/>
                  </a:lnTo>
                  <a:lnTo>
                    <a:pt x="93" y="17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7" y="45"/>
                  </a:lnTo>
                  <a:lnTo>
                    <a:pt x="107" y="55"/>
                  </a:lnTo>
                  <a:lnTo>
                    <a:pt x="107" y="66"/>
                  </a:lnTo>
                  <a:lnTo>
                    <a:pt x="103" y="76"/>
                  </a:lnTo>
                  <a:lnTo>
                    <a:pt x="98" y="83"/>
                  </a:lnTo>
                  <a:lnTo>
                    <a:pt x="91" y="93"/>
                  </a:lnTo>
                  <a:lnTo>
                    <a:pt x="84" y="100"/>
                  </a:lnTo>
                  <a:lnTo>
                    <a:pt x="74" y="105"/>
                  </a:lnTo>
                  <a:lnTo>
                    <a:pt x="65" y="107"/>
                  </a:lnTo>
                  <a:lnTo>
                    <a:pt x="53" y="107"/>
                  </a:lnTo>
                  <a:lnTo>
                    <a:pt x="43" y="105"/>
                  </a:lnTo>
                  <a:lnTo>
                    <a:pt x="34" y="105"/>
                  </a:lnTo>
                  <a:lnTo>
                    <a:pt x="24" y="97"/>
                  </a:lnTo>
                  <a:lnTo>
                    <a:pt x="17" y="90"/>
                  </a:lnTo>
                  <a:lnTo>
                    <a:pt x="8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8" y="21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0" name="Freeform 80"/>
            <p:cNvSpPr>
              <a:spLocks/>
            </p:cNvSpPr>
            <p:nvPr/>
          </p:nvSpPr>
          <p:spPr bwMode="auto">
            <a:xfrm>
              <a:off x="4249" y="820"/>
              <a:ext cx="112" cy="115"/>
            </a:xfrm>
            <a:custGeom>
              <a:avLst/>
              <a:gdLst>
                <a:gd name="T0" fmla="*/ 38 w 112"/>
                <a:gd name="T1" fmla="*/ 5 h 115"/>
                <a:gd name="T2" fmla="*/ 47 w 112"/>
                <a:gd name="T3" fmla="*/ 0 h 115"/>
                <a:gd name="T4" fmla="*/ 57 w 112"/>
                <a:gd name="T5" fmla="*/ 0 h 115"/>
                <a:gd name="T6" fmla="*/ 67 w 112"/>
                <a:gd name="T7" fmla="*/ 0 h 115"/>
                <a:gd name="T8" fmla="*/ 78 w 112"/>
                <a:gd name="T9" fmla="*/ 5 h 115"/>
                <a:gd name="T10" fmla="*/ 86 w 112"/>
                <a:gd name="T11" fmla="*/ 10 h 115"/>
                <a:gd name="T12" fmla="*/ 95 w 112"/>
                <a:gd name="T13" fmla="*/ 17 h 115"/>
                <a:gd name="T14" fmla="*/ 102 w 112"/>
                <a:gd name="T15" fmla="*/ 24 h 115"/>
                <a:gd name="T16" fmla="*/ 109 w 112"/>
                <a:gd name="T17" fmla="*/ 39 h 115"/>
                <a:gd name="T18" fmla="*/ 109 w 112"/>
                <a:gd name="T19" fmla="*/ 48 h 115"/>
                <a:gd name="T20" fmla="*/ 112 w 112"/>
                <a:gd name="T21" fmla="*/ 58 h 115"/>
                <a:gd name="T22" fmla="*/ 109 w 112"/>
                <a:gd name="T23" fmla="*/ 69 h 115"/>
                <a:gd name="T24" fmla="*/ 107 w 112"/>
                <a:gd name="T25" fmla="*/ 81 h 115"/>
                <a:gd name="T26" fmla="*/ 100 w 112"/>
                <a:gd name="T27" fmla="*/ 88 h 115"/>
                <a:gd name="T28" fmla="*/ 95 w 112"/>
                <a:gd name="T29" fmla="*/ 98 h 115"/>
                <a:gd name="T30" fmla="*/ 86 w 112"/>
                <a:gd name="T31" fmla="*/ 105 h 115"/>
                <a:gd name="T32" fmla="*/ 76 w 112"/>
                <a:gd name="T33" fmla="*/ 110 h 115"/>
                <a:gd name="T34" fmla="*/ 67 w 112"/>
                <a:gd name="T35" fmla="*/ 112 h 115"/>
                <a:gd name="T36" fmla="*/ 55 w 112"/>
                <a:gd name="T37" fmla="*/ 115 h 115"/>
                <a:gd name="T38" fmla="*/ 43 w 112"/>
                <a:gd name="T39" fmla="*/ 112 h 115"/>
                <a:gd name="T40" fmla="*/ 33 w 112"/>
                <a:gd name="T41" fmla="*/ 110 h 115"/>
                <a:gd name="T42" fmla="*/ 24 w 112"/>
                <a:gd name="T43" fmla="*/ 103 h 115"/>
                <a:gd name="T44" fmla="*/ 17 w 112"/>
                <a:gd name="T45" fmla="*/ 96 h 115"/>
                <a:gd name="T46" fmla="*/ 9 w 112"/>
                <a:gd name="T47" fmla="*/ 86 h 115"/>
                <a:gd name="T48" fmla="*/ 5 w 112"/>
                <a:gd name="T49" fmla="*/ 77 h 115"/>
                <a:gd name="T50" fmla="*/ 0 w 112"/>
                <a:gd name="T51" fmla="*/ 65 h 115"/>
                <a:gd name="T52" fmla="*/ 0 w 112"/>
                <a:gd name="T53" fmla="*/ 55 h 115"/>
                <a:gd name="T54" fmla="*/ 0 w 112"/>
                <a:gd name="T55" fmla="*/ 43 h 115"/>
                <a:gd name="T56" fmla="*/ 5 w 112"/>
                <a:gd name="T57" fmla="*/ 34 h 115"/>
                <a:gd name="T58" fmla="*/ 9 w 112"/>
                <a:gd name="T59" fmla="*/ 24 h 115"/>
                <a:gd name="T60" fmla="*/ 19 w 112"/>
                <a:gd name="T61" fmla="*/ 15 h 115"/>
                <a:gd name="T62" fmla="*/ 26 w 112"/>
                <a:gd name="T63" fmla="*/ 8 h 115"/>
                <a:gd name="T64" fmla="*/ 38 w 112"/>
                <a:gd name="T65" fmla="*/ 5 h 115"/>
                <a:gd name="T66" fmla="*/ 38 w 112"/>
                <a:gd name="T67" fmla="*/ 5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5"/>
                <a:gd name="T104" fmla="*/ 112 w 112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5">
                  <a:moveTo>
                    <a:pt x="38" y="5"/>
                  </a:moveTo>
                  <a:lnTo>
                    <a:pt x="47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8" y="5"/>
                  </a:lnTo>
                  <a:lnTo>
                    <a:pt x="86" y="10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9" y="39"/>
                  </a:lnTo>
                  <a:lnTo>
                    <a:pt x="109" y="48"/>
                  </a:lnTo>
                  <a:lnTo>
                    <a:pt x="112" y="58"/>
                  </a:lnTo>
                  <a:lnTo>
                    <a:pt x="109" y="69"/>
                  </a:lnTo>
                  <a:lnTo>
                    <a:pt x="107" y="81"/>
                  </a:lnTo>
                  <a:lnTo>
                    <a:pt x="100" y="88"/>
                  </a:lnTo>
                  <a:lnTo>
                    <a:pt x="95" y="98"/>
                  </a:lnTo>
                  <a:lnTo>
                    <a:pt x="86" y="105"/>
                  </a:lnTo>
                  <a:lnTo>
                    <a:pt x="76" y="110"/>
                  </a:lnTo>
                  <a:lnTo>
                    <a:pt x="67" y="112"/>
                  </a:lnTo>
                  <a:lnTo>
                    <a:pt x="55" y="115"/>
                  </a:lnTo>
                  <a:lnTo>
                    <a:pt x="43" y="112"/>
                  </a:lnTo>
                  <a:lnTo>
                    <a:pt x="33" y="110"/>
                  </a:lnTo>
                  <a:lnTo>
                    <a:pt x="24" y="103"/>
                  </a:lnTo>
                  <a:lnTo>
                    <a:pt x="17" y="96"/>
                  </a:lnTo>
                  <a:lnTo>
                    <a:pt x="9" y="86"/>
                  </a:lnTo>
                  <a:lnTo>
                    <a:pt x="5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9" y="15"/>
                  </a:lnTo>
                  <a:lnTo>
                    <a:pt x="26" y="8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1" name="Freeform 81"/>
            <p:cNvSpPr>
              <a:spLocks/>
            </p:cNvSpPr>
            <p:nvPr/>
          </p:nvSpPr>
          <p:spPr bwMode="auto">
            <a:xfrm>
              <a:off x="4403" y="1068"/>
              <a:ext cx="112" cy="114"/>
            </a:xfrm>
            <a:custGeom>
              <a:avLst/>
              <a:gdLst>
                <a:gd name="T0" fmla="*/ 39 w 112"/>
                <a:gd name="T1" fmla="*/ 5 h 114"/>
                <a:gd name="T2" fmla="*/ 48 w 112"/>
                <a:gd name="T3" fmla="*/ 0 h 114"/>
                <a:gd name="T4" fmla="*/ 58 w 112"/>
                <a:gd name="T5" fmla="*/ 0 h 114"/>
                <a:gd name="T6" fmla="*/ 67 w 112"/>
                <a:gd name="T7" fmla="*/ 0 h 114"/>
                <a:gd name="T8" fmla="*/ 79 w 112"/>
                <a:gd name="T9" fmla="*/ 5 h 114"/>
                <a:gd name="T10" fmla="*/ 86 w 112"/>
                <a:gd name="T11" fmla="*/ 9 h 114"/>
                <a:gd name="T12" fmla="*/ 96 w 112"/>
                <a:gd name="T13" fmla="*/ 16 h 114"/>
                <a:gd name="T14" fmla="*/ 103 w 112"/>
                <a:gd name="T15" fmla="*/ 26 h 114"/>
                <a:gd name="T16" fmla="*/ 110 w 112"/>
                <a:gd name="T17" fmla="*/ 38 h 114"/>
                <a:gd name="T18" fmla="*/ 110 w 112"/>
                <a:gd name="T19" fmla="*/ 47 h 114"/>
                <a:gd name="T20" fmla="*/ 112 w 112"/>
                <a:gd name="T21" fmla="*/ 59 h 114"/>
                <a:gd name="T22" fmla="*/ 110 w 112"/>
                <a:gd name="T23" fmla="*/ 71 h 114"/>
                <a:gd name="T24" fmla="*/ 107 w 112"/>
                <a:gd name="T25" fmla="*/ 81 h 114"/>
                <a:gd name="T26" fmla="*/ 100 w 112"/>
                <a:gd name="T27" fmla="*/ 90 h 114"/>
                <a:gd name="T28" fmla="*/ 96 w 112"/>
                <a:gd name="T29" fmla="*/ 100 h 114"/>
                <a:gd name="T30" fmla="*/ 86 w 112"/>
                <a:gd name="T31" fmla="*/ 104 h 114"/>
                <a:gd name="T32" fmla="*/ 77 w 112"/>
                <a:gd name="T33" fmla="*/ 112 h 114"/>
                <a:gd name="T34" fmla="*/ 67 w 112"/>
                <a:gd name="T35" fmla="*/ 114 h 114"/>
                <a:gd name="T36" fmla="*/ 55 w 112"/>
                <a:gd name="T37" fmla="*/ 114 h 114"/>
                <a:gd name="T38" fmla="*/ 43 w 112"/>
                <a:gd name="T39" fmla="*/ 114 h 114"/>
                <a:gd name="T40" fmla="*/ 34 w 112"/>
                <a:gd name="T41" fmla="*/ 109 h 114"/>
                <a:gd name="T42" fmla="*/ 24 w 112"/>
                <a:gd name="T43" fmla="*/ 104 h 114"/>
                <a:gd name="T44" fmla="*/ 17 w 112"/>
                <a:gd name="T45" fmla="*/ 97 h 114"/>
                <a:gd name="T46" fmla="*/ 8 w 112"/>
                <a:gd name="T47" fmla="*/ 88 h 114"/>
                <a:gd name="T48" fmla="*/ 5 w 112"/>
                <a:gd name="T49" fmla="*/ 78 h 114"/>
                <a:gd name="T50" fmla="*/ 0 w 112"/>
                <a:gd name="T51" fmla="*/ 66 h 114"/>
                <a:gd name="T52" fmla="*/ 0 w 112"/>
                <a:gd name="T53" fmla="*/ 57 h 114"/>
                <a:gd name="T54" fmla="*/ 3 w 112"/>
                <a:gd name="T55" fmla="*/ 43 h 114"/>
                <a:gd name="T56" fmla="*/ 8 w 112"/>
                <a:gd name="T57" fmla="*/ 33 h 114"/>
                <a:gd name="T58" fmla="*/ 10 w 112"/>
                <a:gd name="T59" fmla="*/ 24 h 114"/>
                <a:gd name="T60" fmla="*/ 20 w 112"/>
                <a:gd name="T61" fmla="*/ 16 h 114"/>
                <a:gd name="T62" fmla="*/ 27 w 112"/>
                <a:gd name="T63" fmla="*/ 7 h 114"/>
                <a:gd name="T64" fmla="*/ 39 w 112"/>
                <a:gd name="T65" fmla="*/ 5 h 114"/>
                <a:gd name="T66" fmla="*/ 39 w 112"/>
                <a:gd name="T67" fmla="*/ 5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4"/>
                <a:gd name="T104" fmla="*/ 112 w 11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4">
                  <a:moveTo>
                    <a:pt x="39" y="5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9"/>
                  </a:lnTo>
                  <a:lnTo>
                    <a:pt x="96" y="16"/>
                  </a:lnTo>
                  <a:lnTo>
                    <a:pt x="103" y="26"/>
                  </a:lnTo>
                  <a:lnTo>
                    <a:pt x="110" y="38"/>
                  </a:lnTo>
                  <a:lnTo>
                    <a:pt x="110" y="47"/>
                  </a:lnTo>
                  <a:lnTo>
                    <a:pt x="112" y="59"/>
                  </a:lnTo>
                  <a:lnTo>
                    <a:pt x="110" y="71"/>
                  </a:lnTo>
                  <a:lnTo>
                    <a:pt x="107" y="81"/>
                  </a:lnTo>
                  <a:lnTo>
                    <a:pt x="100" y="90"/>
                  </a:lnTo>
                  <a:lnTo>
                    <a:pt x="96" y="100"/>
                  </a:lnTo>
                  <a:lnTo>
                    <a:pt x="86" y="104"/>
                  </a:lnTo>
                  <a:lnTo>
                    <a:pt x="77" y="112"/>
                  </a:lnTo>
                  <a:lnTo>
                    <a:pt x="67" y="114"/>
                  </a:lnTo>
                  <a:lnTo>
                    <a:pt x="55" y="114"/>
                  </a:lnTo>
                  <a:lnTo>
                    <a:pt x="43" y="114"/>
                  </a:lnTo>
                  <a:lnTo>
                    <a:pt x="34" y="109"/>
                  </a:lnTo>
                  <a:lnTo>
                    <a:pt x="24" y="104"/>
                  </a:lnTo>
                  <a:lnTo>
                    <a:pt x="17" y="97"/>
                  </a:lnTo>
                  <a:lnTo>
                    <a:pt x="8" y="88"/>
                  </a:lnTo>
                  <a:lnTo>
                    <a:pt x="5" y="78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3" y="43"/>
                  </a:lnTo>
                  <a:lnTo>
                    <a:pt x="8" y="33"/>
                  </a:lnTo>
                  <a:lnTo>
                    <a:pt x="10" y="24"/>
                  </a:lnTo>
                  <a:lnTo>
                    <a:pt x="20" y="16"/>
                  </a:lnTo>
                  <a:lnTo>
                    <a:pt x="27" y="7"/>
                  </a:lnTo>
                  <a:lnTo>
                    <a:pt x="39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2" name="Freeform 82"/>
            <p:cNvSpPr>
              <a:spLocks/>
            </p:cNvSpPr>
            <p:nvPr/>
          </p:nvSpPr>
          <p:spPr bwMode="auto">
            <a:xfrm>
              <a:off x="3281" y="195"/>
              <a:ext cx="114" cy="121"/>
            </a:xfrm>
            <a:custGeom>
              <a:avLst/>
              <a:gdLst>
                <a:gd name="T0" fmla="*/ 36 w 114"/>
                <a:gd name="T1" fmla="*/ 7 h 121"/>
                <a:gd name="T2" fmla="*/ 45 w 114"/>
                <a:gd name="T3" fmla="*/ 0 h 121"/>
                <a:gd name="T4" fmla="*/ 57 w 114"/>
                <a:gd name="T5" fmla="*/ 0 h 121"/>
                <a:gd name="T6" fmla="*/ 67 w 114"/>
                <a:gd name="T7" fmla="*/ 2 h 121"/>
                <a:gd name="T8" fmla="*/ 81 w 114"/>
                <a:gd name="T9" fmla="*/ 7 h 121"/>
                <a:gd name="T10" fmla="*/ 88 w 114"/>
                <a:gd name="T11" fmla="*/ 12 h 121"/>
                <a:gd name="T12" fmla="*/ 98 w 114"/>
                <a:gd name="T13" fmla="*/ 21 h 121"/>
                <a:gd name="T14" fmla="*/ 105 w 114"/>
                <a:gd name="T15" fmla="*/ 31 h 121"/>
                <a:gd name="T16" fmla="*/ 110 w 114"/>
                <a:gd name="T17" fmla="*/ 43 h 121"/>
                <a:gd name="T18" fmla="*/ 112 w 114"/>
                <a:gd name="T19" fmla="*/ 52 h 121"/>
                <a:gd name="T20" fmla="*/ 114 w 114"/>
                <a:gd name="T21" fmla="*/ 64 h 121"/>
                <a:gd name="T22" fmla="*/ 112 w 114"/>
                <a:gd name="T23" fmla="*/ 74 h 121"/>
                <a:gd name="T24" fmla="*/ 110 w 114"/>
                <a:gd name="T25" fmla="*/ 88 h 121"/>
                <a:gd name="T26" fmla="*/ 102 w 114"/>
                <a:gd name="T27" fmla="*/ 95 h 121"/>
                <a:gd name="T28" fmla="*/ 95 w 114"/>
                <a:gd name="T29" fmla="*/ 105 h 121"/>
                <a:gd name="T30" fmla="*/ 86 w 114"/>
                <a:gd name="T31" fmla="*/ 112 h 121"/>
                <a:gd name="T32" fmla="*/ 76 w 114"/>
                <a:gd name="T33" fmla="*/ 119 h 121"/>
                <a:gd name="T34" fmla="*/ 64 w 114"/>
                <a:gd name="T35" fmla="*/ 121 h 121"/>
                <a:gd name="T36" fmla="*/ 55 w 114"/>
                <a:gd name="T37" fmla="*/ 121 h 121"/>
                <a:gd name="T38" fmla="*/ 43 w 114"/>
                <a:gd name="T39" fmla="*/ 119 h 121"/>
                <a:gd name="T40" fmla="*/ 34 w 114"/>
                <a:gd name="T41" fmla="*/ 117 h 121"/>
                <a:gd name="T42" fmla="*/ 24 w 114"/>
                <a:gd name="T43" fmla="*/ 109 h 121"/>
                <a:gd name="T44" fmla="*/ 14 w 114"/>
                <a:gd name="T45" fmla="*/ 102 h 121"/>
                <a:gd name="T46" fmla="*/ 7 w 114"/>
                <a:gd name="T47" fmla="*/ 93 h 121"/>
                <a:gd name="T48" fmla="*/ 5 w 114"/>
                <a:gd name="T49" fmla="*/ 83 h 121"/>
                <a:gd name="T50" fmla="*/ 0 w 114"/>
                <a:gd name="T51" fmla="*/ 69 h 121"/>
                <a:gd name="T52" fmla="*/ 0 w 114"/>
                <a:gd name="T53" fmla="*/ 59 h 121"/>
                <a:gd name="T54" fmla="*/ 0 w 114"/>
                <a:gd name="T55" fmla="*/ 48 h 121"/>
                <a:gd name="T56" fmla="*/ 5 w 114"/>
                <a:gd name="T57" fmla="*/ 38 h 121"/>
                <a:gd name="T58" fmla="*/ 10 w 114"/>
                <a:gd name="T59" fmla="*/ 26 h 121"/>
                <a:gd name="T60" fmla="*/ 17 w 114"/>
                <a:gd name="T61" fmla="*/ 19 h 121"/>
                <a:gd name="T62" fmla="*/ 24 w 114"/>
                <a:gd name="T63" fmla="*/ 10 h 121"/>
                <a:gd name="T64" fmla="*/ 36 w 114"/>
                <a:gd name="T65" fmla="*/ 7 h 121"/>
                <a:gd name="T66" fmla="*/ 36 w 114"/>
                <a:gd name="T67" fmla="*/ 7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1"/>
                <a:gd name="T104" fmla="*/ 114 w 114"/>
                <a:gd name="T105" fmla="*/ 121 h 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1">
                  <a:moveTo>
                    <a:pt x="36" y="7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81" y="7"/>
                  </a:lnTo>
                  <a:lnTo>
                    <a:pt x="88" y="12"/>
                  </a:lnTo>
                  <a:lnTo>
                    <a:pt x="98" y="21"/>
                  </a:lnTo>
                  <a:lnTo>
                    <a:pt x="105" y="31"/>
                  </a:lnTo>
                  <a:lnTo>
                    <a:pt x="110" y="43"/>
                  </a:lnTo>
                  <a:lnTo>
                    <a:pt x="112" y="52"/>
                  </a:lnTo>
                  <a:lnTo>
                    <a:pt x="114" y="64"/>
                  </a:lnTo>
                  <a:lnTo>
                    <a:pt x="112" y="74"/>
                  </a:lnTo>
                  <a:lnTo>
                    <a:pt x="110" y="88"/>
                  </a:lnTo>
                  <a:lnTo>
                    <a:pt x="102" y="95"/>
                  </a:lnTo>
                  <a:lnTo>
                    <a:pt x="95" y="105"/>
                  </a:lnTo>
                  <a:lnTo>
                    <a:pt x="86" y="112"/>
                  </a:lnTo>
                  <a:lnTo>
                    <a:pt x="76" y="119"/>
                  </a:lnTo>
                  <a:lnTo>
                    <a:pt x="64" y="121"/>
                  </a:lnTo>
                  <a:lnTo>
                    <a:pt x="55" y="121"/>
                  </a:lnTo>
                  <a:lnTo>
                    <a:pt x="43" y="119"/>
                  </a:lnTo>
                  <a:lnTo>
                    <a:pt x="34" y="117"/>
                  </a:lnTo>
                  <a:lnTo>
                    <a:pt x="24" y="109"/>
                  </a:lnTo>
                  <a:lnTo>
                    <a:pt x="14" y="102"/>
                  </a:lnTo>
                  <a:lnTo>
                    <a:pt x="7" y="93"/>
                  </a:lnTo>
                  <a:lnTo>
                    <a:pt x="5" y="83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5" y="38"/>
                  </a:lnTo>
                  <a:lnTo>
                    <a:pt x="10" y="26"/>
                  </a:lnTo>
                  <a:lnTo>
                    <a:pt x="17" y="19"/>
                  </a:lnTo>
                  <a:lnTo>
                    <a:pt x="24" y="10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3" name="Freeform 83"/>
            <p:cNvSpPr>
              <a:spLocks/>
            </p:cNvSpPr>
            <p:nvPr/>
          </p:nvSpPr>
          <p:spPr bwMode="auto">
            <a:xfrm>
              <a:off x="1179" y="2466"/>
              <a:ext cx="381" cy="692"/>
            </a:xfrm>
            <a:custGeom>
              <a:avLst/>
              <a:gdLst>
                <a:gd name="T0" fmla="*/ 5 w 381"/>
                <a:gd name="T1" fmla="*/ 41 h 692"/>
                <a:gd name="T2" fmla="*/ 26 w 381"/>
                <a:gd name="T3" fmla="*/ 69 h 692"/>
                <a:gd name="T4" fmla="*/ 46 w 381"/>
                <a:gd name="T5" fmla="*/ 98 h 692"/>
                <a:gd name="T6" fmla="*/ 67 w 381"/>
                <a:gd name="T7" fmla="*/ 129 h 692"/>
                <a:gd name="T8" fmla="*/ 91 w 381"/>
                <a:gd name="T9" fmla="*/ 167 h 692"/>
                <a:gd name="T10" fmla="*/ 114 w 381"/>
                <a:gd name="T11" fmla="*/ 207 h 692"/>
                <a:gd name="T12" fmla="*/ 133 w 381"/>
                <a:gd name="T13" fmla="*/ 236 h 692"/>
                <a:gd name="T14" fmla="*/ 150 w 381"/>
                <a:gd name="T15" fmla="*/ 266 h 692"/>
                <a:gd name="T16" fmla="*/ 174 w 381"/>
                <a:gd name="T17" fmla="*/ 312 h 692"/>
                <a:gd name="T18" fmla="*/ 186 w 381"/>
                <a:gd name="T19" fmla="*/ 335 h 692"/>
                <a:gd name="T20" fmla="*/ 205 w 381"/>
                <a:gd name="T21" fmla="*/ 373 h 692"/>
                <a:gd name="T22" fmla="*/ 224 w 381"/>
                <a:gd name="T23" fmla="*/ 416 h 692"/>
                <a:gd name="T24" fmla="*/ 243 w 381"/>
                <a:gd name="T25" fmla="*/ 461 h 692"/>
                <a:gd name="T26" fmla="*/ 260 w 381"/>
                <a:gd name="T27" fmla="*/ 504 h 692"/>
                <a:gd name="T28" fmla="*/ 276 w 381"/>
                <a:gd name="T29" fmla="*/ 542 h 692"/>
                <a:gd name="T30" fmla="*/ 290 w 381"/>
                <a:gd name="T31" fmla="*/ 580 h 692"/>
                <a:gd name="T32" fmla="*/ 302 w 381"/>
                <a:gd name="T33" fmla="*/ 614 h 692"/>
                <a:gd name="T34" fmla="*/ 309 w 381"/>
                <a:gd name="T35" fmla="*/ 640 h 692"/>
                <a:gd name="T36" fmla="*/ 319 w 381"/>
                <a:gd name="T37" fmla="*/ 664 h 692"/>
                <a:gd name="T38" fmla="*/ 326 w 381"/>
                <a:gd name="T39" fmla="*/ 687 h 692"/>
                <a:gd name="T40" fmla="*/ 378 w 381"/>
                <a:gd name="T41" fmla="*/ 673 h 692"/>
                <a:gd name="T42" fmla="*/ 371 w 381"/>
                <a:gd name="T43" fmla="*/ 647 h 692"/>
                <a:gd name="T44" fmla="*/ 362 w 381"/>
                <a:gd name="T45" fmla="*/ 623 h 692"/>
                <a:gd name="T46" fmla="*/ 355 w 381"/>
                <a:gd name="T47" fmla="*/ 595 h 692"/>
                <a:gd name="T48" fmla="*/ 343 w 381"/>
                <a:gd name="T49" fmla="*/ 561 h 692"/>
                <a:gd name="T50" fmla="*/ 328 w 381"/>
                <a:gd name="T51" fmla="*/ 523 h 692"/>
                <a:gd name="T52" fmla="*/ 312 w 381"/>
                <a:gd name="T53" fmla="*/ 483 h 692"/>
                <a:gd name="T54" fmla="*/ 295 w 381"/>
                <a:gd name="T55" fmla="*/ 440 h 692"/>
                <a:gd name="T56" fmla="*/ 276 w 381"/>
                <a:gd name="T57" fmla="*/ 395 h 692"/>
                <a:gd name="T58" fmla="*/ 257 w 381"/>
                <a:gd name="T59" fmla="*/ 350 h 692"/>
                <a:gd name="T60" fmla="*/ 243 w 381"/>
                <a:gd name="T61" fmla="*/ 326 h 692"/>
                <a:gd name="T62" fmla="*/ 224 w 381"/>
                <a:gd name="T63" fmla="*/ 285 h 692"/>
                <a:gd name="T64" fmla="*/ 210 w 381"/>
                <a:gd name="T65" fmla="*/ 259 h 692"/>
                <a:gd name="T66" fmla="*/ 191 w 381"/>
                <a:gd name="T67" fmla="*/ 224 h 692"/>
                <a:gd name="T68" fmla="*/ 176 w 381"/>
                <a:gd name="T69" fmla="*/ 200 h 692"/>
                <a:gd name="T70" fmla="*/ 157 w 381"/>
                <a:gd name="T71" fmla="*/ 164 h 692"/>
                <a:gd name="T72" fmla="*/ 131 w 381"/>
                <a:gd name="T73" fmla="*/ 126 h 692"/>
                <a:gd name="T74" fmla="*/ 107 w 381"/>
                <a:gd name="T75" fmla="*/ 88 h 692"/>
                <a:gd name="T76" fmla="*/ 86 w 381"/>
                <a:gd name="T77" fmla="*/ 60 h 692"/>
                <a:gd name="T78" fmla="*/ 69 w 381"/>
                <a:gd name="T79" fmla="*/ 33 h 692"/>
                <a:gd name="T80" fmla="*/ 55 w 381"/>
                <a:gd name="T81" fmla="*/ 12 h 692"/>
                <a:gd name="T82" fmla="*/ 46 w 381"/>
                <a:gd name="T83" fmla="*/ 0 h 6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1"/>
                <a:gd name="T127" fmla="*/ 0 h 692"/>
                <a:gd name="T128" fmla="*/ 381 w 381"/>
                <a:gd name="T129" fmla="*/ 692 h 6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1" h="692">
                  <a:moveTo>
                    <a:pt x="0" y="33"/>
                  </a:moveTo>
                  <a:lnTo>
                    <a:pt x="0" y="36"/>
                  </a:lnTo>
                  <a:lnTo>
                    <a:pt x="5" y="41"/>
                  </a:lnTo>
                  <a:lnTo>
                    <a:pt x="12" y="50"/>
                  </a:lnTo>
                  <a:lnTo>
                    <a:pt x="22" y="64"/>
                  </a:lnTo>
                  <a:lnTo>
                    <a:pt x="26" y="69"/>
                  </a:lnTo>
                  <a:lnTo>
                    <a:pt x="31" y="79"/>
                  </a:lnTo>
                  <a:lnTo>
                    <a:pt x="36" y="88"/>
                  </a:lnTo>
                  <a:lnTo>
                    <a:pt x="46" y="98"/>
                  </a:lnTo>
                  <a:lnTo>
                    <a:pt x="53" y="107"/>
                  </a:lnTo>
                  <a:lnTo>
                    <a:pt x="60" y="117"/>
                  </a:lnTo>
                  <a:lnTo>
                    <a:pt x="67" y="129"/>
                  </a:lnTo>
                  <a:lnTo>
                    <a:pt x="76" y="143"/>
                  </a:lnTo>
                  <a:lnTo>
                    <a:pt x="81" y="155"/>
                  </a:lnTo>
                  <a:lnTo>
                    <a:pt x="91" y="167"/>
                  </a:lnTo>
                  <a:lnTo>
                    <a:pt x="98" y="181"/>
                  </a:lnTo>
                  <a:lnTo>
                    <a:pt x="107" y="195"/>
                  </a:lnTo>
                  <a:lnTo>
                    <a:pt x="114" y="207"/>
                  </a:lnTo>
                  <a:lnTo>
                    <a:pt x="124" y="221"/>
                  </a:lnTo>
                  <a:lnTo>
                    <a:pt x="129" y="228"/>
                  </a:lnTo>
                  <a:lnTo>
                    <a:pt x="133" y="236"/>
                  </a:lnTo>
                  <a:lnTo>
                    <a:pt x="138" y="243"/>
                  </a:lnTo>
                  <a:lnTo>
                    <a:pt x="143" y="252"/>
                  </a:lnTo>
                  <a:lnTo>
                    <a:pt x="150" y="266"/>
                  </a:lnTo>
                  <a:lnTo>
                    <a:pt x="157" y="281"/>
                  </a:lnTo>
                  <a:lnTo>
                    <a:pt x="167" y="295"/>
                  </a:lnTo>
                  <a:lnTo>
                    <a:pt x="174" y="312"/>
                  </a:lnTo>
                  <a:lnTo>
                    <a:pt x="176" y="319"/>
                  </a:lnTo>
                  <a:lnTo>
                    <a:pt x="181" y="326"/>
                  </a:lnTo>
                  <a:lnTo>
                    <a:pt x="186" y="335"/>
                  </a:lnTo>
                  <a:lnTo>
                    <a:pt x="191" y="343"/>
                  </a:lnTo>
                  <a:lnTo>
                    <a:pt x="198" y="359"/>
                  </a:lnTo>
                  <a:lnTo>
                    <a:pt x="205" y="373"/>
                  </a:lnTo>
                  <a:lnTo>
                    <a:pt x="210" y="388"/>
                  </a:lnTo>
                  <a:lnTo>
                    <a:pt x="219" y="402"/>
                  </a:lnTo>
                  <a:lnTo>
                    <a:pt x="224" y="416"/>
                  </a:lnTo>
                  <a:lnTo>
                    <a:pt x="231" y="433"/>
                  </a:lnTo>
                  <a:lnTo>
                    <a:pt x="236" y="447"/>
                  </a:lnTo>
                  <a:lnTo>
                    <a:pt x="243" y="461"/>
                  </a:lnTo>
                  <a:lnTo>
                    <a:pt x="250" y="476"/>
                  </a:lnTo>
                  <a:lnTo>
                    <a:pt x="255" y="490"/>
                  </a:lnTo>
                  <a:lnTo>
                    <a:pt x="260" y="504"/>
                  </a:lnTo>
                  <a:lnTo>
                    <a:pt x="264" y="519"/>
                  </a:lnTo>
                  <a:lnTo>
                    <a:pt x="269" y="530"/>
                  </a:lnTo>
                  <a:lnTo>
                    <a:pt x="276" y="542"/>
                  </a:lnTo>
                  <a:lnTo>
                    <a:pt x="281" y="554"/>
                  </a:lnTo>
                  <a:lnTo>
                    <a:pt x="286" y="566"/>
                  </a:lnTo>
                  <a:lnTo>
                    <a:pt x="290" y="580"/>
                  </a:lnTo>
                  <a:lnTo>
                    <a:pt x="295" y="592"/>
                  </a:lnTo>
                  <a:lnTo>
                    <a:pt x="298" y="602"/>
                  </a:lnTo>
                  <a:lnTo>
                    <a:pt x="302" y="614"/>
                  </a:lnTo>
                  <a:lnTo>
                    <a:pt x="302" y="623"/>
                  </a:lnTo>
                  <a:lnTo>
                    <a:pt x="307" y="633"/>
                  </a:lnTo>
                  <a:lnTo>
                    <a:pt x="309" y="640"/>
                  </a:lnTo>
                  <a:lnTo>
                    <a:pt x="312" y="649"/>
                  </a:lnTo>
                  <a:lnTo>
                    <a:pt x="317" y="656"/>
                  </a:lnTo>
                  <a:lnTo>
                    <a:pt x="319" y="664"/>
                  </a:lnTo>
                  <a:lnTo>
                    <a:pt x="321" y="673"/>
                  </a:lnTo>
                  <a:lnTo>
                    <a:pt x="326" y="683"/>
                  </a:lnTo>
                  <a:lnTo>
                    <a:pt x="326" y="687"/>
                  </a:lnTo>
                  <a:lnTo>
                    <a:pt x="328" y="692"/>
                  </a:lnTo>
                  <a:lnTo>
                    <a:pt x="381" y="678"/>
                  </a:lnTo>
                  <a:lnTo>
                    <a:pt x="378" y="673"/>
                  </a:lnTo>
                  <a:lnTo>
                    <a:pt x="378" y="668"/>
                  </a:lnTo>
                  <a:lnTo>
                    <a:pt x="374" y="659"/>
                  </a:lnTo>
                  <a:lnTo>
                    <a:pt x="371" y="647"/>
                  </a:lnTo>
                  <a:lnTo>
                    <a:pt x="369" y="640"/>
                  </a:lnTo>
                  <a:lnTo>
                    <a:pt x="364" y="630"/>
                  </a:lnTo>
                  <a:lnTo>
                    <a:pt x="362" y="623"/>
                  </a:lnTo>
                  <a:lnTo>
                    <a:pt x="359" y="614"/>
                  </a:lnTo>
                  <a:lnTo>
                    <a:pt x="355" y="607"/>
                  </a:lnTo>
                  <a:lnTo>
                    <a:pt x="355" y="595"/>
                  </a:lnTo>
                  <a:lnTo>
                    <a:pt x="350" y="585"/>
                  </a:lnTo>
                  <a:lnTo>
                    <a:pt x="347" y="576"/>
                  </a:lnTo>
                  <a:lnTo>
                    <a:pt x="343" y="561"/>
                  </a:lnTo>
                  <a:lnTo>
                    <a:pt x="338" y="549"/>
                  </a:lnTo>
                  <a:lnTo>
                    <a:pt x="333" y="538"/>
                  </a:lnTo>
                  <a:lnTo>
                    <a:pt x="328" y="523"/>
                  </a:lnTo>
                  <a:lnTo>
                    <a:pt x="321" y="509"/>
                  </a:lnTo>
                  <a:lnTo>
                    <a:pt x="317" y="497"/>
                  </a:lnTo>
                  <a:lnTo>
                    <a:pt x="312" y="483"/>
                  </a:lnTo>
                  <a:lnTo>
                    <a:pt x="307" y="469"/>
                  </a:lnTo>
                  <a:lnTo>
                    <a:pt x="302" y="454"/>
                  </a:lnTo>
                  <a:lnTo>
                    <a:pt x="295" y="440"/>
                  </a:lnTo>
                  <a:lnTo>
                    <a:pt x="288" y="426"/>
                  </a:lnTo>
                  <a:lnTo>
                    <a:pt x="283" y="412"/>
                  </a:lnTo>
                  <a:lnTo>
                    <a:pt x="276" y="395"/>
                  </a:lnTo>
                  <a:lnTo>
                    <a:pt x="269" y="381"/>
                  </a:lnTo>
                  <a:lnTo>
                    <a:pt x="264" y="364"/>
                  </a:lnTo>
                  <a:lnTo>
                    <a:pt x="257" y="350"/>
                  </a:lnTo>
                  <a:lnTo>
                    <a:pt x="252" y="340"/>
                  </a:lnTo>
                  <a:lnTo>
                    <a:pt x="250" y="333"/>
                  </a:lnTo>
                  <a:lnTo>
                    <a:pt x="243" y="326"/>
                  </a:lnTo>
                  <a:lnTo>
                    <a:pt x="240" y="316"/>
                  </a:lnTo>
                  <a:lnTo>
                    <a:pt x="233" y="300"/>
                  </a:lnTo>
                  <a:lnTo>
                    <a:pt x="224" y="285"/>
                  </a:lnTo>
                  <a:lnTo>
                    <a:pt x="219" y="276"/>
                  </a:lnTo>
                  <a:lnTo>
                    <a:pt x="214" y="269"/>
                  </a:lnTo>
                  <a:lnTo>
                    <a:pt x="210" y="259"/>
                  </a:lnTo>
                  <a:lnTo>
                    <a:pt x="207" y="252"/>
                  </a:lnTo>
                  <a:lnTo>
                    <a:pt x="200" y="238"/>
                  </a:lnTo>
                  <a:lnTo>
                    <a:pt x="191" y="224"/>
                  </a:lnTo>
                  <a:lnTo>
                    <a:pt x="186" y="214"/>
                  </a:lnTo>
                  <a:lnTo>
                    <a:pt x="181" y="209"/>
                  </a:lnTo>
                  <a:lnTo>
                    <a:pt x="176" y="200"/>
                  </a:lnTo>
                  <a:lnTo>
                    <a:pt x="172" y="195"/>
                  </a:lnTo>
                  <a:lnTo>
                    <a:pt x="164" y="181"/>
                  </a:lnTo>
                  <a:lnTo>
                    <a:pt x="157" y="164"/>
                  </a:lnTo>
                  <a:lnTo>
                    <a:pt x="148" y="150"/>
                  </a:lnTo>
                  <a:lnTo>
                    <a:pt x="138" y="138"/>
                  </a:lnTo>
                  <a:lnTo>
                    <a:pt x="131" y="126"/>
                  </a:lnTo>
                  <a:lnTo>
                    <a:pt x="124" y="114"/>
                  </a:lnTo>
                  <a:lnTo>
                    <a:pt x="114" y="100"/>
                  </a:lnTo>
                  <a:lnTo>
                    <a:pt x="107" y="88"/>
                  </a:lnTo>
                  <a:lnTo>
                    <a:pt x="100" y="79"/>
                  </a:lnTo>
                  <a:lnTo>
                    <a:pt x="93" y="69"/>
                  </a:lnTo>
                  <a:lnTo>
                    <a:pt x="86" y="60"/>
                  </a:lnTo>
                  <a:lnTo>
                    <a:pt x="79" y="50"/>
                  </a:lnTo>
                  <a:lnTo>
                    <a:pt x="74" y="41"/>
                  </a:lnTo>
                  <a:lnTo>
                    <a:pt x="69" y="33"/>
                  </a:lnTo>
                  <a:lnTo>
                    <a:pt x="62" y="24"/>
                  </a:lnTo>
                  <a:lnTo>
                    <a:pt x="57" y="19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4" name="Freeform 84"/>
            <p:cNvSpPr>
              <a:spLocks/>
            </p:cNvSpPr>
            <p:nvPr/>
          </p:nvSpPr>
          <p:spPr bwMode="auto">
            <a:xfrm>
              <a:off x="849" y="2048"/>
              <a:ext cx="342" cy="335"/>
            </a:xfrm>
            <a:custGeom>
              <a:avLst/>
              <a:gdLst>
                <a:gd name="T0" fmla="*/ 133 w 342"/>
                <a:gd name="T1" fmla="*/ 4 h 335"/>
                <a:gd name="T2" fmla="*/ 107 w 342"/>
                <a:gd name="T3" fmla="*/ 11 h 335"/>
                <a:gd name="T4" fmla="*/ 83 w 342"/>
                <a:gd name="T5" fmla="*/ 23 h 335"/>
                <a:gd name="T6" fmla="*/ 64 w 342"/>
                <a:gd name="T7" fmla="*/ 35 h 335"/>
                <a:gd name="T8" fmla="*/ 47 w 342"/>
                <a:gd name="T9" fmla="*/ 50 h 335"/>
                <a:gd name="T10" fmla="*/ 31 w 342"/>
                <a:gd name="T11" fmla="*/ 66 h 335"/>
                <a:gd name="T12" fmla="*/ 21 w 342"/>
                <a:gd name="T13" fmla="*/ 85 h 335"/>
                <a:gd name="T14" fmla="*/ 12 w 342"/>
                <a:gd name="T15" fmla="*/ 104 h 335"/>
                <a:gd name="T16" fmla="*/ 5 w 342"/>
                <a:gd name="T17" fmla="*/ 130 h 335"/>
                <a:gd name="T18" fmla="*/ 0 w 342"/>
                <a:gd name="T19" fmla="*/ 164 h 335"/>
                <a:gd name="T20" fmla="*/ 5 w 342"/>
                <a:gd name="T21" fmla="*/ 192 h 335"/>
                <a:gd name="T22" fmla="*/ 14 w 342"/>
                <a:gd name="T23" fmla="*/ 221 h 335"/>
                <a:gd name="T24" fmla="*/ 28 w 342"/>
                <a:gd name="T25" fmla="*/ 247 h 335"/>
                <a:gd name="T26" fmla="*/ 47 w 342"/>
                <a:gd name="T27" fmla="*/ 271 h 335"/>
                <a:gd name="T28" fmla="*/ 69 w 342"/>
                <a:gd name="T29" fmla="*/ 292 h 335"/>
                <a:gd name="T30" fmla="*/ 95 w 342"/>
                <a:gd name="T31" fmla="*/ 309 h 335"/>
                <a:gd name="T32" fmla="*/ 121 w 342"/>
                <a:gd name="T33" fmla="*/ 323 h 335"/>
                <a:gd name="T34" fmla="*/ 150 w 342"/>
                <a:gd name="T35" fmla="*/ 330 h 335"/>
                <a:gd name="T36" fmla="*/ 181 w 342"/>
                <a:gd name="T37" fmla="*/ 333 h 335"/>
                <a:gd name="T38" fmla="*/ 209 w 342"/>
                <a:gd name="T39" fmla="*/ 333 h 335"/>
                <a:gd name="T40" fmla="*/ 238 w 342"/>
                <a:gd name="T41" fmla="*/ 325 h 335"/>
                <a:gd name="T42" fmla="*/ 266 w 342"/>
                <a:gd name="T43" fmla="*/ 313 h 335"/>
                <a:gd name="T44" fmla="*/ 290 w 342"/>
                <a:gd name="T45" fmla="*/ 292 h 335"/>
                <a:gd name="T46" fmla="*/ 309 w 342"/>
                <a:gd name="T47" fmla="*/ 271 h 335"/>
                <a:gd name="T48" fmla="*/ 318 w 342"/>
                <a:gd name="T49" fmla="*/ 256 h 335"/>
                <a:gd name="T50" fmla="*/ 330 w 342"/>
                <a:gd name="T51" fmla="*/ 235 h 335"/>
                <a:gd name="T52" fmla="*/ 337 w 342"/>
                <a:gd name="T53" fmla="*/ 209 h 335"/>
                <a:gd name="T54" fmla="*/ 342 w 342"/>
                <a:gd name="T55" fmla="*/ 183 h 335"/>
                <a:gd name="T56" fmla="*/ 342 w 342"/>
                <a:gd name="T57" fmla="*/ 157 h 335"/>
                <a:gd name="T58" fmla="*/ 340 w 342"/>
                <a:gd name="T59" fmla="*/ 135 h 335"/>
                <a:gd name="T60" fmla="*/ 337 w 342"/>
                <a:gd name="T61" fmla="*/ 116 h 335"/>
                <a:gd name="T62" fmla="*/ 333 w 342"/>
                <a:gd name="T63" fmla="*/ 99 h 335"/>
                <a:gd name="T64" fmla="*/ 280 w 342"/>
                <a:gd name="T65" fmla="*/ 116 h 335"/>
                <a:gd name="T66" fmla="*/ 283 w 342"/>
                <a:gd name="T67" fmla="*/ 126 h 335"/>
                <a:gd name="T68" fmla="*/ 288 w 342"/>
                <a:gd name="T69" fmla="*/ 152 h 335"/>
                <a:gd name="T70" fmla="*/ 288 w 342"/>
                <a:gd name="T71" fmla="*/ 168 h 335"/>
                <a:gd name="T72" fmla="*/ 288 w 342"/>
                <a:gd name="T73" fmla="*/ 187 h 335"/>
                <a:gd name="T74" fmla="*/ 283 w 342"/>
                <a:gd name="T75" fmla="*/ 206 h 335"/>
                <a:gd name="T76" fmla="*/ 278 w 342"/>
                <a:gd name="T77" fmla="*/ 225 h 335"/>
                <a:gd name="T78" fmla="*/ 261 w 342"/>
                <a:gd name="T79" fmla="*/ 245 h 335"/>
                <a:gd name="T80" fmla="*/ 247 w 342"/>
                <a:gd name="T81" fmla="*/ 259 h 335"/>
                <a:gd name="T82" fmla="*/ 228 w 342"/>
                <a:gd name="T83" fmla="*/ 271 h 335"/>
                <a:gd name="T84" fmla="*/ 209 w 342"/>
                <a:gd name="T85" fmla="*/ 275 h 335"/>
                <a:gd name="T86" fmla="*/ 188 w 342"/>
                <a:gd name="T87" fmla="*/ 278 h 335"/>
                <a:gd name="T88" fmla="*/ 169 w 342"/>
                <a:gd name="T89" fmla="*/ 278 h 335"/>
                <a:gd name="T90" fmla="*/ 150 w 342"/>
                <a:gd name="T91" fmla="*/ 273 h 335"/>
                <a:gd name="T92" fmla="*/ 133 w 342"/>
                <a:gd name="T93" fmla="*/ 266 h 335"/>
                <a:gd name="T94" fmla="*/ 114 w 342"/>
                <a:gd name="T95" fmla="*/ 254 h 335"/>
                <a:gd name="T96" fmla="*/ 97 w 342"/>
                <a:gd name="T97" fmla="*/ 240 h 335"/>
                <a:gd name="T98" fmla="*/ 83 w 342"/>
                <a:gd name="T99" fmla="*/ 225 h 335"/>
                <a:gd name="T100" fmla="*/ 74 w 342"/>
                <a:gd name="T101" fmla="*/ 211 h 335"/>
                <a:gd name="T102" fmla="*/ 64 w 342"/>
                <a:gd name="T103" fmla="*/ 192 h 335"/>
                <a:gd name="T104" fmla="*/ 59 w 342"/>
                <a:gd name="T105" fmla="*/ 173 h 335"/>
                <a:gd name="T106" fmla="*/ 59 w 342"/>
                <a:gd name="T107" fmla="*/ 152 h 335"/>
                <a:gd name="T108" fmla="*/ 64 w 342"/>
                <a:gd name="T109" fmla="*/ 130 h 335"/>
                <a:gd name="T110" fmla="*/ 74 w 342"/>
                <a:gd name="T111" fmla="*/ 104 h 335"/>
                <a:gd name="T112" fmla="*/ 95 w 342"/>
                <a:gd name="T113" fmla="*/ 83 h 335"/>
                <a:gd name="T114" fmla="*/ 121 w 342"/>
                <a:gd name="T115" fmla="*/ 66 h 335"/>
                <a:gd name="T116" fmla="*/ 140 w 342"/>
                <a:gd name="T117" fmla="*/ 59 h 335"/>
                <a:gd name="T118" fmla="*/ 159 w 342"/>
                <a:gd name="T119" fmla="*/ 54 h 335"/>
                <a:gd name="T120" fmla="*/ 147 w 342"/>
                <a:gd name="T121" fmla="*/ 0 h 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2"/>
                <a:gd name="T184" fmla="*/ 0 h 335"/>
                <a:gd name="T185" fmla="*/ 342 w 342"/>
                <a:gd name="T186" fmla="*/ 335 h 3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2" h="335">
                  <a:moveTo>
                    <a:pt x="147" y="0"/>
                  </a:moveTo>
                  <a:lnTo>
                    <a:pt x="133" y="4"/>
                  </a:lnTo>
                  <a:lnTo>
                    <a:pt x="119" y="7"/>
                  </a:lnTo>
                  <a:lnTo>
                    <a:pt x="107" y="11"/>
                  </a:lnTo>
                  <a:lnTo>
                    <a:pt x="97" y="19"/>
                  </a:lnTo>
                  <a:lnTo>
                    <a:pt x="83" y="23"/>
                  </a:lnTo>
                  <a:lnTo>
                    <a:pt x="74" y="28"/>
                  </a:lnTo>
                  <a:lnTo>
                    <a:pt x="64" y="35"/>
                  </a:lnTo>
                  <a:lnTo>
                    <a:pt x="57" y="42"/>
                  </a:lnTo>
                  <a:lnTo>
                    <a:pt x="47" y="50"/>
                  </a:lnTo>
                  <a:lnTo>
                    <a:pt x="40" y="57"/>
                  </a:lnTo>
                  <a:lnTo>
                    <a:pt x="31" y="66"/>
                  </a:lnTo>
                  <a:lnTo>
                    <a:pt x="26" y="76"/>
                  </a:lnTo>
                  <a:lnTo>
                    <a:pt x="21" y="85"/>
                  </a:lnTo>
                  <a:lnTo>
                    <a:pt x="16" y="95"/>
                  </a:lnTo>
                  <a:lnTo>
                    <a:pt x="12" y="104"/>
                  </a:lnTo>
                  <a:lnTo>
                    <a:pt x="9" y="116"/>
                  </a:lnTo>
                  <a:lnTo>
                    <a:pt x="5" y="130"/>
                  </a:lnTo>
                  <a:lnTo>
                    <a:pt x="2" y="147"/>
                  </a:lnTo>
                  <a:lnTo>
                    <a:pt x="0" y="164"/>
                  </a:lnTo>
                  <a:lnTo>
                    <a:pt x="2" y="178"/>
                  </a:lnTo>
                  <a:lnTo>
                    <a:pt x="5" y="192"/>
                  </a:lnTo>
                  <a:lnTo>
                    <a:pt x="9" y="206"/>
                  </a:lnTo>
                  <a:lnTo>
                    <a:pt x="14" y="221"/>
                  </a:lnTo>
                  <a:lnTo>
                    <a:pt x="21" y="235"/>
                  </a:lnTo>
                  <a:lnTo>
                    <a:pt x="28" y="247"/>
                  </a:lnTo>
                  <a:lnTo>
                    <a:pt x="38" y="259"/>
                  </a:lnTo>
                  <a:lnTo>
                    <a:pt x="47" y="271"/>
                  </a:lnTo>
                  <a:lnTo>
                    <a:pt x="59" y="283"/>
                  </a:lnTo>
                  <a:lnTo>
                    <a:pt x="69" y="292"/>
                  </a:lnTo>
                  <a:lnTo>
                    <a:pt x="81" y="302"/>
                  </a:lnTo>
                  <a:lnTo>
                    <a:pt x="95" y="309"/>
                  </a:lnTo>
                  <a:lnTo>
                    <a:pt x="109" y="318"/>
                  </a:lnTo>
                  <a:lnTo>
                    <a:pt x="121" y="323"/>
                  </a:lnTo>
                  <a:lnTo>
                    <a:pt x="135" y="328"/>
                  </a:lnTo>
                  <a:lnTo>
                    <a:pt x="150" y="330"/>
                  </a:lnTo>
                  <a:lnTo>
                    <a:pt x="166" y="333"/>
                  </a:lnTo>
                  <a:lnTo>
                    <a:pt x="181" y="333"/>
                  </a:lnTo>
                  <a:lnTo>
                    <a:pt x="195" y="335"/>
                  </a:lnTo>
                  <a:lnTo>
                    <a:pt x="209" y="333"/>
                  </a:lnTo>
                  <a:lnTo>
                    <a:pt x="226" y="333"/>
                  </a:lnTo>
                  <a:lnTo>
                    <a:pt x="238" y="325"/>
                  </a:lnTo>
                  <a:lnTo>
                    <a:pt x="252" y="321"/>
                  </a:lnTo>
                  <a:lnTo>
                    <a:pt x="266" y="313"/>
                  </a:lnTo>
                  <a:lnTo>
                    <a:pt x="280" y="304"/>
                  </a:lnTo>
                  <a:lnTo>
                    <a:pt x="290" y="292"/>
                  </a:lnTo>
                  <a:lnTo>
                    <a:pt x="304" y="280"/>
                  </a:lnTo>
                  <a:lnTo>
                    <a:pt x="309" y="271"/>
                  </a:lnTo>
                  <a:lnTo>
                    <a:pt x="314" y="264"/>
                  </a:lnTo>
                  <a:lnTo>
                    <a:pt x="318" y="256"/>
                  </a:lnTo>
                  <a:lnTo>
                    <a:pt x="326" y="249"/>
                  </a:lnTo>
                  <a:lnTo>
                    <a:pt x="330" y="235"/>
                  </a:lnTo>
                  <a:lnTo>
                    <a:pt x="335" y="223"/>
                  </a:lnTo>
                  <a:lnTo>
                    <a:pt x="337" y="209"/>
                  </a:lnTo>
                  <a:lnTo>
                    <a:pt x="342" y="197"/>
                  </a:lnTo>
                  <a:lnTo>
                    <a:pt x="342" y="183"/>
                  </a:lnTo>
                  <a:lnTo>
                    <a:pt x="342" y="168"/>
                  </a:lnTo>
                  <a:lnTo>
                    <a:pt x="342" y="157"/>
                  </a:lnTo>
                  <a:lnTo>
                    <a:pt x="342" y="147"/>
                  </a:lnTo>
                  <a:lnTo>
                    <a:pt x="340" y="135"/>
                  </a:lnTo>
                  <a:lnTo>
                    <a:pt x="337" y="126"/>
                  </a:lnTo>
                  <a:lnTo>
                    <a:pt x="337" y="116"/>
                  </a:lnTo>
                  <a:lnTo>
                    <a:pt x="335" y="109"/>
                  </a:lnTo>
                  <a:lnTo>
                    <a:pt x="333" y="99"/>
                  </a:lnTo>
                  <a:lnTo>
                    <a:pt x="333" y="95"/>
                  </a:lnTo>
                  <a:lnTo>
                    <a:pt x="280" y="116"/>
                  </a:lnTo>
                  <a:lnTo>
                    <a:pt x="283" y="126"/>
                  </a:lnTo>
                  <a:lnTo>
                    <a:pt x="285" y="135"/>
                  </a:lnTo>
                  <a:lnTo>
                    <a:pt x="288" y="152"/>
                  </a:lnTo>
                  <a:lnTo>
                    <a:pt x="288" y="159"/>
                  </a:lnTo>
                  <a:lnTo>
                    <a:pt x="288" y="168"/>
                  </a:lnTo>
                  <a:lnTo>
                    <a:pt x="288" y="178"/>
                  </a:lnTo>
                  <a:lnTo>
                    <a:pt x="288" y="187"/>
                  </a:lnTo>
                  <a:lnTo>
                    <a:pt x="285" y="197"/>
                  </a:lnTo>
                  <a:lnTo>
                    <a:pt x="283" y="206"/>
                  </a:lnTo>
                  <a:lnTo>
                    <a:pt x="280" y="216"/>
                  </a:lnTo>
                  <a:lnTo>
                    <a:pt x="278" y="225"/>
                  </a:lnTo>
                  <a:lnTo>
                    <a:pt x="271" y="235"/>
                  </a:lnTo>
                  <a:lnTo>
                    <a:pt x="261" y="245"/>
                  </a:lnTo>
                  <a:lnTo>
                    <a:pt x="254" y="252"/>
                  </a:lnTo>
                  <a:lnTo>
                    <a:pt x="247" y="259"/>
                  </a:lnTo>
                  <a:lnTo>
                    <a:pt x="238" y="264"/>
                  </a:lnTo>
                  <a:lnTo>
                    <a:pt x="228" y="271"/>
                  </a:lnTo>
                  <a:lnTo>
                    <a:pt x="219" y="273"/>
                  </a:lnTo>
                  <a:lnTo>
                    <a:pt x="209" y="275"/>
                  </a:lnTo>
                  <a:lnTo>
                    <a:pt x="197" y="275"/>
                  </a:lnTo>
                  <a:lnTo>
                    <a:pt x="188" y="278"/>
                  </a:lnTo>
                  <a:lnTo>
                    <a:pt x="181" y="278"/>
                  </a:lnTo>
                  <a:lnTo>
                    <a:pt x="169" y="278"/>
                  </a:lnTo>
                  <a:lnTo>
                    <a:pt x="159" y="273"/>
                  </a:lnTo>
                  <a:lnTo>
                    <a:pt x="150" y="273"/>
                  </a:lnTo>
                  <a:lnTo>
                    <a:pt x="140" y="271"/>
                  </a:lnTo>
                  <a:lnTo>
                    <a:pt x="133" y="266"/>
                  </a:lnTo>
                  <a:lnTo>
                    <a:pt x="123" y="259"/>
                  </a:lnTo>
                  <a:lnTo>
                    <a:pt x="114" y="254"/>
                  </a:lnTo>
                  <a:lnTo>
                    <a:pt x="104" y="247"/>
                  </a:lnTo>
                  <a:lnTo>
                    <a:pt x="97" y="240"/>
                  </a:lnTo>
                  <a:lnTo>
                    <a:pt x="90" y="233"/>
                  </a:lnTo>
                  <a:lnTo>
                    <a:pt x="83" y="225"/>
                  </a:lnTo>
                  <a:lnTo>
                    <a:pt x="78" y="216"/>
                  </a:lnTo>
                  <a:lnTo>
                    <a:pt x="74" y="211"/>
                  </a:lnTo>
                  <a:lnTo>
                    <a:pt x="69" y="202"/>
                  </a:lnTo>
                  <a:lnTo>
                    <a:pt x="64" y="192"/>
                  </a:lnTo>
                  <a:lnTo>
                    <a:pt x="59" y="183"/>
                  </a:lnTo>
                  <a:lnTo>
                    <a:pt x="59" y="173"/>
                  </a:lnTo>
                  <a:lnTo>
                    <a:pt x="59" y="161"/>
                  </a:lnTo>
                  <a:lnTo>
                    <a:pt x="59" y="152"/>
                  </a:lnTo>
                  <a:lnTo>
                    <a:pt x="59" y="140"/>
                  </a:lnTo>
                  <a:lnTo>
                    <a:pt x="64" y="130"/>
                  </a:lnTo>
                  <a:lnTo>
                    <a:pt x="66" y="116"/>
                  </a:lnTo>
                  <a:lnTo>
                    <a:pt x="74" y="104"/>
                  </a:lnTo>
                  <a:lnTo>
                    <a:pt x="83" y="92"/>
                  </a:lnTo>
                  <a:lnTo>
                    <a:pt x="95" y="83"/>
                  </a:lnTo>
                  <a:lnTo>
                    <a:pt x="107" y="73"/>
                  </a:lnTo>
                  <a:lnTo>
                    <a:pt x="121" y="66"/>
                  </a:lnTo>
                  <a:lnTo>
                    <a:pt x="131" y="61"/>
                  </a:lnTo>
                  <a:lnTo>
                    <a:pt x="140" y="59"/>
                  </a:lnTo>
                  <a:lnTo>
                    <a:pt x="150" y="57"/>
                  </a:lnTo>
                  <a:lnTo>
                    <a:pt x="159" y="5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5" name="Freeform 85"/>
            <p:cNvSpPr>
              <a:spLocks/>
            </p:cNvSpPr>
            <p:nvPr/>
          </p:nvSpPr>
          <p:spPr bwMode="auto">
            <a:xfrm>
              <a:off x="951" y="2040"/>
              <a:ext cx="243" cy="184"/>
            </a:xfrm>
            <a:custGeom>
              <a:avLst/>
              <a:gdLst>
                <a:gd name="T0" fmla="*/ 24 w 243"/>
                <a:gd name="T1" fmla="*/ 79 h 184"/>
                <a:gd name="T2" fmla="*/ 38 w 243"/>
                <a:gd name="T3" fmla="*/ 69 h 184"/>
                <a:gd name="T4" fmla="*/ 52 w 243"/>
                <a:gd name="T5" fmla="*/ 65 h 184"/>
                <a:gd name="T6" fmla="*/ 67 w 243"/>
                <a:gd name="T7" fmla="*/ 60 h 184"/>
                <a:gd name="T8" fmla="*/ 81 w 243"/>
                <a:gd name="T9" fmla="*/ 58 h 184"/>
                <a:gd name="T10" fmla="*/ 93 w 243"/>
                <a:gd name="T11" fmla="*/ 55 h 184"/>
                <a:gd name="T12" fmla="*/ 107 w 243"/>
                <a:gd name="T13" fmla="*/ 58 h 184"/>
                <a:gd name="T14" fmla="*/ 117 w 243"/>
                <a:gd name="T15" fmla="*/ 60 h 184"/>
                <a:gd name="T16" fmla="*/ 131 w 243"/>
                <a:gd name="T17" fmla="*/ 67 h 184"/>
                <a:gd name="T18" fmla="*/ 138 w 243"/>
                <a:gd name="T19" fmla="*/ 72 h 184"/>
                <a:gd name="T20" fmla="*/ 147 w 243"/>
                <a:gd name="T21" fmla="*/ 77 h 184"/>
                <a:gd name="T22" fmla="*/ 155 w 243"/>
                <a:gd name="T23" fmla="*/ 84 h 184"/>
                <a:gd name="T24" fmla="*/ 159 w 243"/>
                <a:gd name="T25" fmla="*/ 91 h 184"/>
                <a:gd name="T26" fmla="*/ 164 w 243"/>
                <a:gd name="T27" fmla="*/ 98 h 184"/>
                <a:gd name="T28" fmla="*/ 169 w 243"/>
                <a:gd name="T29" fmla="*/ 107 h 184"/>
                <a:gd name="T30" fmla="*/ 174 w 243"/>
                <a:gd name="T31" fmla="*/ 115 h 184"/>
                <a:gd name="T32" fmla="*/ 178 w 243"/>
                <a:gd name="T33" fmla="*/ 124 h 184"/>
                <a:gd name="T34" fmla="*/ 181 w 243"/>
                <a:gd name="T35" fmla="*/ 141 h 184"/>
                <a:gd name="T36" fmla="*/ 183 w 243"/>
                <a:gd name="T37" fmla="*/ 157 h 184"/>
                <a:gd name="T38" fmla="*/ 183 w 243"/>
                <a:gd name="T39" fmla="*/ 172 h 184"/>
                <a:gd name="T40" fmla="*/ 183 w 243"/>
                <a:gd name="T41" fmla="*/ 184 h 184"/>
                <a:gd name="T42" fmla="*/ 243 w 243"/>
                <a:gd name="T43" fmla="*/ 167 h 184"/>
                <a:gd name="T44" fmla="*/ 240 w 243"/>
                <a:gd name="T45" fmla="*/ 160 h 184"/>
                <a:gd name="T46" fmla="*/ 240 w 243"/>
                <a:gd name="T47" fmla="*/ 148 h 184"/>
                <a:gd name="T48" fmla="*/ 235 w 243"/>
                <a:gd name="T49" fmla="*/ 138 h 184"/>
                <a:gd name="T50" fmla="*/ 235 w 243"/>
                <a:gd name="T51" fmla="*/ 126 h 184"/>
                <a:gd name="T52" fmla="*/ 231 w 243"/>
                <a:gd name="T53" fmla="*/ 117 h 184"/>
                <a:gd name="T54" fmla="*/ 228 w 243"/>
                <a:gd name="T55" fmla="*/ 105 h 184"/>
                <a:gd name="T56" fmla="*/ 221 w 243"/>
                <a:gd name="T57" fmla="*/ 93 h 184"/>
                <a:gd name="T58" fmla="*/ 216 w 243"/>
                <a:gd name="T59" fmla="*/ 79 h 184"/>
                <a:gd name="T60" fmla="*/ 209 w 243"/>
                <a:gd name="T61" fmla="*/ 67 h 184"/>
                <a:gd name="T62" fmla="*/ 202 w 243"/>
                <a:gd name="T63" fmla="*/ 55 h 184"/>
                <a:gd name="T64" fmla="*/ 190 w 243"/>
                <a:gd name="T65" fmla="*/ 43 h 184"/>
                <a:gd name="T66" fmla="*/ 181 w 243"/>
                <a:gd name="T67" fmla="*/ 34 h 184"/>
                <a:gd name="T68" fmla="*/ 169 w 243"/>
                <a:gd name="T69" fmla="*/ 24 h 184"/>
                <a:gd name="T70" fmla="*/ 155 w 243"/>
                <a:gd name="T71" fmla="*/ 17 h 184"/>
                <a:gd name="T72" fmla="*/ 145 w 243"/>
                <a:gd name="T73" fmla="*/ 12 h 184"/>
                <a:gd name="T74" fmla="*/ 136 w 243"/>
                <a:gd name="T75" fmla="*/ 8 h 184"/>
                <a:gd name="T76" fmla="*/ 126 w 243"/>
                <a:gd name="T77" fmla="*/ 5 h 184"/>
                <a:gd name="T78" fmla="*/ 119 w 243"/>
                <a:gd name="T79" fmla="*/ 3 h 184"/>
                <a:gd name="T80" fmla="*/ 109 w 243"/>
                <a:gd name="T81" fmla="*/ 3 h 184"/>
                <a:gd name="T82" fmla="*/ 100 w 243"/>
                <a:gd name="T83" fmla="*/ 0 h 184"/>
                <a:gd name="T84" fmla="*/ 90 w 243"/>
                <a:gd name="T85" fmla="*/ 0 h 184"/>
                <a:gd name="T86" fmla="*/ 81 w 243"/>
                <a:gd name="T87" fmla="*/ 3 h 184"/>
                <a:gd name="T88" fmla="*/ 71 w 243"/>
                <a:gd name="T89" fmla="*/ 3 h 184"/>
                <a:gd name="T90" fmla="*/ 62 w 243"/>
                <a:gd name="T91" fmla="*/ 3 h 184"/>
                <a:gd name="T92" fmla="*/ 50 w 243"/>
                <a:gd name="T93" fmla="*/ 5 h 184"/>
                <a:gd name="T94" fmla="*/ 40 w 243"/>
                <a:gd name="T95" fmla="*/ 10 h 184"/>
                <a:gd name="T96" fmla="*/ 29 w 243"/>
                <a:gd name="T97" fmla="*/ 12 h 184"/>
                <a:gd name="T98" fmla="*/ 19 w 243"/>
                <a:gd name="T99" fmla="*/ 17 h 184"/>
                <a:gd name="T100" fmla="*/ 10 w 243"/>
                <a:gd name="T101" fmla="*/ 22 h 184"/>
                <a:gd name="T102" fmla="*/ 0 w 243"/>
                <a:gd name="T103" fmla="*/ 29 h 184"/>
                <a:gd name="T104" fmla="*/ 24 w 243"/>
                <a:gd name="T105" fmla="*/ 79 h 184"/>
                <a:gd name="T106" fmla="*/ 24 w 243"/>
                <a:gd name="T107" fmla="*/ 79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3"/>
                <a:gd name="T163" fmla="*/ 0 h 184"/>
                <a:gd name="T164" fmla="*/ 243 w 243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3" h="184">
                  <a:moveTo>
                    <a:pt x="24" y="79"/>
                  </a:moveTo>
                  <a:lnTo>
                    <a:pt x="38" y="69"/>
                  </a:lnTo>
                  <a:lnTo>
                    <a:pt x="52" y="65"/>
                  </a:lnTo>
                  <a:lnTo>
                    <a:pt x="67" y="60"/>
                  </a:lnTo>
                  <a:lnTo>
                    <a:pt x="81" y="58"/>
                  </a:lnTo>
                  <a:lnTo>
                    <a:pt x="93" y="55"/>
                  </a:lnTo>
                  <a:lnTo>
                    <a:pt x="107" y="58"/>
                  </a:lnTo>
                  <a:lnTo>
                    <a:pt x="117" y="60"/>
                  </a:lnTo>
                  <a:lnTo>
                    <a:pt x="131" y="67"/>
                  </a:lnTo>
                  <a:lnTo>
                    <a:pt x="138" y="72"/>
                  </a:lnTo>
                  <a:lnTo>
                    <a:pt x="147" y="77"/>
                  </a:lnTo>
                  <a:lnTo>
                    <a:pt x="155" y="84"/>
                  </a:lnTo>
                  <a:lnTo>
                    <a:pt x="159" y="91"/>
                  </a:lnTo>
                  <a:lnTo>
                    <a:pt x="164" y="98"/>
                  </a:lnTo>
                  <a:lnTo>
                    <a:pt x="169" y="107"/>
                  </a:lnTo>
                  <a:lnTo>
                    <a:pt x="174" y="115"/>
                  </a:lnTo>
                  <a:lnTo>
                    <a:pt x="178" y="124"/>
                  </a:lnTo>
                  <a:lnTo>
                    <a:pt x="181" y="141"/>
                  </a:lnTo>
                  <a:lnTo>
                    <a:pt x="183" y="157"/>
                  </a:lnTo>
                  <a:lnTo>
                    <a:pt x="183" y="172"/>
                  </a:lnTo>
                  <a:lnTo>
                    <a:pt x="183" y="184"/>
                  </a:lnTo>
                  <a:lnTo>
                    <a:pt x="243" y="167"/>
                  </a:lnTo>
                  <a:lnTo>
                    <a:pt x="240" y="160"/>
                  </a:lnTo>
                  <a:lnTo>
                    <a:pt x="240" y="148"/>
                  </a:lnTo>
                  <a:lnTo>
                    <a:pt x="235" y="138"/>
                  </a:lnTo>
                  <a:lnTo>
                    <a:pt x="235" y="126"/>
                  </a:lnTo>
                  <a:lnTo>
                    <a:pt x="231" y="117"/>
                  </a:lnTo>
                  <a:lnTo>
                    <a:pt x="228" y="105"/>
                  </a:lnTo>
                  <a:lnTo>
                    <a:pt x="221" y="93"/>
                  </a:lnTo>
                  <a:lnTo>
                    <a:pt x="216" y="79"/>
                  </a:lnTo>
                  <a:lnTo>
                    <a:pt x="209" y="67"/>
                  </a:lnTo>
                  <a:lnTo>
                    <a:pt x="202" y="55"/>
                  </a:lnTo>
                  <a:lnTo>
                    <a:pt x="190" y="43"/>
                  </a:lnTo>
                  <a:lnTo>
                    <a:pt x="181" y="34"/>
                  </a:lnTo>
                  <a:lnTo>
                    <a:pt x="169" y="24"/>
                  </a:lnTo>
                  <a:lnTo>
                    <a:pt x="155" y="17"/>
                  </a:lnTo>
                  <a:lnTo>
                    <a:pt x="145" y="12"/>
                  </a:lnTo>
                  <a:lnTo>
                    <a:pt x="136" y="8"/>
                  </a:lnTo>
                  <a:lnTo>
                    <a:pt x="126" y="5"/>
                  </a:lnTo>
                  <a:lnTo>
                    <a:pt x="119" y="3"/>
                  </a:lnTo>
                  <a:lnTo>
                    <a:pt x="109" y="3"/>
                  </a:lnTo>
                  <a:lnTo>
                    <a:pt x="100" y="0"/>
                  </a:lnTo>
                  <a:lnTo>
                    <a:pt x="90" y="0"/>
                  </a:lnTo>
                  <a:lnTo>
                    <a:pt x="81" y="3"/>
                  </a:lnTo>
                  <a:lnTo>
                    <a:pt x="71" y="3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40" y="10"/>
                  </a:lnTo>
                  <a:lnTo>
                    <a:pt x="29" y="12"/>
                  </a:lnTo>
                  <a:lnTo>
                    <a:pt x="19" y="17"/>
                  </a:lnTo>
                  <a:lnTo>
                    <a:pt x="10" y="22"/>
                  </a:lnTo>
                  <a:lnTo>
                    <a:pt x="0" y="29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6" name="Freeform 86"/>
            <p:cNvSpPr>
              <a:spLocks/>
            </p:cNvSpPr>
            <p:nvPr/>
          </p:nvSpPr>
          <p:spPr bwMode="auto">
            <a:xfrm>
              <a:off x="416" y="1639"/>
              <a:ext cx="492" cy="454"/>
            </a:xfrm>
            <a:custGeom>
              <a:avLst/>
              <a:gdLst>
                <a:gd name="T0" fmla="*/ 478 w 492"/>
                <a:gd name="T1" fmla="*/ 261 h 454"/>
                <a:gd name="T2" fmla="*/ 459 w 492"/>
                <a:gd name="T3" fmla="*/ 221 h 454"/>
                <a:gd name="T4" fmla="*/ 440 w 492"/>
                <a:gd name="T5" fmla="*/ 183 h 454"/>
                <a:gd name="T6" fmla="*/ 419 w 492"/>
                <a:gd name="T7" fmla="*/ 149 h 454"/>
                <a:gd name="T8" fmla="*/ 395 w 492"/>
                <a:gd name="T9" fmla="*/ 118 h 454"/>
                <a:gd name="T10" fmla="*/ 352 w 492"/>
                <a:gd name="T11" fmla="*/ 76 h 454"/>
                <a:gd name="T12" fmla="*/ 304 w 492"/>
                <a:gd name="T13" fmla="*/ 40 h 454"/>
                <a:gd name="T14" fmla="*/ 252 w 492"/>
                <a:gd name="T15" fmla="*/ 14 h 454"/>
                <a:gd name="T16" fmla="*/ 205 w 492"/>
                <a:gd name="T17" fmla="*/ 2 h 454"/>
                <a:gd name="T18" fmla="*/ 155 w 492"/>
                <a:gd name="T19" fmla="*/ 0 h 454"/>
                <a:gd name="T20" fmla="*/ 107 w 492"/>
                <a:gd name="T21" fmla="*/ 9 h 454"/>
                <a:gd name="T22" fmla="*/ 55 w 492"/>
                <a:gd name="T23" fmla="*/ 35 h 454"/>
                <a:gd name="T24" fmla="*/ 19 w 492"/>
                <a:gd name="T25" fmla="*/ 78 h 454"/>
                <a:gd name="T26" fmla="*/ 0 w 492"/>
                <a:gd name="T27" fmla="*/ 133 h 454"/>
                <a:gd name="T28" fmla="*/ 5 w 492"/>
                <a:gd name="T29" fmla="*/ 187 h 454"/>
                <a:gd name="T30" fmla="*/ 14 w 492"/>
                <a:gd name="T31" fmla="*/ 223 h 454"/>
                <a:gd name="T32" fmla="*/ 31 w 492"/>
                <a:gd name="T33" fmla="*/ 256 h 454"/>
                <a:gd name="T34" fmla="*/ 50 w 492"/>
                <a:gd name="T35" fmla="*/ 287 h 454"/>
                <a:gd name="T36" fmla="*/ 86 w 492"/>
                <a:gd name="T37" fmla="*/ 321 h 454"/>
                <a:gd name="T38" fmla="*/ 121 w 492"/>
                <a:gd name="T39" fmla="*/ 349 h 454"/>
                <a:gd name="T40" fmla="*/ 155 w 492"/>
                <a:gd name="T41" fmla="*/ 371 h 454"/>
                <a:gd name="T42" fmla="*/ 190 w 492"/>
                <a:gd name="T43" fmla="*/ 387 h 454"/>
                <a:gd name="T44" fmla="*/ 247 w 492"/>
                <a:gd name="T45" fmla="*/ 413 h 454"/>
                <a:gd name="T46" fmla="*/ 312 w 492"/>
                <a:gd name="T47" fmla="*/ 432 h 454"/>
                <a:gd name="T48" fmla="*/ 359 w 492"/>
                <a:gd name="T49" fmla="*/ 444 h 454"/>
                <a:gd name="T50" fmla="*/ 400 w 492"/>
                <a:gd name="T51" fmla="*/ 399 h 454"/>
                <a:gd name="T52" fmla="*/ 366 w 492"/>
                <a:gd name="T53" fmla="*/ 390 h 454"/>
                <a:gd name="T54" fmla="*/ 321 w 492"/>
                <a:gd name="T55" fmla="*/ 380 h 454"/>
                <a:gd name="T56" fmla="*/ 264 w 492"/>
                <a:gd name="T57" fmla="*/ 359 h 454"/>
                <a:gd name="T58" fmla="*/ 219 w 492"/>
                <a:gd name="T59" fmla="*/ 340 h 454"/>
                <a:gd name="T60" fmla="*/ 174 w 492"/>
                <a:gd name="T61" fmla="*/ 316 h 454"/>
                <a:gd name="T62" fmla="*/ 121 w 492"/>
                <a:gd name="T63" fmla="*/ 278 h 454"/>
                <a:gd name="T64" fmla="*/ 79 w 492"/>
                <a:gd name="T65" fmla="*/ 230 h 454"/>
                <a:gd name="T66" fmla="*/ 60 w 492"/>
                <a:gd name="T67" fmla="*/ 173 h 454"/>
                <a:gd name="T68" fmla="*/ 60 w 492"/>
                <a:gd name="T69" fmla="*/ 133 h 454"/>
                <a:gd name="T70" fmla="*/ 74 w 492"/>
                <a:gd name="T71" fmla="*/ 99 h 454"/>
                <a:gd name="T72" fmla="*/ 98 w 492"/>
                <a:gd name="T73" fmla="*/ 73 h 454"/>
                <a:gd name="T74" fmla="*/ 136 w 492"/>
                <a:gd name="T75" fmla="*/ 59 h 454"/>
                <a:gd name="T76" fmla="*/ 171 w 492"/>
                <a:gd name="T77" fmla="*/ 54 h 454"/>
                <a:gd name="T78" fmla="*/ 212 w 492"/>
                <a:gd name="T79" fmla="*/ 59 h 454"/>
                <a:gd name="T80" fmla="*/ 252 w 492"/>
                <a:gd name="T81" fmla="*/ 73 h 454"/>
                <a:gd name="T82" fmla="*/ 295 w 492"/>
                <a:gd name="T83" fmla="*/ 99 h 454"/>
                <a:gd name="T84" fmla="*/ 333 w 492"/>
                <a:gd name="T85" fmla="*/ 133 h 454"/>
                <a:gd name="T86" fmla="*/ 373 w 492"/>
                <a:gd name="T87" fmla="*/ 183 h 454"/>
                <a:gd name="T88" fmla="*/ 400 w 492"/>
                <a:gd name="T89" fmla="*/ 223 h 454"/>
                <a:gd name="T90" fmla="*/ 416 w 492"/>
                <a:gd name="T91" fmla="*/ 259 h 454"/>
                <a:gd name="T92" fmla="*/ 433 w 492"/>
                <a:gd name="T93" fmla="*/ 294 h 454"/>
                <a:gd name="T94" fmla="*/ 492 w 492"/>
                <a:gd name="T95" fmla="*/ 297 h 4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2"/>
                <a:gd name="T145" fmla="*/ 0 h 454"/>
                <a:gd name="T146" fmla="*/ 492 w 492"/>
                <a:gd name="T147" fmla="*/ 454 h 4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2" h="454">
                  <a:moveTo>
                    <a:pt x="492" y="297"/>
                  </a:moveTo>
                  <a:lnTo>
                    <a:pt x="488" y="283"/>
                  </a:lnTo>
                  <a:lnTo>
                    <a:pt x="483" y="273"/>
                  </a:lnTo>
                  <a:lnTo>
                    <a:pt x="478" y="261"/>
                  </a:lnTo>
                  <a:lnTo>
                    <a:pt x="473" y="252"/>
                  </a:lnTo>
                  <a:lnTo>
                    <a:pt x="469" y="240"/>
                  </a:lnTo>
                  <a:lnTo>
                    <a:pt x="464" y="230"/>
                  </a:lnTo>
                  <a:lnTo>
                    <a:pt x="459" y="221"/>
                  </a:lnTo>
                  <a:lnTo>
                    <a:pt x="454" y="211"/>
                  </a:lnTo>
                  <a:lnTo>
                    <a:pt x="449" y="202"/>
                  </a:lnTo>
                  <a:lnTo>
                    <a:pt x="445" y="192"/>
                  </a:lnTo>
                  <a:lnTo>
                    <a:pt x="440" y="183"/>
                  </a:lnTo>
                  <a:lnTo>
                    <a:pt x="433" y="176"/>
                  </a:lnTo>
                  <a:lnTo>
                    <a:pt x="428" y="166"/>
                  </a:lnTo>
                  <a:lnTo>
                    <a:pt x="423" y="156"/>
                  </a:lnTo>
                  <a:lnTo>
                    <a:pt x="419" y="149"/>
                  </a:lnTo>
                  <a:lnTo>
                    <a:pt x="414" y="142"/>
                  </a:lnTo>
                  <a:lnTo>
                    <a:pt x="407" y="133"/>
                  </a:lnTo>
                  <a:lnTo>
                    <a:pt x="402" y="128"/>
                  </a:lnTo>
                  <a:lnTo>
                    <a:pt x="395" y="118"/>
                  </a:lnTo>
                  <a:lnTo>
                    <a:pt x="390" y="114"/>
                  </a:lnTo>
                  <a:lnTo>
                    <a:pt x="376" y="99"/>
                  </a:lnTo>
                  <a:lnTo>
                    <a:pt x="366" y="90"/>
                  </a:lnTo>
                  <a:lnTo>
                    <a:pt x="352" y="76"/>
                  </a:lnTo>
                  <a:lnTo>
                    <a:pt x="342" y="66"/>
                  </a:lnTo>
                  <a:lnTo>
                    <a:pt x="328" y="57"/>
                  </a:lnTo>
                  <a:lnTo>
                    <a:pt x="319" y="49"/>
                  </a:lnTo>
                  <a:lnTo>
                    <a:pt x="304" y="40"/>
                  </a:lnTo>
                  <a:lnTo>
                    <a:pt x="290" y="30"/>
                  </a:lnTo>
                  <a:lnTo>
                    <a:pt x="278" y="23"/>
                  </a:lnTo>
                  <a:lnTo>
                    <a:pt x="266" y="19"/>
                  </a:lnTo>
                  <a:lnTo>
                    <a:pt x="252" y="14"/>
                  </a:lnTo>
                  <a:lnTo>
                    <a:pt x="240" y="9"/>
                  </a:lnTo>
                  <a:lnTo>
                    <a:pt x="228" y="7"/>
                  </a:lnTo>
                  <a:lnTo>
                    <a:pt x="216" y="4"/>
                  </a:lnTo>
                  <a:lnTo>
                    <a:pt x="205" y="2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4" y="7"/>
                  </a:lnTo>
                  <a:lnTo>
                    <a:pt x="107" y="9"/>
                  </a:lnTo>
                  <a:lnTo>
                    <a:pt x="93" y="14"/>
                  </a:lnTo>
                  <a:lnTo>
                    <a:pt x="79" y="21"/>
                  </a:lnTo>
                  <a:lnTo>
                    <a:pt x="69" y="28"/>
                  </a:lnTo>
                  <a:lnTo>
                    <a:pt x="55" y="35"/>
                  </a:lnTo>
                  <a:lnTo>
                    <a:pt x="45" y="45"/>
                  </a:lnTo>
                  <a:lnTo>
                    <a:pt x="36" y="54"/>
                  </a:lnTo>
                  <a:lnTo>
                    <a:pt x="29" y="68"/>
                  </a:lnTo>
                  <a:lnTo>
                    <a:pt x="19" y="78"/>
                  </a:lnTo>
                  <a:lnTo>
                    <a:pt x="14" y="90"/>
                  </a:lnTo>
                  <a:lnTo>
                    <a:pt x="7" y="104"/>
                  </a:lnTo>
                  <a:lnTo>
                    <a:pt x="5" y="118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1"/>
                  </a:lnTo>
                  <a:lnTo>
                    <a:pt x="5" y="180"/>
                  </a:lnTo>
                  <a:lnTo>
                    <a:pt x="5" y="187"/>
                  </a:lnTo>
                  <a:lnTo>
                    <a:pt x="5" y="197"/>
                  </a:lnTo>
                  <a:lnTo>
                    <a:pt x="7" y="204"/>
                  </a:lnTo>
                  <a:lnTo>
                    <a:pt x="12" y="216"/>
                  </a:lnTo>
                  <a:lnTo>
                    <a:pt x="14" y="223"/>
                  </a:lnTo>
                  <a:lnTo>
                    <a:pt x="17" y="233"/>
                  </a:lnTo>
                  <a:lnTo>
                    <a:pt x="21" y="240"/>
                  </a:lnTo>
                  <a:lnTo>
                    <a:pt x="26" y="249"/>
                  </a:lnTo>
                  <a:lnTo>
                    <a:pt x="31" y="256"/>
                  </a:lnTo>
                  <a:lnTo>
                    <a:pt x="36" y="264"/>
                  </a:lnTo>
                  <a:lnTo>
                    <a:pt x="41" y="273"/>
                  </a:lnTo>
                  <a:lnTo>
                    <a:pt x="45" y="280"/>
                  </a:lnTo>
                  <a:lnTo>
                    <a:pt x="50" y="287"/>
                  </a:lnTo>
                  <a:lnTo>
                    <a:pt x="60" y="294"/>
                  </a:lnTo>
                  <a:lnTo>
                    <a:pt x="64" y="302"/>
                  </a:lnTo>
                  <a:lnTo>
                    <a:pt x="74" y="309"/>
                  </a:lnTo>
                  <a:lnTo>
                    <a:pt x="86" y="321"/>
                  </a:lnTo>
                  <a:lnTo>
                    <a:pt x="100" y="332"/>
                  </a:lnTo>
                  <a:lnTo>
                    <a:pt x="107" y="337"/>
                  </a:lnTo>
                  <a:lnTo>
                    <a:pt x="114" y="344"/>
                  </a:lnTo>
                  <a:lnTo>
                    <a:pt x="121" y="349"/>
                  </a:lnTo>
                  <a:lnTo>
                    <a:pt x="131" y="354"/>
                  </a:lnTo>
                  <a:lnTo>
                    <a:pt x="140" y="359"/>
                  </a:lnTo>
                  <a:lnTo>
                    <a:pt x="148" y="363"/>
                  </a:lnTo>
                  <a:lnTo>
                    <a:pt x="155" y="371"/>
                  </a:lnTo>
                  <a:lnTo>
                    <a:pt x="164" y="373"/>
                  </a:lnTo>
                  <a:lnTo>
                    <a:pt x="174" y="380"/>
                  </a:lnTo>
                  <a:lnTo>
                    <a:pt x="181" y="385"/>
                  </a:lnTo>
                  <a:lnTo>
                    <a:pt x="190" y="387"/>
                  </a:lnTo>
                  <a:lnTo>
                    <a:pt x="200" y="394"/>
                  </a:lnTo>
                  <a:lnTo>
                    <a:pt x="216" y="399"/>
                  </a:lnTo>
                  <a:lnTo>
                    <a:pt x="233" y="406"/>
                  </a:lnTo>
                  <a:lnTo>
                    <a:pt x="247" y="413"/>
                  </a:lnTo>
                  <a:lnTo>
                    <a:pt x="266" y="418"/>
                  </a:lnTo>
                  <a:lnTo>
                    <a:pt x="281" y="423"/>
                  </a:lnTo>
                  <a:lnTo>
                    <a:pt x="297" y="428"/>
                  </a:lnTo>
                  <a:lnTo>
                    <a:pt x="312" y="432"/>
                  </a:lnTo>
                  <a:lnTo>
                    <a:pt x="326" y="437"/>
                  </a:lnTo>
                  <a:lnTo>
                    <a:pt x="338" y="439"/>
                  </a:lnTo>
                  <a:lnTo>
                    <a:pt x="350" y="442"/>
                  </a:lnTo>
                  <a:lnTo>
                    <a:pt x="359" y="444"/>
                  </a:lnTo>
                  <a:lnTo>
                    <a:pt x="369" y="447"/>
                  </a:lnTo>
                  <a:lnTo>
                    <a:pt x="381" y="451"/>
                  </a:lnTo>
                  <a:lnTo>
                    <a:pt x="390" y="454"/>
                  </a:lnTo>
                  <a:lnTo>
                    <a:pt x="400" y="399"/>
                  </a:lnTo>
                  <a:lnTo>
                    <a:pt x="392" y="399"/>
                  </a:lnTo>
                  <a:lnTo>
                    <a:pt x="383" y="394"/>
                  </a:lnTo>
                  <a:lnTo>
                    <a:pt x="373" y="392"/>
                  </a:lnTo>
                  <a:lnTo>
                    <a:pt x="366" y="390"/>
                  </a:lnTo>
                  <a:lnTo>
                    <a:pt x="357" y="387"/>
                  </a:lnTo>
                  <a:lnTo>
                    <a:pt x="347" y="387"/>
                  </a:lnTo>
                  <a:lnTo>
                    <a:pt x="333" y="382"/>
                  </a:lnTo>
                  <a:lnTo>
                    <a:pt x="321" y="380"/>
                  </a:lnTo>
                  <a:lnTo>
                    <a:pt x="307" y="373"/>
                  </a:lnTo>
                  <a:lnTo>
                    <a:pt x="295" y="371"/>
                  </a:lnTo>
                  <a:lnTo>
                    <a:pt x="278" y="363"/>
                  </a:lnTo>
                  <a:lnTo>
                    <a:pt x="264" y="359"/>
                  </a:lnTo>
                  <a:lnTo>
                    <a:pt x="250" y="354"/>
                  </a:lnTo>
                  <a:lnTo>
                    <a:pt x="235" y="349"/>
                  </a:lnTo>
                  <a:lnTo>
                    <a:pt x="226" y="344"/>
                  </a:lnTo>
                  <a:lnTo>
                    <a:pt x="219" y="340"/>
                  </a:lnTo>
                  <a:lnTo>
                    <a:pt x="209" y="335"/>
                  </a:lnTo>
                  <a:lnTo>
                    <a:pt x="205" y="332"/>
                  </a:lnTo>
                  <a:lnTo>
                    <a:pt x="188" y="325"/>
                  </a:lnTo>
                  <a:lnTo>
                    <a:pt x="174" y="316"/>
                  </a:lnTo>
                  <a:lnTo>
                    <a:pt x="159" y="306"/>
                  </a:lnTo>
                  <a:lnTo>
                    <a:pt x="145" y="297"/>
                  </a:lnTo>
                  <a:lnTo>
                    <a:pt x="131" y="287"/>
                  </a:lnTo>
                  <a:lnTo>
                    <a:pt x="121" y="278"/>
                  </a:lnTo>
                  <a:lnTo>
                    <a:pt x="107" y="266"/>
                  </a:lnTo>
                  <a:lnTo>
                    <a:pt x="98" y="254"/>
                  </a:lnTo>
                  <a:lnTo>
                    <a:pt x="86" y="242"/>
                  </a:lnTo>
                  <a:lnTo>
                    <a:pt x="79" y="230"/>
                  </a:lnTo>
                  <a:lnTo>
                    <a:pt x="69" y="216"/>
                  </a:lnTo>
                  <a:lnTo>
                    <a:pt x="64" y="202"/>
                  </a:lnTo>
                  <a:lnTo>
                    <a:pt x="60" y="187"/>
                  </a:lnTo>
                  <a:lnTo>
                    <a:pt x="60" y="173"/>
                  </a:lnTo>
                  <a:lnTo>
                    <a:pt x="57" y="161"/>
                  </a:lnTo>
                  <a:lnTo>
                    <a:pt x="57" y="152"/>
                  </a:lnTo>
                  <a:lnTo>
                    <a:pt x="57" y="142"/>
                  </a:lnTo>
                  <a:lnTo>
                    <a:pt x="60" y="133"/>
                  </a:lnTo>
                  <a:lnTo>
                    <a:pt x="60" y="123"/>
                  </a:lnTo>
                  <a:lnTo>
                    <a:pt x="64" y="114"/>
                  </a:lnTo>
                  <a:lnTo>
                    <a:pt x="69" y="104"/>
                  </a:lnTo>
                  <a:lnTo>
                    <a:pt x="74" y="99"/>
                  </a:lnTo>
                  <a:lnTo>
                    <a:pt x="79" y="90"/>
                  </a:lnTo>
                  <a:lnTo>
                    <a:pt x="83" y="85"/>
                  </a:lnTo>
                  <a:lnTo>
                    <a:pt x="90" y="78"/>
                  </a:lnTo>
                  <a:lnTo>
                    <a:pt x="98" y="73"/>
                  </a:lnTo>
                  <a:lnTo>
                    <a:pt x="107" y="68"/>
                  </a:lnTo>
                  <a:lnTo>
                    <a:pt x="117" y="64"/>
                  </a:lnTo>
                  <a:lnTo>
                    <a:pt x="126" y="59"/>
                  </a:lnTo>
                  <a:lnTo>
                    <a:pt x="136" y="59"/>
                  </a:lnTo>
                  <a:lnTo>
                    <a:pt x="145" y="54"/>
                  </a:lnTo>
                  <a:lnTo>
                    <a:pt x="152" y="54"/>
                  </a:lnTo>
                  <a:lnTo>
                    <a:pt x="162" y="54"/>
                  </a:lnTo>
                  <a:lnTo>
                    <a:pt x="171" y="54"/>
                  </a:lnTo>
                  <a:lnTo>
                    <a:pt x="181" y="54"/>
                  </a:lnTo>
                  <a:lnTo>
                    <a:pt x="190" y="54"/>
                  </a:lnTo>
                  <a:lnTo>
                    <a:pt x="200" y="54"/>
                  </a:lnTo>
                  <a:lnTo>
                    <a:pt x="212" y="59"/>
                  </a:lnTo>
                  <a:lnTo>
                    <a:pt x="221" y="59"/>
                  </a:lnTo>
                  <a:lnTo>
                    <a:pt x="231" y="64"/>
                  </a:lnTo>
                  <a:lnTo>
                    <a:pt x="240" y="68"/>
                  </a:lnTo>
                  <a:lnTo>
                    <a:pt x="252" y="73"/>
                  </a:lnTo>
                  <a:lnTo>
                    <a:pt x="262" y="78"/>
                  </a:lnTo>
                  <a:lnTo>
                    <a:pt x="271" y="85"/>
                  </a:lnTo>
                  <a:lnTo>
                    <a:pt x="283" y="90"/>
                  </a:lnTo>
                  <a:lnTo>
                    <a:pt x="295" y="99"/>
                  </a:lnTo>
                  <a:lnTo>
                    <a:pt x="304" y="107"/>
                  </a:lnTo>
                  <a:lnTo>
                    <a:pt x="314" y="114"/>
                  </a:lnTo>
                  <a:lnTo>
                    <a:pt x="323" y="123"/>
                  </a:lnTo>
                  <a:lnTo>
                    <a:pt x="333" y="133"/>
                  </a:lnTo>
                  <a:lnTo>
                    <a:pt x="342" y="142"/>
                  </a:lnTo>
                  <a:lnTo>
                    <a:pt x="352" y="156"/>
                  </a:lnTo>
                  <a:lnTo>
                    <a:pt x="362" y="168"/>
                  </a:lnTo>
                  <a:lnTo>
                    <a:pt x="373" y="183"/>
                  </a:lnTo>
                  <a:lnTo>
                    <a:pt x="381" y="195"/>
                  </a:lnTo>
                  <a:lnTo>
                    <a:pt x="390" y="209"/>
                  </a:lnTo>
                  <a:lnTo>
                    <a:pt x="395" y="216"/>
                  </a:lnTo>
                  <a:lnTo>
                    <a:pt x="400" y="223"/>
                  </a:lnTo>
                  <a:lnTo>
                    <a:pt x="404" y="233"/>
                  </a:lnTo>
                  <a:lnTo>
                    <a:pt x="409" y="242"/>
                  </a:lnTo>
                  <a:lnTo>
                    <a:pt x="411" y="249"/>
                  </a:lnTo>
                  <a:lnTo>
                    <a:pt x="416" y="259"/>
                  </a:lnTo>
                  <a:lnTo>
                    <a:pt x="419" y="266"/>
                  </a:lnTo>
                  <a:lnTo>
                    <a:pt x="426" y="275"/>
                  </a:lnTo>
                  <a:lnTo>
                    <a:pt x="428" y="285"/>
                  </a:lnTo>
                  <a:lnTo>
                    <a:pt x="433" y="294"/>
                  </a:lnTo>
                  <a:lnTo>
                    <a:pt x="438" y="304"/>
                  </a:lnTo>
                  <a:lnTo>
                    <a:pt x="442" y="316"/>
                  </a:lnTo>
                  <a:lnTo>
                    <a:pt x="492" y="2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7" name="Freeform 87"/>
            <p:cNvSpPr>
              <a:spLocks/>
            </p:cNvSpPr>
            <p:nvPr/>
          </p:nvSpPr>
          <p:spPr bwMode="auto">
            <a:xfrm>
              <a:off x="321" y="2200"/>
              <a:ext cx="506" cy="392"/>
            </a:xfrm>
            <a:custGeom>
              <a:avLst/>
              <a:gdLst>
                <a:gd name="T0" fmla="*/ 407 w 506"/>
                <a:gd name="T1" fmla="*/ 0 h 392"/>
                <a:gd name="T2" fmla="*/ 366 w 506"/>
                <a:gd name="T3" fmla="*/ 2 h 392"/>
                <a:gd name="T4" fmla="*/ 328 w 506"/>
                <a:gd name="T5" fmla="*/ 9 h 392"/>
                <a:gd name="T6" fmla="*/ 290 w 506"/>
                <a:gd name="T7" fmla="*/ 14 h 392"/>
                <a:gd name="T8" fmla="*/ 259 w 506"/>
                <a:gd name="T9" fmla="*/ 21 h 392"/>
                <a:gd name="T10" fmla="*/ 228 w 506"/>
                <a:gd name="T11" fmla="*/ 28 h 392"/>
                <a:gd name="T12" fmla="*/ 202 w 506"/>
                <a:gd name="T13" fmla="*/ 35 h 392"/>
                <a:gd name="T14" fmla="*/ 155 w 506"/>
                <a:gd name="T15" fmla="*/ 54 h 392"/>
                <a:gd name="T16" fmla="*/ 114 w 506"/>
                <a:gd name="T17" fmla="*/ 73 h 392"/>
                <a:gd name="T18" fmla="*/ 81 w 506"/>
                <a:gd name="T19" fmla="*/ 93 h 392"/>
                <a:gd name="T20" fmla="*/ 57 w 506"/>
                <a:gd name="T21" fmla="*/ 114 h 392"/>
                <a:gd name="T22" fmla="*/ 33 w 506"/>
                <a:gd name="T23" fmla="*/ 142 h 392"/>
                <a:gd name="T24" fmla="*/ 14 w 506"/>
                <a:gd name="T25" fmla="*/ 181 h 392"/>
                <a:gd name="T26" fmla="*/ 2 w 506"/>
                <a:gd name="T27" fmla="*/ 211 h 392"/>
                <a:gd name="T28" fmla="*/ 0 w 506"/>
                <a:gd name="T29" fmla="*/ 247 h 392"/>
                <a:gd name="T30" fmla="*/ 7 w 506"/>
                <a:gd name="T31" fmla="*/ 283 h 392"/>
                <a:gd name="T32" fmla="*/ 24 w 506"/>
                <a:gd name="T33" fmla="*/ 316 h 392"/>
                <a:gd name="T34" fmla="*/ 45 w 506"/>
                <a:gd name="T35" fmla="*/ 349 h 392"/>
                <a:gd name="T36" fmla="*/ 67 w 506"/>
                <a:gd name="T37" fmla="*/ 373 h 392"/>
                <a:gd name="T38" fmla="*/ 95 w 506"/>
                <a:gd name="T39" fmla="*/ 383 h 392"/>
                <a:gd name="T40" fmla="*/ 128 w 506"/>
                <a:gd name="T41" fmla="*/ 392 h 392"/>
                <a:gd name="T42" fmla="*/ 166 w 506"/>
                <a:gd name="T43" fmla="*/ 383 h 392"/>
                <a:gd name="T44" fmla="*/ 209 w 506"/>
                <a:gd name="T45" fmla="*/ 368 h 392"/>
                <a:gd name="T46" fmla="*/ 254 w 506"/>
                <a:gd name="T47" fmla="*/ 347 h 392"/>
                <a:gd name="T48" fmla="*/ 283 w 506"/>
                <a:gd name="T49" fmla="*/ 330 h 392"/>
                <a:gd name="T50" fmla="*/ 304 w 506"/>
                <a:gd name="T51" fmla="*/ 314 h 392"/>
                <a:gd name="T52" fmla="*/ 328 w 506"/>
                <a:gd name="T53" fmla="*/ 299 h 392"/>
                <a:gd name="T54" fmla="*/ 352 w 506"/>
                <a:gd name="T55" fmla="*/ 285 h 392"/>
                <a:gd name="T56" fmla="*/ 385 w 506"/>
                <a:gd name="T57" fmla="*/ 257 h 392"/>
                <a:gd name="T58" fmla="*/ 421 w 506"/>
                <a:gd name="T59" fmla="*/ 223 h 392"/>
                <a:gd name="T60" fmla="*/ 457 w 506"/>
                <a:gd name="T61" fmla="*/ 197 h 392"/>
                <a:gd name="T62" fmla="*/ 480 w 506"/>
                <a:gd name="T63" fmla="*/ 171 h 392"/>
                <a:gd name="T64" fmla="*/ 506 w 506"/>
                <a:gd name="T65" fmla="*/ 150 h 392"/>
                <a:gd name="T66" fmla="*/ 476 w 506"/>
                <a:gd name="T67" fmla="*/ 121 h 392"/>
                <a:gd name="T68" fmla="*/ 452 w 506"/>
                <a:gd name="T69" fmla="*/ 121 h 392"/>
                <a:gd name="T70" fmla="*/ 428 w 506"/>
                <a:gd name="T71" fmla="*/ 145 h 392"/>
                <a:gd name="T72" fmla="*/ 399 w 506"/>
                <a:gd name="T73" fmla="*/ 171 h 392"/>
                <a:gd name="T74" fmla="*/ 366 w 506"/>
                <a:gd name="T75" fmla="*/ 200 h 392"/>
                <a:gd name="T76" fmla="*/ 330 w 506"/>
                <a:gd name="T77" fmla="*/ 228 h 392"/>
                <a:gd name="T78" fmla="*/ 295 w 506"/>
                <a:gd name="T79" fmla="*/ 254 h 392"/>
                <a:gd name="T80" fmla="*/ 259 w 506"/>
                <a:gd name="T81" fmla="*/ 280 h 392"/>
                <a:gd name="T82" fmla="*/ 221 w 506"/>
                <a:gd name="T83" fmla="*/ 302 h 392"/>
                <a:gd name="T84" fmla="*/ 188 w 506"/>
                <a:gd name="T85" fmla="*/ 318 h 392"/>
                <a:gd name="T86" fmla="*/ 155 w 506"/>
                <a:gd name="T87" fmla="*/ 330 h 392"/>
                <a:gd name="T88" fmla="*/ 128 w 506"/>
                <a:gd name="T89" fmla="*/ 335 h 392"/>
                <a:gd name="T90" fmla="*/ 100 w 506"/>
                <a:gd name="T91" fmla="*/ 326 h 392"/>
                <a:gd name="T92" fmla="*/ 81 w 506"/>
                <a:gd name="T93" fmla="*/ 307 h 392"/>
                <a:gd name="T94" fmla="*/ 62 w 506"/>
                <a:gd name="T95" fmla="*/ 276 h 392"/>
                <a:gd name="T96" fmla="*/ 57 w 506"/>
                <a:gd name="T97" fmla="*/ 228 h 392"/>
                <a:gd name="T98" fmla="*/ 67 w 506"/>
                <a:gd name="T99" fmla="*/ 190 h 392"/>
                <a:gd name="T100" fmla="*/ 86 w 506"/>
                <a:gd name="T101" fmla="*/ 164 h 392"/>
                <a:gd name="T102" fmla="*/ 116 w 506"/>
                <a:gd name="T103" fmla="*/ 135 h 392"/>
                <a:gd name="T104" fmla="*/ 147 w 506"/>
                <a:gd name="T105" fmla="*/ 119 h 392"/>
                <a:gd name="T106" fmla="*/ 181 w 506"/>
                <a:gd name="T107" fmla="*/ 102 h 392"/>
                <a:gd name="T108" fmla="*/ 223 w 506"/>
                <a:gd name="T109" fmla="*/ 88 h 392"/>
                <a:gd name="T110" fmla="*/ 250 w 506"/>
                <a:gd name="T111" fmla="*/ 78 h 392"/>
                <a:gd name="T112" fmla="*/ 276 w 506"/>
                <a:gd name="T113" fmla="*/ 73 h 392"/>
                <a:gd name="T114" fmla="*/ 307 w 506"/>
                <a:gd name="T115" fmla="*/ 66 h 392"/>
                <a:gd name="T116" fmla="*/ 340 w 506"/>
                <a:gd name="T117" fmla="*/ 64 h 392"/>
                <a:gd name="T118" fmla="*/ 373 w 506"/>
                <a:gd name="T119" fmla="*/ 59 h 392"/>
                <a:gd name="T120" fmla="*/ 414 w 506"/>
                <a:gd name="T121" fmla="*/ 54 h 392"/>
                <a:gd name="T122" fmla="*/ 437 w 506"/>
                <a:gd name="T123" fmla="*/ 0 h 3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6"/>
                <a:gd name="T187" fmla="*/ 0 h 392"/>
                <a:gd name="T188" fmla="*/ 506 w 506"/>
                <a:gd name="T189" fmla="*/ 392 h 3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6" h="392">
                  <a:moveTo>
                    <a:pt x="437" y="0"/>
                  </a:moveTo>
                  <a:lnTo>
                    <a:pt x="421" y="0"/>
                  </a:lnTo>
                  <a:lnTo>
                    <a:pt x="407" y="0"/>
                  </a:lnTo>
                  <a:lnTo>
                    <a:pt x="392" y="2"/>
                  </a:lnTo>
                  <a:lnTo>
                    <a:pt x="380" y="2"/>
                  </a:lnTo>
                  <a:lnTo>
                    <a:pt x="366" y="2"/>
                  </a:lnTo>
                  <a:lnTo>
                    <a:pt x="352" y="5"/>
                  </a:lnTo>
                  <a:lnTo>
                    <a:pt x="340" y="7"/>
                  </a:lnTo>
                  <a:lnTo>
                    <a:pt x="328" y="9"/>
                  </a:lnTo>
                  <a:lnTo>
                    <a:pt x="314" y="9"/>
                  </a:lnTo>
                  <a:lnTo>
                    <a:pt x="302" y="12"/>
                  </a:lnTo>
                  <a:lnTo>
                    <a:pt x="290" y="14"/>
                  </a:lnTo>
                  <a:lnTo>
                    <a:pt x="281" y="16"/>
                  </a:lnTo>
                  <a:lnTo>
                    <a:pt x="269" y="19"/>
                  </a:lnTo>
                  <a:lnTo>
                    <a:pt x="259" y="21"/>
                  </a:lnTo>
                  <a:lnTo>
                    <a:pt x="250" y="24"/>
                  </a:lnTo>
                  <a:lnTo>
                    <a:pt x="240" y="26"/>
                  </a:lnTo>
                  <a:lnTo>
                    <a:pt x="228" y="28"/>
                  </a:lnTo>
                  <a:lnTo>
                    <a:pt x="219" y="31"/>
                  </a:lnTo>
                  <a:lnTo>
                    <a:pt x="209" y="33"/>
                  </a:lnTo>
                  <a:lnTo>
                    <a:pt x="202" y="35"/>
                  </a:lnTo>
                  <a:lnTo>
                    <a:pt x="183" y="40"/>
                  </a:lnTo>
                  <a:lnTo>
                    <a:pt x="169" y="47"/>
                  </a:lnTo>
                  <a:lnTo>
                    <a:pt x="155" y="54"/>
                  </a:lnTo>
                  <a:lnTo>
                    <a:pt x="140" y="59"/>
                  </a:lnTo>
                  <a:lnTo>
                    <a:pt x="126" y="66"/>
                  </a:lnTo>
                  <a:lnTo>
                    <a:pt x="114" y="73"/>
                  </a:lnTo>
                  <a:lnTo>
                    <a:pt x="102" y="78"/>
                  </a:lnTo>
                  <a:lnTo>
                    <a:pt x="90" y="88"/>
                  </a:lnTo>
                  <a:lnTo>
                    <a:pt x="81" y="93"/>
                  </a:lnTo>
                  <a:lnTo>
                    <a:pt x="71" y="100"/>
                  </a:lnTo>
                  <a:lnTo>
                    <a:pt x="62" y="107"/>
                  </a:lnTo>
                  <a:lnTo>
                    <a:pt x="57" y="114"/>
                  </a:lnTo>
                  <a:lnTo>
                    <a:pt x="48" y="121"/>
                  </a:lnTo>
                  <a:lnTo>
                    <a:pt x="43" y="128"/>
                  </a:lnTo>
                  <a:lnTo>
                    <a:pt x="33" y="142"/>
                  </a:lnTo>
                  <a:lnTo>
                    <a:pt x="24" y="154"/>
                  </a:lnTo>
                  <a:lnTo>
                    <a:pt x="17" y="166"/>
                  </a:lnTo>
                  <a:lnTo>
                    <a:pt x="14" y="181"/>
                  </a:lnTo>
                  <a:lnTo>
                    <a:pt x="9" y="190"/>
                  </a:lnTo>
                  <a:lnTo>
                    <a:pt x="5" y="200"/>
                  </a:lnTo>
                  <a:lnTo>
                    <a:pt x="2" y="211"/>
                  </a:lnTo>
                  <a:lnTo>
                    <a:pt x="2" y="223"/>
                  </a:lnTo>
                  <a:lnTo>
                    <a:pt x="0" y="233"/>
                  </a:lnTo>
                  <a:lnTo>
                    <a:pt x="0" y="247"/>
                  </a:lnTo>
                  <a:lnTo>
                    <a:pt x="2" y="257"/>
                  </a:lnTo>
                  <a:lnTo>
                    <a:pt x="5" y="271"/>
                  </a:lnTo>
                  <a:lnTo>
                    <a:pt x="7" y="283"/>
                  </a:lnTo>
                  <a:lnTo>
                    <a:pt x="12" y="292"/>
                  </a:lnTo>
                  <a:lnTo>
                    <a:pt x="17" y="304"/>
                  </a:lnTo>
                  <a:lnTo>
                    <a:pt x="24" y="316"/>
                  </a:lnTo>
                  <a:lnTo>
                    <a:pt x="29" y="326"/>
                  </a:lnTo>
                  <a:lnTo>
                    <a:pt x="36" y="337"/>
                  </a:lnTo>
                  <a:lnTo>
                    <a:pt x="45" y="349"/>
                  </a:lnTo>
                  <a:lnTo>
                    <a:pt x="55" y="359"/>
                  </a:lnTo>
                  <a:lnTo>
                    <a:pt x="59" y="366"/>
                  </a:lnTo>
                  <a:lnTo>
                    <a:pt x="67" y="373"/>
                  </a:lnTo>
                  <a:lnTo>
                    <a:pt x="76" y="378"/>
                  </a:lnTo>
                  <a:lnTo>
                    <a:pt x="86" y="383"/>
                  </a:lnTo>
                  <a:lnTo>
                    <a:pt x="95" y="383"/>
                  </a:lnTo>
                  <a:lnTo>
                    <a:pt x="105" y="387"/>
                  </a:lnTo>
                  <a:lnTo>
                    <a:pt x="114" y="387"/>
                  </a:lnTo>
                  <a:lnTo>
                    <a:pt x="128" y="392"/>
                  </a:lnTo>
                  <a:lnTo>
                    <a:pt x="140" y="390"/>
                  </a:lnTo>
                  <a:lnTo>
                    <a:pt x="152" y="387"/>
                  </a:lnTo>
                  <a:lnTo>
                    <a:pt x="166" y="383"/>
                  </a:lnTo>
                  <a:lnTo>
                    <a:pt x="181" y="380"/>
                  </a:lnTo>
                  <a:lnTo>
                    <a:pt x="195" y="373"/>
                  </a:lnTo>
                  <a:lnTo>
                    <a:pt x="209" y="368"/>
                  </a:lnTo>
                  <a:lnTo>
                    <a:pt x="223" y="364"/>
                  </a:lnTo>
                  <a:lnTo>
                    <a:pt x="240" y="356"/>
                  </a:lnTo>
                  <a:lnTo>
                    <a:pt x="254" y="347"/>
                  </a:lnTo>
                  <a:lnTo>
                    <a:pt x="269" y="340"/>
                  </a:lnTo>
                  <a:lnTo>
                    <a:pt x="273" y="335"/>
                  </a:lnTo>
                  <a:lnTo>
                    <a:pt x="283" y="330"/>
                  </a:lnTo>
                  <a:lnTo>
                    <a:pt x="290" y="326"/>
                  </a:lnTo>
                  <a:lnTo>
                    <a:pt x="300" y="321"/>
                  </a:lnTo>
                  <a:lnTo>
                    <a:pt x="304" y="314"/>
                  </a:lnTo>
                  <a:lnTo>
                    <a:pt x="314" y="309"/>
                  </a:lnTo>
                  <a:lnTo>
                    <a:pt x="321" y="304"/>
                  </a:lnTo>
                  <a:lnTo>
                    <a:pt x="328" y="299"/>
                  </a:lnTo>
                  <a:lnTo>
                    <a:pt x="335" y="295"/>
                  </a:lnTo>
                  <a:lnTo>
                    <a:pt x="342" y="290"/>
                  </a:lnTo>
                  <a:lnTo>
                    <a:pt x="352" y="285"/>
                  </a:lnTo>
                  <a:lnTo>
                    <a:pt x="359" y="280"/>
                  </a:lnTo>
                  <a:lnTo>
                    <a:pt x="371" y="266"/>
                  </a:lnTo>
                  <a:lnTo>
                    <a:pt x="385" y="257"/>
                  </a:lnTo>
                  <a:lnTo>
                    <a:pt x="397" y="245"/>
                  </a:lnTo>
                  <a:lnTo>
                    <a:pt x="409" y="235"/>
                  </a:lnTo>
                  <a:lnTo>
                    <a:pt x="421" y="223"/>
                  </a:lnTo>
                  <a:lnTo>
                    <a:pt x="433" y="214"/>
                  </a:lnTo>
                  <a:lnTo>
                    <a:pt x="445" y="204"/>
                  </a:lnTo>
                  <a:lnTo>
                    <a:pt x="457" y="197"/>
                  </a:lnTo>
                  <a:lnTo>
                    <a:pt x="464" y="188"/>
                  </a:lnTo>
                  <a:lnTo>
                    <a:pt x="473" y="181"/>
                  </a:lnTo>
                  <a:lnTo>
                    <a:pt x="480" y="171"/>
                  </a:lnTo>
                  <a:lnTo>
                    <a:pt x="487" y="166"/>
                  </a:lnTo>
                  <a:lnTo>
                    <a:pt x="499" y="154"/>
                  </a:lnTo>
                  <a:lnTo>
                    <a:pt x="506" y="150"/>
                  </a:lnTo>
                  <a:lnTo>
                    <a:pt x="497" y="140"/>
                  </a:lnTo>
                  <a:lnTo>
                    <a:pt x="485" y="131"/>
                  </a:lnTo>
                  <a:lnTo>
                    <a:pt x="476" y="121"/>
                  </a:lnTo>
                  <a:lnTo>
                    <a:pt x="466" y="112"/>
                  </a:lnTo>
                  <a:lnTo>
                    <a:pt x="459" y="116"/>
                  </a:lnTo>
                  <a:lnTo>
                    <a:pt x="452" y="121"/>
                  </a:lnTo>
                  <a:lnTo>
                    <a:pt x="445" y="128"/>
                  </a:lnTo>
                  <a:lnTo>
                    <a:pt x="437" y="138"/>
                  </a:lnTo>
                  <a:lnTo>
                    <a:pt x="428" y="145"/>
                  </a:lnTo>
                  <a:lnTo>
                    <a:pt x="418" y="152"/>
                  </a:lnTo>
                  <a:lnTo>
                    <a:pt x="409" y="161"/>
                  </a:lnTo>
                  <a:lnTo>
                    <a:pt x="399" y="171"/>
                  </a:lnTo>
                  <a:lnTo>
                    <a:pt x="390" y="181"/>
                  </a:lnTo>
                  <a:lnTo>
                    <a:pt x="378" y="190"/>
                  </a:lnTo>
                  <a:lnTo>
                    <a:pt x="366" y="200"/>
                  </a:lnTo>
                  <a:lnTo>
                    <a:pt x="357" y="209"/>
                  </a:lnTo>
                  <a:lnTo>
                    <a:pt x="342" y="219"/>
                  </a:lnTo>
                  <a:lnTo>
                    <a:pt x="330" y="228"/>
                  </a:lnTo>
                  <a:lnTo>
                    <a:pt x="321" y="238"/>
                  </a:lnTo>
                  <a:lnTo>
                    <a:pt x="309" y="247"/>
                  </a:lnTo>
                  <a:lnTo>
                    <a:pt x="295" y="254"/>
                  </a:lnTo>
                  <a:lnTo>
                    <a:pt x="283" y="261"/>
                  </a:lnTo>
                  <a:lnTo>
                    <a:pt x="269" y="271"/>
                  </a:lnTo>
                  <a:lnTo>
                    <a:pt x="259" y="280"/>
                  </a:lnTo>
                  <a:lnTo>
                    <a:pt x="245" y="288"/>
                  </a:lnTo>
                  <a:lnTo>
                    <a:pt x="235" y="295"/>
                  </a:lnTo>
                  <a:lnTo>
                    <a:pt x="221" y="302"/>
                  </a:lnTo>
                  <a:lnTo>
                    <a:pt x="212" y="309"/>
                  </a:lnTo>
                  <a:lnTo>
                    <a:pt x="197" y="314"/>
                  </a:lnTo>
                  <a:lnTo>
                    <a:pt x="188" y="318"/>
                  </a:lnTo>
                  <a:lnTo>
                    <a:pt x="176" y="323"/>
                  </a:lnTo>
                  <a:lnTo>
                    <a:pt x="166" y="328"/>
                  </a:lnTo>
                  <a:lnTo>
                    <a:pt x="155" y="330"/>
                  </a:lnTo>
                  <a:lnTo>
                    <a:pt x="145" y="333"/>
                  </a:lnTo>
                  <a:lnTo>
                    <a:pt x="136" y="335"/>
                  </a:lnTo>
                  <a:lnTo>
                    <a:pt x="128" y="335"/>
                  </a:lnTo>
                  <a:lnTo>
                    <a:pt x="116" y="335"/>
                  </a:lnTo>
                  <a:lnTo>
                    <a:pt x="109" y="330"/>
                  </a:lnTo>
                  <a:lnTo>
                    <a:pt x="100" y="326"/>
                  </a:lnTo>
                  <a:lnTo>
                    <a:pt x="95" y="321"/>
                  </a:lnTo>
                  <a:lnTo>
                    <a:pt x="86" y="314"/>
                  </a:lnTo>
                  <a:lnTo>
                    <a:pt x="81" y="307"/>
                  </a:lnTo>
                  <a:lnTo>
                    <a:pt x="76" y="297"/>
                  </a:lnTo>
                  <a:lnTo>
                    <a:pt x="71" y="292"/>
                  </a:lnTo>
                  <a:lnTo>
                    <a:pt x="62" y="276"/>
                  </a:lnTo>
                  <a:lnTo>
                    <a:pt x="59" y="261"/>
                  </a:lnTo>
                  <a:lnTo>
                    <a:pt x="57" y="245"/>
                  </a:lnTo>
                  <a:lnTo>
                    <a:pt x="57" y="228"/>
                  </a:lnTo>
                  <a:lnTo>
                    <a:pt x="57" y="214"/>
                  </a:lnTo>
                  <a:lnTo>
                    <a:pt x="64" y="200"/>
                  </a:lnTo>
                  <a:lnTo>
                    <a:pt x="67" y="190"/>
                  </a:lnTo>
                  <a:lnTo>
                    <a:pt x="71" y="183"/>
                  </a:lnTo>
                  <a:lnTo>
                    <a:pt x="76" y="173"/>
                  </a:lnTo>
                  <a:lnTo>
                    <a:pt x="86" y="164"/>
                  </a:lnTo>
                  <a:lnTo>
                    <a:pt x="95" y="152"/>
                  </a:lnTo>
                  <a:lnTo>
                    <a:pt x="112" y="142"/>
                  </a:lnTo>
                  <a:lnTo>
                    <a:pt x="116" y="135"/>
                  </a:lnTo>
                  <a:lnTo>
                    <a:pt x="126" y="128"/>
                  </a:lnTo>
                  <a:lnTo>
                    <a:pt x="136" y="123"/>
                  </a:lnTo>
                  <a:lnTo>
                    <a:pt x="147" y="119"/>
                  </a:lnTo>
                  <a:lnTo>
                    <a:pt x="157" y="112"/>
                  </a:lnTo>
                  <a:lnTo>
                    <a:pt x="169" y="107"/>
                  </a:lnTo>
                  <a:lnTo>
                    <a:pt x="181" y="102"/>
                  </a:lnTo>
                  <a:lnTo>
                    <a:pt x="195" y="97"/>
                  </a:lnTo>
                  <a:lnTo>
                    <a:pt x="207" y="93"/>
                  </a:lnTo>
                  <a:lnTo>
                    <a:pt x="223" y="88"/>
                  </a:lnTo>
                  <a:lnTo>
                    <a:pt x="231" y="83"/>
                  </a:lnTo>
                  <a:lnTo>
                    <a:pt x="240" y="83"/>
                  </a:lnTo>
                  <a:lnTo>
                    <a:pt x="250" y="78"/>
                  </a:lnTo>
                  <a:lnTo>
                    <a:pt x="259" y="78"/>
                  </a:lnTo>
                  <a:lnTo>
                    <a:pt x="266" y="76"/>
                  </a:lnTo>
                  <a:lnTo>
                    <a:pt x="276" y="73"/>
                  </a:lnTo>
                  <a:lnTo>
                    <a:pt x="285" y="71"/>
                  </a:lnTo>
                  <a:lnTo>
                    <a:pt x="297" y="69"/>
                  </a:lnTo>
                  <a:lnTo>
                    <a:pt x="307" y="66"/>
                  </a:lnTo>
                  <a:lnTo>
                    <a:pt x="316" y="66"/>
                  </a:lnTo>
                  <a:lnTo>
                    <a:pt x="328" y="64"/>
                  </a:lnTo>
                  <a:lnTo>
                    <a:pt x="340" y="64"/>
                  </a:lnTo>
                  <a:lnTo>
                    <a:pt x="350" y="62"/>
                  </a:lnTo>
                  <a:lnTo>
                    <a:pt x="361" y="59"/>
                  </a:lnTo>
                  <a:lnTo>
                    <a:pt x="373" y="59"/>
                  </a:lnTo>
                  <a:lnTo>
                    <a:pt x="388" y="59"/>
                  </a:lnTo>
                  <a:lnTo>
                    <a:pt x="399" y="57"/>
                  </a:lnTo>
                  <a:lnTo>
                    <a:pt x="414" y="54"/>
                  </a:lnTo>
                  <a:lnTo>
                    <a:pt x="428" y="54"/>
                  </a:lnTo>
                  <a:lnTo>
                    <a:pt x="442" y="54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8" name="Freeform 88"/>
            <p:cNvSpPr>
              <a:spLocks/>
            </p:cNvSpPr>
            <p:nvPr/>
          </p:nvSpPr>
          <p:spPr bwMode="auto">
            <a:xfrm>
              <a:off x="785" y="2411"/>
              <a:ext cx="316" cy="497"/>
            </a:xfrm>
            <a:custGeom>
              <a:avLst/>
              <a:gdLst>
                <a:gd name="T0" fmla="*/ 85 w 316"/>
                <a:gd name="T1" fmla="*/ 27 h 497"/>
                <a:gd name="T2" fmla="*/ 71 w 316"/>
                <a:gd name="T3" fmla="*/ 48 h 497"/>
                <a:gd name="T4" fmla="*/ 50 w 316"/>
                <a:gd name="T5" fmla="*/ 88 h 497"/>
                <a:gd name="T6" fmla="*/ 28 w 316"/>
                <a:gd name="T7" fmla="*/ 136 h 497"/>
                <a:gd name="T8" fmla="*/ 16 w 316"/>
                <a:gd name="T9" fmla="*/ 186 h 497"/>
                <a:gd name="T10" fmla="*/ 4 w 316"/>
                <a:gd name="T11" fmla="*/ 233 h 497"/>
                <a:gd name="T12" fmla="*/ 0 w 316"/>
                <a:gd name="T13" fmla="*/ 281 h 497"/>
                <a:gd name="T14" fmla="*/ 2 w 316"/>
                <a:gd name="T15" fmla="*/ 324 h 497"/>
                <a:gd name="T16" fmla="*/ 7 w 316"/>
                <a:gd name="T17" fmla="*/ 367 h 497"/>
                <a:gd name="T18" fmla="*/ 16 w 316"/>
                <a:gd name="T19" fmla="*/ 402 h 497"/>
                <a:gd name="T20" fmla="*/ 33 w 316"/>
                <a:gd name="T21" fmla="*/ 436 h 497"/>
                <a:gd name="T22" fmla="*/ 52 w 316"/>
                <a:gd name="T23" fmla="*/ 462 h 497"/>
                <a:gd name="T24" fmla="*/ 78 w 316"/>
                <a:gd name="T25" fmla="*/ 483 h 497"/>
                <a:gd name="T26" fmla="*/ 104 w 316"/>
                <a:gd name="T27" fmla="*/ 495 h 497"/>
                <a:gd name="T28" fmla="*/ 138 w 316"/>
                <a:gd name="T29" fmla="*/ 497 h 497"/>
                <a:gd name="T30" fmla="*/ 171 w 316"/>
                <a:gd name="T31" fmla="*/ 495 h 497"/>
                <a:gd name="T32" fmla="*/ 206 w 316"/>
                <a:gd name="T33" fmla="*/ 483 h 497"/>
                <a:gd name="T34" fmla="*/ 230 w 316"/>
                <a:gd name="T35" fmla="*/ 467 h 497"/>
                <a:gd name="T36" fmla="*/ 252 w 316"/>
                <a:gd name="T37" fmla="*/ 448 h 497"/>
                <a:gd name="T38" fmla="*/ 275 w 316"/>
                <a:gd name="T39" fmla="*/ 421 h 497"/>
                <a:gd name="T40" fmla="*/ 292 w 316"/>
                <a:gd name="T41" fmla="*/ 390 h 497"/>
                <a:gd name="T42" fmla="*/ 302 w 316"/>
                <a:gd name="T43" fmla="*/ 367 h 497"/>
                <a:gd name="T44" fmla="*/ 311 w 316"/>
                <a:gd name="T45" fmla="*/ 340 h 497"/>
                <a:gd name="T46" fmla="*/ 313 w 316"/>
                <a:gd name="T47" fmla="*/ 312 h 497"/>
                <a:gd name="T48" fmla="*/ 316 w 316"/>
                <a:gd name="T49" fmla="*/ 286 h 497"/>
                <a:gd name="T50" fmla="*/ 316 w 316"/>
                <a:gd name="T51" fmla="*/ 250 h 497"/>
                <a:gd name="T52" fmla="*/ 311 w 316"/>
                <a:gd name="T53" fmla="*/ 214 h 497"/>
                <a:gd name="T54" fmla="*/ 306 w 316"/>
                <a:gd name="T55" fmla="*/ 181 h 497"/>
                <a:gd name="T56" fmla="*/ 297 w 316"/>
                <a:gd name="T57" fmla="*/ 134 h 497"/>
                <a:gd name="T58" fmla="*/ 283 w 316"/>
                <a:gd name="T59" fmla="*/ 96 h 497"/>
                <a:gd name="T60" fmla="*/ 273 w 316"/>
                <a:gd name="T61" fmla="*/ 69 h 497"/>
                <a:gd name="T62" fmla="*/ 252 w 316"/>
                <a:gd name="T63" fmla="*/ 55 h 497"/>
                <a:gd name="T64" fmla="*/ 216 w 316"/>
                <a:gd name="T65" fmla="*/ 72 h 497"/>
                <a:gd name="T66" fmla="*/ 221 w 316"/>
                <a:gd name="T67" fmla="*/ 88 h 497"/>
                <a:gd name="T68" fmla="*/ 233 w 316"/>
                <a:gd name="T69" fmla="*/ 119 h 497"/>
                <a:gd name="T70" fmla="*/ 242 w 316"/>
                <a:gd name="T71" fmla="*/ 153 h 497"/>
                <a:gd name="T72" fmla="*/ 252 w 316"/>
                <a:gd name="T73" fmla="*/ 193 h 497"/>
                <a:gd name="T74" fmla="*/ 259 w 316"/>
                <a:gd name="T75" fmla="*/ 241 h 497"/>
                <a:gd name="T76" fmla="*/ 259 w 316"/>
                <a:gd name="T77" fmla="*/ 283 h 497"/>
                <a:gd name="T78" fmla="*/ 254 w 316"/>
                <a:gd name="T79" fmla="*/ 329 h 497"/>
                <a:gd name="T80" fmla="*/ 242 w 316"/>
                <a:gd name="T81" fmla="*/ 369 h 497"/>
                <a:gd name="T82" fmla="*/ 216 w 316"/>
                <a:gd name="T83" fmla="*/ 405 h 497"/>
                <a:gd name="T84" fmla="*/ 183 w 316"/>
                <a:gd name="T85" fmla="*/ 433 h 497"/>
                <a:gd name="T86" fmla="*/ 140 w 316"/>
                <a:gd name="T87" fmla="*/ 443 h 497"/>
                <a:gd name="T88" fmla="*/ 107 w 316"/>
                <a:gd name="T89" fmla="*/ 436 h 497"/>
                <a:gd name="T90" fmla="*/ 85 w 316"/>
                <a:gd name="T91" fmla="*/ 414 h 497"/>
                <a:gd name="T92" fmla="*/ 71 w 316"/>
                <a:gd name="T93" fmla="*/ 390 h 497"/>
                <a:gd name="T94" fmla="*/ 61 w 316"/>
                <a:gd name="T95" fmla="*/ 362 h 497"/>
                <a:gd name="T96" fmla="*/ 57 w 316"/>
                <a:gd name="T97" fmla="*/ 329 h 497"/>
                <a:gd name="T98" fmla="*/ 57 w 316"/>
                <a:gd name="T99" fmla="*/ 293 h 497"/>
                <a:gd name="T100" fmla="*/ 59 w 316"/>
                <a:gd name="T101" fmla="*/ 257 h 497"/>
                <a:gd name="T102" fmla="*/ 64 w 316"/>
                <a:gd name="T103" fmla="*/ 214 h 497"/>
                <a:gd name="T104" fmla="*/ 76 w 316"/>
                <a:gd name="T105" fmla="*/ 172 h 497"/>
                <a:gd name="T106" fmla="*/ 90 w 316"/>
                <a:gd name="T107" fmla="*/ 131 h 497"/>
                <a:gd name="T108" fmla="*/ 114 w 316"/>
                <a:gd name="T109" fmla="*/ 88 h 497"/>
                <a:gd name="T110" fmla="*/ 142 w 316"/>
                <a:gd name="T111" fmla="*/ 48 h 497"/>
                <a:gd name="T112" fmla="*/ 109 w 316"/>
                <a:gd name="T113" fmla="*/ 0 h 4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6"/>
                <a:gd name="T172" fmla="*/ 0 h 497"/>
                <a:gd name="T173" fmla="*/ 316 w 316"/>
                <a:gd name="T174" fmla="*/ 497 h 4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6" h="497">
                  <a:moveTo>
                    <a:pt x="109" y="0"/>
                  </a:moveTo>
                  <a:lnTo>
                    <a:pt x="97" y="12"/>
                  </a:lnTo>
                  <a:lnTo>
                    <a:pt x="85" y="27"/>
                  </a:lnTo>
                  <a:lnTo>
                    <a:pt x="80" y="34"/>
                  </a:lnTo>
                  <a:lnTo>
                    <a:pt x="76" y="41"/>
                  </a:lnTo>
                  <a:lnTo>
                    <a:pt x="71" y="48"/>
                  </a:lnTo>
                  <a:lnTo>
                    <a:pt x="66" y="57"/>
                  </a:lnTo>
                  <a:lnTo>
                    <a:pt x="57" y="72"/>
                  </a:lnTo>
                  <a:lnTo>
                    <a:pt x="50" y="88"/>
                  </a:lnTo>
                  <a:lnTo>
                    <a:pt x="40" y="105"/>
                  </a:lnTo>
                  <a:lnTo>
                    <a:pt x="35" y="122"/>
                  </a:lnTo>
                  <a:lnTo>
                    <a:pt x="28" y="136"/>
                  </a:lnTo>
                  <a:lnTo>
                    <a:pt x="23" y="153"/>
                  </a:lnTo>
                  <a:lnTo>
                    <a:pt x="19" y="167"/>
                  </a:lnTo>
                  <a:lnTo>
                    <a:pt x="16" y="186"/>
                  </a:lnTo>
                  <a:lnTo>
                    <a:pt x="12" y="200"/>
                  </a:lnTo>
                  <a:lnTo>
                    <a:pt x="7" y="217"/>
                  </a:lnTo>
                  <a:lnTo>
                    <a:pt x="4" y="233"/>
                  </a:lnTo>
                  <a:lnTo>
                    <a:pt x="4" y="250"/>
                  </a:lnTo>
                  <a:lnTo>
                    <a:pt x="2" y="264"/>
                  </a:lnTo>
                  <a:lnTo>
                    <a:pt x="0" y="281"/>
                  </a:lnTo>
                  <a:lnTo>
                    <a:pt x="0" y="295"/>
                  </a:lnTo>
                  <a:lnTo>
                    <a:pt x="2" y="312"/>
                  </a:lnTo>
                  <a:lnTo>
                    <a:pt x="2" y="324"/>
                  </a:lnTo>
                  <a:lnTo>
                    <a:pt x="2" y="338"/>
                  </a:lnTo>
                  <a:lnTo>
                    <a:pt x="2" y="352"/>
                  </a:lnTo>
                  <a:lnTo>
                    <a:pt x="7" y="367"/>
                  </a:lnTo>
                  <a:lnTo>
                    <a:pt x="9" y="379"/>
                  </a:lnTo>
                  <a:lnTo>
                    <a:pt x="12" y="390"/>
                  </a:lnTo>
                  <a:lnTo>
                    <a:pt x="16" y="402"/>
                  </a:lnTo>
                  <a:lnTo>
                    <a:pt x="21" y="414"/>
                  </a:lnTo>
                  <a:lnTo>
                    <a:pt x="26" y="424"/>
                  </a:lnTo>
                  <a:lnTo>
                    <a:pt x="33" y="436"/>
                  </a:lnTo>
                  <a:lnTo>
                    <a:pt x="38" y="445"/>
                  </a:lnTo>
                  <a:lnTo>
                    <a:pt x="47" y="455"/>
                  </a:lnTo>
                  <a:lnTo>
                    <a:pt x="52" y="462"/>
                  </a:lnTo>
                  <a:lnTo>
                    <a:pt x="61" y="469"/>
                  </a:lnTo>
                  <a:lnTo>
                    <a:pt x="69" y="476"/>
                  </a:lnTo>
                  <a:lnTo>
                    <a:pt x="78" y="483"/>
                  </a:lnTo>
                  <a:lnTo>
                    <a:pt x="85" y="486"/>
                  </a:lnTo>
                  <a:lnTo>
                    <a:pt x="95" y="490"/>
                  </a:lnTo>
                  <a:lnTo>
                    <a:pt x="104" y="495"/>
                  </a:lnTo>
                  <a:lnTo>
                    <a:pt x="116" y="497"/>
                  </a:lnTo>
                  <a:lnTo>
                    <a:pt x="126" y="497"/>
                  </a:lnTo>
                  <a:lnTo>
                    <a:pt x="138" y="497"/>
                  </a:lnTo>
                  <a:lnTo>
                    <a:pt x="147" y="497"/>
                  </a:lnTo>
                  <a:lnTo>
                    <a:pt x="159" y="497"/>
                  </a:lnTo>
                  <a:lnTo>
                    <a:pt x="171" y="495"/>
                  </a:lnTo>
                  <a:lnTo>
                    <a:pt x="183" y="490"/>
                  </a:lnTo>
                  <a:lnTo>
                    <a:pt x="195" y="486"/>
                  </a:lnTo>
                  <a:lnTo>
                    <a:pt x="206" y="483"/>
                  </a:lnTo>
                  <a:lnTo>
                    <a:pt x="214" y="476"/>
                  </a:lnTo>
                  <a:lnTo>
                    <a:pt x="223" y="471"/>
                  </a:lnTo>
                  <a:lnTo>
                    <a:pt x="230" y="467"/>
                  </a:lnTo>
                  <a:lnTo>
                    <a:pt x="237" y="462"/>
                  </a:lnTo>
                  <a:lnTo>
                    <a:pt x="245" y="455"/>
                  </a:lnTo>
                  <a:lnTo>
                    <a:pt x="252" y="448"/>
                  </a:lnTo>
                  <a:lnTo>
                    <a:pt x="259" y="443"/>
                  </a:lnTo>
                  <a:lnTo>
                    <a:pt x="266" y="436"/>
                  </a:lnTo>
                  <a:lnTo>
                    <a:pt x="275" y="421"/>
                  </a:lnTo>
                  <a:lnTo>
                    <a:pt x="285" y="407"/>
                  </a:lnTo>
                  <a:lnTo>
                    <a:pt x="287" y="398"/>
                  </a:lnTo>
                  <a:lnTo>
                    <a:pt x="292" y="390"/>
                  </a:lnTo>
                  <a:lnTo>
                    <a:pt x="297" y="381"/>
                  </a:lnTo>
                  <a:lnTo>
                    <a:pt x="302" y="376"/>
                  </a:lnTo>
                  <a:lnTo>
                    <a:pt x="302" y="367"/>
                  </a:lnTo>
                  <a:lnTo>
                    <a:pt x="306" y="357"/>
                  </a:lnTo>
                  <a:lnTo>
                    <a:pt x="306" y="348"/>
                  </a:lnTo>
                  <a:lnTo>
                    <a:pt x="311" y="340"/>
                  </a:lnTo>
                  <a:lnTo>
                    <a:pt x="311" y="331"/>
                  </a:lnTo>
                  <a:lnTo>
                    <a:pt x="311" y="321"/>
                  </a:lnTo>
                  <a:lnTo>
                    <a:pt x="313" y="312"/>
                  </a:lnTo>
                  <a:lnTo>
                    <a:pt x="316" y="305"/>
                  </a:lnTo>
                  <a:lnTo>
                    <a:pt x="316" y="295"/>
                  </a:lnTo>
                  <a:lnTo>
                    <a:pt x="316" y="286"/>
                  </a:lnTo>
                  <a:lnTo>
                    <a:pt x="316" y="276"/>
                  </a:lnTo>
                  <a:lnTo>
                    <a:pt x="316" y="269"/>
                  </a:lnTo>
                  <a:lnTo>
                    <a:pt x="316" y="250"/>
                  </a:lnTo>
                  <a:lnTo>
                    <a:pt x="316" y="236"/>
                  </a:lnTo>
                  <a:lnTo>
                    <a:pt x="313" y="226"/>
                  </a:lnTo>
                  <a:lnTo>
                    <a:pt x="311" y="214"/>
                  </a:lnTo>
                  <a:lnTo>
                    <a:pt x="311" y="205"/>
                  </a:lnTo>
                  <a:lnTo>
                    <a:pt x="309" y="198"/>
                  </a:lnTo>
                  <a:lnTo>
                    <a:pt x="306" y="181"/>
                  </a:lnTo>
                  <a:lnTo>
                    <a:pt x="304" y="167"/>
                  </a:lnTo>
                  <a:lnTo>
                    <a:pt x="299" y="148"/>
                  </a:lnTo>
                  <a:lnTo>
                    <a:pt x="297" y="134"/>
                  </a:lnTo>
                  <a:lnTo>
                    <a:pt x="292" y="119"/>
                  </a:lnTo>
                  <a:lnTo>
                    <a:pt x="287" y="110"/>
                  </a:lnTo>
                  <a:lnTo>
                    <a:pt x="283" y="96"/>
                  </a:lnTo>
                  <a:lnTo>
                    <a:pt x="280" y="86"/>
                  </a:lnTo>
                  <a:lnTo>
                    <a:pt x="278" y="77"/>
                  </a:lnTo>
                  <a:lnTo>
                    <a:pt x="273" y="69"/>
                  </a:lnTo>
                  <a:lnTo>
                    <a:pt x="268" y="55"/>
                  </a:lnTo>
                  <a:lnTo>
                    <a:pt x="268" y="50"/>
                  </a:lnTo>
                  <a:lnTo>
                    <a:pt x="252" y="55"/>
                  </a:lnTo>
                  <a:lnTo>
                    <a:pt x="242" y="62"/>
                  </a:lnTo>
                  <a:lnTo>
                    <a:pt x="228" y="65"/>
                  </a:lnTo>
                  <a:lnTo>
                    <a:pt x="216" y="72"/>
                  </a:lnTo>
                  <a:lnTo>
                    <a:pt x="216" y="74"/>
                  </a:lnTo>
                  <a:lnTo>
                    <a:pt x="218" y="84"/>
                  </a:lnTo>
                  <a:lnTo>
                    <a:pt x="221" y="88"/>
                  </a:lnTo>
                  <a:lnTo>
                    <a:pt x="223" y="98"/>
                  </a:lnTo>
                  <a:lnTo>
                    <a:pt x="228" y="107"/>
                  </a:lnTo>
                  <a:lnTo>
                    <a:pt x="233" y="119"/>
                  </a:lnTo>
                  <a:lnTo>
                    <a:pt x="235" y="129"/>
                  </a:lnTo>
                  <a:lnTo>
                    <a:pt x="237" y="138"/>
                  </a:lnTo>
                  <a:lnTo>
                    <a:pt x="242" y="153"/>
                  </a:lnTo>
                  <a:lnTo>
                    <a:pt x="245" y="167"/>
                  </a:lnTo>
                  <a:lnTo>
                    <a:pt x="247" y="179"/>
                  </a:lnTo>
                  <a:lnTo>
                    <a:pt x="252" y="193"/>
                  </a:lnTo>
                  <a:lnTo>
                    <a:pt x="254" y="210"/>
                  </a:lnTo>
                  <a:lnTo>
                    <a:pt x="259" y="226"/>
                  </a:lnTo>
                  <a:lnTo>
                    <a:pt x="259" y="241"/>
                  </a:lnTo>
                  <a:lnTo>
                    <a:pt x="259" y="255"/>
                  </a:lnTo>
                  <a:lnTo>
                    <a:pt x="259" y="269"/>
                  </a:lnTo>
                  <a:lnTo>
                    <a:pt x="259" y="283"/>
                  </a:lnTo>
                  <a:lnTo>
                    <a:pt x="259" y="298"/>
                  </a:lnTo>
                  <a:lnTo>
                    <a:pt x="259" y="314"/>
                  </a:lnTo>
                  <a:lnTo>
                    <a:pt x="254" y="329"/>
                  </a:lnTo>
                  <a:lnTo>
                    <a:pt x="252" y="345"/>
                  </a:lnTo>
                  <a:lnTo>
                    <a:pt x="247" y="357"/>
                  </a:lnTo>
                  <a:lnTo>
                    <a:pt x="242" y="369"/>
                  </a:lnTo>
                  <a:lnTo>
                    <a:pt x="233" y="383"/>
                  </a:lnTo>
                  <a:lnTo>
                    <a:pt x="228" y="395"/>
                  </a:lnTo>
                  <a:lnTo>
                    <a:pt x="216" y="405"/>
                  </a:lnTo>
                  <a:lnTo>
                    <a:pt x="206" y="417"/>
                  </a:lnTo>
                  <a:lnTo>
                    <a:pt x="195" y="424"/>
                  </a:lnTo>
                  <a:lnTo>
                    <a:pt x="183" y="433"/>
                  </a:lnTo>
                  <a:lnTo>
                    <a:pt x="166" y="438"/>
                  </a:lnTo>
                  <a:lnTo>
                    <a:pt x="152" y="443"/>
                  </a:lnTo>
                  <a:lnTo>
                    <a:pt x="140" y="443"/>
                  </a:lnTo>
                  <a:lnTo>
                    <a:pt x="128" y="443"/>
                  </a:lnTo>
                  <a:lnTo>
                    <a:pt x="116" y="440"/>
                  </a:lnTo>
                  <a:lnTo>
                    <a:pt x="107" y="436"/>
                  </a:lnTo>
                  <a:lnTo>
                    <a:pt x="97" y="428"/>
                  </a:lnTo>
                  <a:lnTo>
                    <a:pt x="90" y="421"/>
                  </a:lnTo>
                  <a:lnTo>
                    <a:pt x="85" y="414"/>
                  </a:lnTo>
                  <a:lnTo>
                    <a:pt x="80" y="407"/>
                  </a:lnTo>
                  <a:lnTo>
                    <a:pt x="76" y="400"/>
                  </a:lnTo>
                  <a:lnTo>
                    <a:pt x="71" y="390"/>
                  </a:lnTo>
                  <a:lnTo>
                    <a:pt x="66" y="381"/>
                  </a:lnTo>
                  <a:lnTo>
                    <a:pt x="64" y="371"/>
                  </a:lnTo>
                  <a:lnTo>
                    <a:pt x="61" y="362"/>
                  </a:lnTo>
                  <a:lnTo>
                    <a:pt x="61" y="352"/>
                  </a:lnTo>
                  <a:lnTo>
                    <a:pt x="57" y="340"/>
                  </a:lnTo>
                  <a:lnTo>
                    <a:pt x="57" y="329"/>
                  </a:lnTo>
                  <a:lnTo>
                    <a:pt x="57" y="317"/>
                  </a:lnTo>
                  <a:lnTo>
                    <a:pt x="57" y="307"/>
                  </a:lnTo>
                  <a:lnTo>
                    <a:pt x="57" y="293"/>
                  </a:lnTo>
                  <a:lnTo>
                    <a:pt x="57" y="281"/>
                  </a:lnTo>
                  <a:lnTo>
                    <a:pt x="57" y="269"/>
                  </a:lnTo>
                  <a:lnTo>
                    <a:pt x="59" y="257"/>
                  </a:lnTo>
                  <a:lnTo>
                    <a:pt x="59" y="243"/>
                  </a:lnTo>
                  <a:lnTo>
                    <a:pt x="61" y="229"/>
                  </a:lnTo>
                  <a:lnTo>
                    <a:pt x="64" y="214"/>
                  </a:lnTo>
                  <a:lnTo>
                    <a:pt x="66" y="200"/>
                  </a:lnTo>
                  <a:lnTo>
                    <a:pt x="71" y="186"/>
                  </a:lnTo>
                  <a:lnTo>
                    <a:pt x="76" y="172"/>
                  </a:lnTo>
                  <a:lnTo>
                    <a:pt x="80" y="157"/>
                  </a:lnTo>
                  <a:lnTo>
                    <a:pt x="85" y="145"/>
                  </a:lnTo>
                  <a:lnTo>
                    <a:pt x="90" y="131"/>
                  </a:lnTo>
                  <a:lnTo>
                    <a:pt x="100" y="117"/>
                  </a:lnTo>
                  <a:lnTo>
                    <a:pt x="104" y="103"/>
                  </a:lnTo>
                  <a:lnTo>
                    <a:pt x="114" y="88"/>
                  </a:lnTo>
                  <a:lnTo>
                    <a:pt x="123" y="74"/>
                  </a:lnTo>
                  <a:lnTo>
                    <a:pt x="133" y="62"/>
                  </a:lnTo>
                  <a:lnTo>
                    <a:pt x="142" y="48"/>
                  </a:lnTo>
                  <a:lnTo>
                    <a:pt x="152" y="3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9" name="Freeform 89"/>
            <p:cNvSpPr>
              <a:spLocks/>
            </p:cNvSpPr>
            <p:nvPr/>
          </p:nvSpPr>
          <p:spPr bwMode="auto">
            <a:xfrm>
              <a:off x="956" y="1493"/>
              <a:ext cx="356" cy="502"/>
            </a:xfrm>
            <a:custGeom>
              <a:avLst/>
              <a:gdLst>
                <a:gd name="T0" fmla="*/ 74 w 356"/>
                <a:gd name="T1" fmla="*/ 402 h 502"/>
                <a:gd name="T2" fmla="*/ 66 w 356"/>
                <a:gd name="T3" fmla="*/ 355 h 502"/>
                <a:gd name="T4" fmla="*/ 62 w 356"/>
                <a:gd name="T5" fmla="*/ 314 h 502"/>
                <a:gd name="T6" fmla="*/ 59 w 356"/>
                <a:gd name="T7" fmla="*/ 279 h 502"/>
                <a:gd name="T8" fmla="*/ 57 w 356"/>
                <a:gd name="T9" fmla="*/ 224 h 502"/>
                <a:gd name="T10" fmla="*/ 57 w 356"/>
                <a:gd name="T11" fmla="*/ 176 h 502"/>
                <a:gd name="T12" fmla="*/ 59 w 356"/>
                <a:gd name="T13" fmla="*/ 138 h 502"/>
                <a:gd name="T14" fmla="*/ 81 w 356"/>
                <a:gd name="T15" fmla="*/ 96 h 502"/>
                <a:gd name="T16" fmla="*/ 128 w 356"/>
                <a:gd name="T17" fmla="*/ 65 h 502"/>
                <a:gd name="T18" fmla="*/ 188 w 356"/>
                <a:gd name="T19" fmla="*/ 58 h 502"/>
                <a:gd name="T20" fmla="*/ 238 w 356"/>
                <a:gd name="T21" fmla="*/ 81 h 502"/>
                <a:gd name="T22" fmla="*/ 264 w 356"/>
                <a:gd name="T23" fmla="*/ 105 h 502"/>
                <a:gd name="T24" fmla="*/ 285 w 356"/>
                <a:gd name="T25" fmla="*/ 143 h 502"/>
                <a:gd name="T26" fmla="*/ 299 w 356"/>
                <a:gd name="T27" fmla="*/ 186 h 502"/>
                <a:gd name="T28" fmla="*/ 299 w 356"/>
                <a:gd name="T29" fmla="*/ 238 h 502"/>
                <a:gd name="T30" fmla="*/ 292 w 356"/>
                <a:gd name="T31" fmla="*/ 288 h 502"/>
                <a:gd name="T32" fmla="*/ 276 w 356"/>
                <a:gd name="T33" fmla="*/ 333 h 502"/>
                <a:gd name="T34" fmla="*/ 254 w 356"/>
                <a:gd name="T35" fmla="*/ 369 h 502"/>
                <a:gd name="T36" fmla="*/ 228 w 356"/>
                <a:gd name="T37" fmla="*/ 410 h 502"/>
                <a:gd name="T38" fmla="*/ 188 w 356"/>
                <a:gd name="T39" fmla="*/ 445 h 502"/>
                <a:gd name="T40" fmla="*/ 207 w 356"/>
                <a:gd name="T41" fmla="*/ 502 h 502"/>
                <a:gd name="T42" fmla="*/ 230 w 356"/>
                <a:gd name="T43" fmla="*/ 483 h 502"/>
                <a:gd name="T44" fmla="*/ 254 w 356"/>
                <a:gd name="T45" fmla="*/ 459 h 502"/>
                <a:gd name="T46" fmla="*/ 285 w 356"/>
                <a:gd name="T47" fmla="*/ 431 h 502"/>
                <a:gd name="T48" fmla="*/ 309 w 356"/>
                <a:gd name="T49" fmla="*/ 393 h 502"/>
                <a:gd name="T50" fmla="*/ 333 w 356"/>
                <a:gd name="T51" fmla="*/ 345 h 502"/>
                <a:gd name="T52" fmla="*/ 349 w 356"/>
                <a:gd name="T53" fmla="*/ 288 h 502"/>
                <a:gd name="T54" fmla="*/ 356 w 356"/>
                <a:gd name="T55" fmla="*/ 224 h 502"/>
                <a:gd name="T56" fmla="*/ 354 w 356"/>
                <a:gd name="T57" fmla="*/ 181 h 502"/>
                <a:gd name="T58" fmla="*/ 347 w 356"/>
                <a:gd name="T59" fmla="*/ 146 h 502"/>
                <a:gd name="T60" fmla="*/ 323 w 356"/>
                <a:gd name="T61" fmla="*/ 88 h 502"/>
                <a:gd name="T62" fmla="*/ 290 w 356"/>
                <a:gd name="T63" fmla="*/ 50 h 502"/>
                <a:gd name="T64" fmla="*/ 259 w 356"/>
                <a:gd name="T65" fmla="*/ 27 h 502"/>
                <a:gd name="T66" fmla="*/ 216 w 356"/>
                <a:gd name="T67" fmla="*/ 8 h 502"/>
                <a:gd name="T68" fmla="*/ 173 w 356"/>
                <a:gd name="T69" fmla="*/ 3 h 502"/>
                <a:gd name="T70" fmla="*/ 128 w 356"/>
                <a:gd name="T71" fmla="*/ 5 h 502"/>
                <a:gd name="T72" fmla="*/ 88 w 356"/>
                <a:gd name="T73" fmla="*/ 22 h 502"/>
                <a:gd name="T74" fmla="*/ 52 w 356"/>
                <a:gd name="T75" fmla="*/ 46 h 502"/>
                <a:gd name="T76" fmla="*/ 28 w 356"/>
                <a:gd name="T77" fmla="*/ 74 h 502"/>
                <a:gd name="T78" fmla="*/ 9 w 356"/>
                <a:gd name="T79" fmla="*/ 107 h 502"/>
                <a:gd name="T80" fmla="*/ 5 w 356"/>
                <a:gd name="T81" fmla="*/ 153 h 502"/>
                <a:gd name="T82" fmla="*/ 0 w 356"/>
                <a:gd name="T83" fmla="*/ 205 h 502"/>
                <a:gd name="T84" fmla="*/ 2 w 356"/>
                <a:gd name="T85" fmla="*/ 250 h 502"/>
                <a:gd name="T86" fmla="*/ 5 w 356"/>
                <a:gd name="T87" fmla="*/ 288 h 502"/>
                <a:gd name="T88" fmla="*/ 9 w 356"/>
                <a:gd name="T89" fmla="*/ 326 h 502"/>
                <a:gd name="T90" fmla="*/ 14 w 356"/>
                <a:gd name="T91" fmla="*/ 371 h 502"/>
                <a:gd name="T92" fmla="*/ 21 w 356"/>
                <a:gd name="T93" fmla="*/ 419 h 502"/>
                <a:gd name="T94" fmla="*/ 81 w 356"/>
                <a:gd name="T95" fmla="*/ 443 h 5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6"/>
                <a:gd name="T145" fmla="*/ 0 h 502"/>
                <a:gd name="T146" fmla="*/ 356 w 356"/>
                <a:gd name="T147" fmla="*/ 502 h 5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6" h="502">
                  <a:moveTo>
                    <a:pt x="81" y="443"/>
                  </a:moveTo>
                  <a:lnTo>
                    <a:pt x="76" y="429"/>
                  </a:lnTo>
                  <a:lnTo>
                    <a:pt x="76" y="414"/>
                  </a:lnTo>
                  <a:lnTo>
                    <a:pt x="74" y="402"/>
                  </a:lnTo>
                  <a:lnTo>
                    <a:pt x="74" y="390"/>
                  </a:lnTo>
                  <a:lnTo>
                    <a:pt x="71" y="379"/>
                  </a:lnTo>
                  <a:lnTo>
                    <a:pt x="69" y="367"/>
                  </a:lnTo>
                  <a:lnTo>
                    <a:pt x="66" y="355"/>
                  </a:lnTo>
                  <a:lnTo>
                    <a:pt x="66" y="345"/>
                  </a:lnTo>
                  <a:lnTo>
                    <a:pt x="66" y="336"/>
                  </a:lnTo>
                  <a:lnTo>
                    <a:pt x="64" y="324"/>
                  </a:lnTo>
                  <a:lnTo>
                    <a:pt x="62" y="314"/>
                  </a:lnTo>
                  <a:lnTo>
                    <a:pt x="62" y="307"/>
                  </a:lnTo>
                  <a:lnTo>
                    <a:pt x="62" y="298"/>
                  </a:lnTo>
                  <a:lnTo>
                    <a:pt x="59" y="288"/>
                  </a:lnTo>
                  <a:lnTo>
                    <a:pt x="59" y="279"/>
                  </a:lnTo>
                  <a:lnTo>
                    <a:pt x="59" y="272"/>
                  </a:lnTo>
                  <a:lnTo>
                    <a:pt x="57" y="255"/>
                  </a:lnTo>
                  <a:lnTo>
                    <a:pt x="57" y="238"/>
                  </a:lnTo>
                  <a:lnTo>
                    <a:pt x="57" y="224"/>
                  </a:lnTo>
                  <a:lnTo>
                    <a:pt x="57" y="210"/>
                  </a:lnTo>
                  <a:lnTo>
                    <a:pt x="55" y="198"/>
                  </a:lnTo>
                  <a:lnTo>
                    <a:pt x="55" y="186"/>
                  </a:lnTo>
                  <a:lnTo>
                    <a:pt x="57" y="176"/>
                  </a:lnTo>
                  <a:lnTo>
                    <a:pt x="57" y="167"/>
                  </a:lnTo>
                  <a:lnTo>
                    <a:pt x="57" y="155"/>
                  </a:lnTo>
                  <a:lnTo>
                    <a:pt x="57" y="146"/>
                  </a:lnTo>
                  <a:lnTo>
                    <a:pt x="59" y="138"/>
                  </a:lnTo>
                  <a:lnTo>
                    <a:pt x="62" y="131"/>
                  </a:lnTo>
                  <a:lnTo>
                    <a:pt x="66" y="115"/>
                  </a:lnTo>
                  <a:lnTo>
                    <a:pt x="74" y="105"/>
                  </a:lnTo>
                  <a:lnTo>
                    <a:pt x="81" y="96"/>
                  </a:lnTo>
                  <a:lnTo>
                    <a:pt x="90" y="86"/>
                  </a:lnTo>
                  <a:lnTo>
                    <a:pt x="102" y="79"/>
                  </a:lnTo>
                  <a:lnTo>
                    <a:pt x="116" y="72"/>
                  </a:lnTo>
                  <a:lnTo>
                    <a:pt x="128" y="65"/>
                  </a:lnTo>
                  <a:lnTo>
                    <a:pt x="142" y="60"/>
                  </a:lnTo>
                  <a:lnTo>
                    <a:pt x="157" y="58"/>
                  </a:lnTo>
                  <a:lnTo>
                    <a:pt x="173" y="58"/>
                  </a:lnTo>
                  <a:lnTo>
                    <a:pt x="188" y="58"/>
                  </a:lnTo>
                  <a:lnTo>
                    <a:pt x="202" y="60"/>
                  </a:lnTo>
                  <a:lnTo>
                    <a:pt x="216" y="67"/>
                  </a:lnTo>
                  <a:lnTo>
                    <a:pt x="230" y="77"/>
                  </a:lnTo>
                  <a:lnTo>
                    <a:pt x="238" y="81"/>
                  </a:lnTo>
                  <a:lnTo>
                    <a:pt x="245" y="84"/>
                  </a:lnTo>
                  <a:lnTo>
                    <a:pt x="252" y="91"/>
                  </a:lnTo>
                  <a:lnTo>
                    <a:pt x="259" y="100"/>
                  </a:lnTo>
                  <a:lnTo>
                    <a:pt x="264" y="105"/>
                  </a:lnTo>
                  <a:lnTo>
                    <a:pt x="271" y="115"/>
                  </a:lnTo>
                  <a:lnTo>
                    <a:pt x="276" y="124"/>
                  </a:lnTo>
                  <a:lnTo>
                    <a:pt x="283" y="134"/>
                  </a:lnTo>
                  <a:lnTo>
                    <a:pt x="285" y="143"/>
                  </a:lnTo>
                  <a:lnTo>
                    <a:pt x="290" y="153"/>
                  </a:lnTo>
                  <a:lnTo>
                    <a:pt x="295" y="162"/>
                  </a:lnTo>
                  <a:lnTo>
                    <a:pt x="297" y="174"/>
                  </a:lnTo>
                  <a:lnTo>
                    <a:pt x="299" y="186"/>
                  </a:lnTo>
                  <a:lnTo>
                    <a:pt x="299" y="198"/>
                  </a:lnTo>
                  <a:lnTo>
                    <a:pt x="299" y="210"/>
                  </a:lnTo>
                  <a:lnTo>
                    <a:pt x="302" y="224"/>
                  </a:lnTo>
                  <a:lnTo>
                    <a:pt x="299" y="238"/>
                  </a:lnTo>
                  <a:lnTo>
                    <a:pt x="299" y="253"/>
                  </a:lnTo>
                  <a:lnTo>
                    <a:pt x="297" y="264"/>
                  </a:lnTo>
                  <a:lnTo>
                    <a:pt x="295" y="279"/>
                  </a:lnTo>
                  <a:lnTo>
                    <a:pt x="292" y="288"/>
                  </a:lnTo>
                  <a:lnTo>
                    <a:pt x="290" y="300"/>
                  </a:lnTo>
                  <a:lnTo>
                    <a:pt x="285" y="312"/>
                  </a:lnTo>
                  <a:lnTo>
                    <a:pt x="283" y="324"/>
                  </a:lnTo>
                  <a:lnTo>
                    <a:pt x="276" y="333"/>
                  </a:lnTo>
                  <a:lnTo>
                    <a:pt x="271" y="343"/>
                  </a:lnTo>
                  <a:lnTo>
                    <a:pt x="266" y="352"/>
                  </a:lnTo>
                  <a:lnTo>
                    <a:pt x="261" y="362"/>
                  </a:lnTo>
                  <a:lnTo>
                    <a:pt x="254" y="369"/>
                  </a:lnTo>
                  <a:lnTo>
                    <a:pt x="249" y="379"/>
                  </a:lnTo>
                  <a:lnTo>
                    <a:pt x="245" y="388"/>
                  </a:lnTo>
                  <a:lnTo>
                    <a:pt x="240" y="395"/>
                  </a:lnTo>
                  <a:lnTo>
                    <a:pt x="228" y="410"/>
                  </a:lnTo>
                  <a:lnTo>
                    <a:pt x="216" y="419"/>
                  </a:lnTo>
                  <a:lnTo>
                    <a:pt x="207" y="429"/>
                  </a:lnTo>
                  <a:lnTo>
                    <a:pt x="197" y="438"/>
                  </a:lnTo>
                  <a:lnTo>
                    <a:pt x="188" y="445"/>
                  </a:lnTo>
                  <a:lnTo>
                    <a:pt x="183" y="450"/>
                  </a:lnTo>
                  <a:lnTo>
                    <a:pt x="178" y="452"/>
                  </a:lnTo>
                  <a:lnTo>
                    <a:pt x="178" y="457"/>
                  </a:lnTo>
                  <a:lnTo>
                    <a:pt x="207" y="502"/>
                  </a:lnTo>
                  <a:lnTo>
                    <a:pt x="207" y="500"/>
                  </a:lnTo>
                  <a:lnTo>
                    <a:pt x="214" y="495"/>
                  </a:lnTo>
                  <a:lnTo>
                    <a:pt x="221" y="490"/>
                  </a:lnTo>
                  <a:lnTo>
                    <a:pt x="230" y="483"/>
                  </a:lnTo>
                  <a:lnTo>
                    <a:pt x="235" y="476"/>
                  </a:lnTo>
                  <a:lnTo>
                    <a:pt x="240" y="471"/>
                  </a:lnTo>
                  <a:lnTo>
                    <a:pt x="247" y="467"/>
                  </a:lnTo>
                  <a:lnTo>
                    <a:pt x="254" y="459"/>
                  </a:lnTo>
                  <a:lnTo>
                    <a:pt x="261" y="452"/>
                  </a:lnTo>
                  <a:lnTo>
                    <a:pt x="271" y="445"/>
                  </a:lnTo>
                  <a:lnTo>
                    <a:pt x="276" y="438"/>
                  </a:lnTo>
                  <a:lnTo>
                    <a:pt x="285" y="431"/>
                  </a:lnTo>
                  <a:lnTo>
                    <a:pt x="290" y="421"/>
                  </a:lnTo>
                  <a:lnTo>
                    <a:pt x="297" y="412"/>
                  </a:lnTo>
                  <a:lnTo>
                    <a:pt x="302" y="402"/>
                  </a:lnTo>
                  <a:lnTo>
                    <a:pt x="309" y="393"/>
                  </a:lnTo>
                  <a:lnTo>
                    <a:pt x="316" y="379"/>
                  </a:lnTo>
                  <a:lnTo>
                    <a:pt x="323" y="369"/>
                  </a:lnTo>
                  <a:lnTo>
                    <a:pt x="328" y="355"/>
                  </a:lnTo>
                  <a:lnTo>
                    <a:pt x="333" y="345"/>
                  </a:lnTo>
                  <a:lnTo>
                    <a:pt x="337" y="331"/>
                  </a:lnTo>
                  <a:lnTo>
                    <a:pt x="342" y="317"/>
                  </a:lnTo>
                  <a:lnTo>
                    <a:pt x="345" y="302"/>
                  </a:lnTo>
                  <a:lnTo>
                    <a:pt x="349" y="288"/>
                  </a:lnTo>
                  <a:lnTo>
                    <a:pt x="352" y="274"/>
                  </a:lnTo>
                  <a:lnTo>
                    <a:pt x="354" y="257"/>
                  </a:lnTo>
                  <a:lnTo>
                    <a:pt x="356" y="241"/>
                  </a:lnTo>
                  <a:lnTo>
                    <a:pt x="356" y="224"/>
                  </a:lnTo>
                  <a:lnTo>
                    <a:pt x="356" y="212"/>
                  </a:lnTo>
                  <a:lnTo>
                    <a:pt x="356" y="200"/>
                  </a:lnTo>
                  <a:lnTo>
                    <a:pt x="354" y="191"/>
                  </a:lnTo>
                  <a:lnTo>
                    <a:pt x="354" y="181"/>
                  </a:lnTo>
                  <a:lnTo>
                    <a:pt x="352" y="172"/>
                  </a:lnTo>
                  <a:lnTo>
                    <a:pt x="349" y="162"/>
                  </a:lnTo>
                  <a:lnTo>
                    <a:pt x="347" y="153"/>
                  </a:lnTo>
                  <a:lnTo>
                    <a:pt x="347" y="146"/>
                  </a:lnTo>
                  <a:lnTo>
                    <a:pt x="340" y="129"/>
                  </a:lnTo>
                  <a:lnTo>
                    <a:pt x="335" y="115"/>
                  </a:lnTo>
                  <a:lnTo>
                    <a:pt x="328" y="100"/>
                  </a:lnTo>
                  <a:lnTo>
                    <a:pt x="323" y="88"/>
                  </a:lnTo>
                  <a:lnTo>
                    <a:pt x="314" y="77"/>
                  </a:lnTo>
                  <a:lnTo>
                    <a:pt x="304" y="67"/>
                  </a:lnTo>
                  <a:lnTo>
                    <a:pt x="297" y="55"/>
                  </a:lnTo>
                  <a:lnTo>
                    <a:pt x="290" y="50"/>
                  </a:lnTo>
                  <a:lnTo>
                    <a:pt x="280" y="41"/>
                  </a:lnTo>
                  <a:lnTo>
                    <a:pt x="273" y="36"/>
                  </a:lnTo>
                  <a:lnTo>
                    <a:pt x="264" y="31"/>
                  </a:lnTo>
                  <a:lnTo>
                    <a:pt x="259" y="27"/>
                  </a:lnTo>
                  <a:lnTo>
                    <a:pt x="249" y="22"/>
                  </a:lnTo>
                  <a:lnTo>
                    <a:pt x="238" y="17"/>
                  </a:lnTo>
                  <a:lnTo>
                    <a:pt x="226" y="12"/>
                  </a:lnTo>
                  <a:lnTo>
                    <a:pt x="216" y="8"/>
                  </a:lnTo>
                  <a:lnTo>
                    <a:pt x="207" y="3"/>
                  </a:lnTo>
                  <a:lnTo>
                    <a:pt x="195" y="3"/>
                  </a:lnTo>
                  <a:lnTo>
                    <a:pt x="183" y="3"/>
                  </a:lnTo>
                  <a:lnTo>
                    <a:pt x="173" y="3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40" y="3"/>
                  </a:lnTo>
                  <a:lnTo>
                    <a:pt x="128" y="5"/>
                  </a:lnTo>
                  <a:lnTo>
                    <a:pt x="116" y="8"/>
                  </a:lnTo>
                  <a:lnTo>
                    <a:pt x="107" y="12"/>
                  </a:lnTo>
                  <a:lnTo>
                    <a:pt x="97" y="17"/>
                  </a:lnTo>
                  <a:lnTo>
                    <a:pt x="88" y="22"/>
                  </a:lnTo>
                  <a:lnTo>
                    <a:pt x="76" y="27"/>
                  </a:lnTo>
                  <a:lnTo>
                    <a:pt x="66" y="31"/>
                  </a:lnTo>
                  <a:lnTo>
                    <a:pt x="59" y="39"/>
                  </a:lnTo>
                  <a:lnTo>
                    <a:pt x="52" y="46"/>
                  </a:lnTo>
                  <a:lnTo>
                    <a:pt x="43" y="50"/>
                  </a:lnTo>
                  <a:lnTo>
                    <a:pt x="38" y="58"/>
                  </a:lnTo>
                  <a:lnTo>
                    <a:pt x="33" y="65"/>
                  </a:lnTo>
                  <a:lnTo>
                    <a:pt x="28" y="74"/>
                  </a:lnTo>
                  <a:lnTo>
                    <a:pt x="21" y="81"/>
                  </a:lnTo>
                  <a:lnTo>
                    <a:pt x="16" y="88"/>
                  </a:lnTo>
                  <a:lnTo>
                    <a:pt x="14" y="98"/>
                  </a:lnTo>
                  <a:lnTo>
                    <a:pt x="9" y="107"/>
                  </a:lnTo>
                  <a:lnTo>
                    <a:pt x="7" y="117"/>
                  </a:lnTo>
                  <a:lnTo>
                    <a:pt x="5" y="129"/>
                  </a:lnTo>
                  <a:lnTo>
                    <a:pt x="5" y="138"/>
                  </a:lnTo>
                  <a:lnTo>
                    <a:pt x="5" y="153"/>
                  </a:lnTo>
                  <a:lnTo>
                    <a:pt x="2" y="162"/>
                  </a:lnTo>
                  <a:lnTo>
                    <a:pt x="0" y="176"/>
                  </a:lnTo>
                  <a:lnTo>
                    <a:pt x="0" y="191"/>
                  </a:lnTo>
                  <a:lnTo>
                    <a:pt x="0" y="205"/>
                  </a:lnTo>
                  <a:lnTo>
                    <a:pt x="0" y="219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2" y="250"/>
                  </a:lnTo>
                  <a:lnTo>
                    <a:pt x="5" y="260"/>
                  </a:lnTo>
                  <a:lnTo>
                    <a:pt x="5" y="269"/>
                  </a:lnTo>
                  <a:lnTo>
                    <a:pt x="5" y="279"/>
                  </a:lnTo>
                  <a:lnTo>
                    <a:pt x="5" y="288"/>
                  </a:lnTo>
                  <a:lnTo>
                    <a:pt x="7" y="298"/>
                  </a:lnTo>
                  <a:lnTo>
                    <a:pt x="9" y="307"/>
                  </a:lnTo>
                  <a:lnTo>
                    <a:pt x="9" y="317"/>
                  </a:lnTo>
                  <a:lnTo>
                    <a:pt x="9" y="326"/>
                  </a:lnTo>
                  <a:lnTo>
                    <a:pt x="12" y="338"/>
                  </a:lnTo>
                  <a:lnTo>
                    <a:pt x="14" y="350"/>
                  </a:lnTo>
                  <a:lnTo>
                    <a:pt x="14" y="360"/>
                  </a:lnTo>
                  <a:lnTo>
                    <a:pt x="14" y="371"/>
                  </a:lnTo>
                  <a:lnTo>
                    <a:pt x="16" y="383"/>
                  </a:lnTo>
                  <a:lnTo>
                    <a:pt x="19" y="395"/>
                  </a:lnTo>
                  <a:lnTo>
                    <a:pt x="19" y="407"/>
                  </a:lnTo>
                  <a:lnTo>
                    <a:pt x="21" y="419"/>
                  </a:lnTo>
                  <a:lnTo>
                    <a:pt x="24" y="433"/>
                  </a:lnTo>
                  <a:lnTo>
                    <a:pt x="26" y="448"/>
                  </a:lnTo>
                  <a:lnTo>
                    <a:pt x="81" y="4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0" name="Freeform 90"/>
            <p:cNvSpPr>
              <a:spLocks/>
            </p:cNvSpPr>
            <p:nvPr/>
          </p:nvSpPr>
          <p:spPr bwMode="auto">
            <a:xfrm>
              <a:off x="1234" y="1950"/>
              <a:ext cx="445" cy="385"/>
            </a:xfrm>
            <a:custGeom>
              <a:avLst/>
              <a:gdLst>
                <a:gd name="T0" fmla="*/ 50 w 445"/>
                <a:gd name="T1" fmla="*/ 133 h 385"/>
                <a:gd name="T2" fmla="*/ 88 w 445"/>
                <a:gd name="T3" fmla="*/ 112 h 385"/>
                <a:gd name="T4" fmla="*/ 126 w 445"/>
                <a:gd name="T5" fmla="*/ 98 h 385"/>
                <a:gd name="T6" fmla="*/ 159 w 445"/>
                <a:gd name="T7" fmla="*/ 83 h 385"/>
                <a:gd name="T8" fmla="*/ 188 w 445"/>
                <a:gd name="T9" fmla="*/ 74 h 385"/>
                <a:gd name="T10" fmla="*/ 219 w 445"/>
                <a:gd name="T11" fmla="*/ 64 h 385"/>
                <a:gd name="T12" fmla="*/ 245 w 445"/>
                <a:gd name="T13" fmla="*/ 60 h 385"/>
                <a:gd name="T14" fmla="*/ 271 w 445"/>
                <a:gd name="T15" fmla="*/ 60 h 385"/>
                <a:gd name="T16" fmla="*/ 314 w 445"/>
                <a:gd name="T17" fmla="*/ 69 h 385"/>
                <a:gd name="T18" fmla="*/ 338 w 445"/>
                <a:gd name="T19" fmla="*/ 81 h 385"/>
                <a:gd name="T20" fmla="*/ 366 w 445"/>
                <a:gd name="T21" fmla="*/ 105 h 385"/>
                <a:gd name="T22" fmla="*/ 385 w 445"/>
                <a:gd name="T23" fmla="*/ 145 h 385"/>
                <a:gd name="T24" fmla="*/ 388 w 445"/>
                <a:gd name="T25" fmla="*/ 188 h 385"/>
                <a:gd name="T26" fmla="*/ 378 w 445"/>
                <a:gd name="T27" fmla="*/ 214 h 385"/>
                <a:gd name="T28" fmla="*/ 364 w 445"/>
                <a:gd name="T29" fmla="*/ 240 h 385"/>
                <a:gd name="T30" fmla="*/ 340 w 445"/>
                <a:gd name="T31" fmla="*/ 264 h 385"/>
                <a:gd name="T32" fmla="*/ 309 w 445"/>
                <a:gd name="T33" fmla="*/ 285 h 385"/>
                <a:gd name="T34" fmla="*/ 271 w 445"/>
                <a:gd name="T35" fmla="*/ 302 h 385"/>
                <a:gd name="T36" fmla="*/ 226 w 445"/>
                <a:gd name="T37" fmla="*/ 312 h 385"/>
                <a:gd name="T38" fmla="*/ 185 w 445"/>
                <a:gd name="T39" fmla="*/ 319 h 385"/>
                <a:gd name="T40" fmla="*/ 152 w 445"/>
                <a:gd name="T41" fmla="*/ 326 h 385"/>
                <a:gd name="T42" fmla="*/ 119 w 445"/>
                <a:gd name="T43" fmla="*/ 328 h 385"/>
                <a:gd name="T44" fmla="*/ 78 w 445"/>
                <a:gd name="T45" fmla="*/ 331 h 385"/>
                <a:gd name="T46" fmla="*/ 40 w 445"/>
                <a:gd name="T47" fmla="*/ 328 h 385"/>
                <a:gd name="T48" fmla="*/ 17 w 445"/>
                <a:gd name="T49" fmla="*/ 326 h 385"/>
                <a:gd name="T50" fmla="*/ 21 w 445"/>
                <a:gd name="T51" fmla="*/ 383 h 385"/>
                <a:gd name="T52" fmla="*/ 55 w 445"/>
                <a:gd name="T53" fmla="*/ 383 h 385"/>
                <a:gd name="T54" fmla="*/ 88 w 445"/>
                <a:gd name="T55" fmla="*/ 383 h 385"/>
                <a:gd name="T56" fmla="*/ 119 w 445"/>
                <a:gd name="T57" fmla="*/ 383 h 385"/>
                <a:gd name="T58" fmla="*/ 155 w 445"/>
                <a:gd name="T59" fmla="*/ 381 h 385"/>
                <a:gd name="T60" fmla="*/ 193 w 445"/>
                <a:gd name="T61" fmla="*/ 373 h 385"/>
                <a:gd name="T62" fmla="*/ 235 w 445"/>
                <a:gd name="T63" fmla="*/ 366 h 385"/>
                <a:gd name="T64" fmla="*/ 278 w 445"/>
                <a:gd name="T65" fmla="*/ 357 h 385"/>
                <a:gd name="T66" fmla="*/ 307 w 445"/>
                <a:gd name="T67" fmla="*/ 347 h 385"/>
                <a:gd name="T68" fmla="*/ 331 w 445"/>
                <a:gd name="T69" fmla="*/ 333 h 385"/>
                <a:gd name="T70" fmla="*/ 369 w 445"/>
                <a:gd name="T71" fmla="*/ 312 h 385"/>
                <a:gd name="T72" fmla="*/ 402 w 445"/>
                <a:gd name="T73" fmla="*/ 278 h 385"/>
                <a:gd name="T74" fmla="*/ 426 w 445"/>
                <a:gd name="T75" fmla="*/ 245 h 385"/>
                <a:gd name="T76" fmla="*/ 440 w 445"/>
                <a:gd name="T77" fmla="*/ 207 h 385"/>
                <a:gd name="T78" fmla="*/ 442 w 445"/>
                <a:gd name="T79" fmla="*/ 174 h 385"/>
                <a:gd name="T80" fmla="*/ 440 w 445"/>
                <a:gd name="T81" fmla="*/ 140 h 385"/>
                <a:gd name="T82" fmla="*/ 435 w 445"/>
                <a:gd name="T83" fmla="*/ 112 h 385"/>
                <a:gd name="T84" fmla="*/ 421 w 445"/>
                <a:gd name="T85" fmla="*/ 81 h 385"/>
                <a:gd name="T86" fmla="*/ 404 w 445"/>
                <a:gd name="T87" fmla="*/ 57 h 385"/>
                <a:gd name="T88" fmla="*/ 376 w 445"/>
                <a:gd name="T89" fmla="*/ 33 h 385"/>
                <a:gd name="T90" fmla="*/ 340 w 445"/>
                <a:gd name="T91" fmla="*/ 14 h 385"/>
                <a:gd name="T92" fmla="*/ 307 w 445"/>
                <a:gd name="T93" fmla="*/ 2 h 385"/>
                <a:gd name="T94" fmla="*/ 273 w 445"/>
                <a:gd name="T95" fmla="*/ 0 h 385"/>
                <a:gd name="T96" fmla="*/ 243 w 445"/>
                <a:gd name="T97" fmla="*/ 5 h 385"/>
                <a:gd name="T98" fmla="*/ 214 w 445"/>
                <a:gd name="T99" fmla="*/ 10 h 385"/>
                <a:gd name="T100" fmla="*/ 174 w 445"/>
                <a:gd name="T101" fmla="*/ 17 h 385"/>
                <a:gd name="T102" fmla="*/ 138 w 445"/>
                <a:gd name="T103" fmla="*/ 29 h 385"/>
                <a:gd name="T104" fmla="*/ 98 w 445"/>
                <a:gd name="T105" fmla="*/ 45 h 385"/>
                <a:gd name="T106" fmla="*/ 59 w 445"/>
                <a:gd name="T107" fmla="*/ 67 h 385"/>
                <a:gd name="T108" fmla="*/ 14 w 445"/>
                <a:gd name="T109" fmla="*/ 88 h 385"/>
                <a:gd name="T110" fmla="*/ 21 w 445"/>
                <a:gd name="T111" fmla="*/ 148 h 3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5"/>
                <a:gd name="T169" fmla="*/ 0 h 385"/>
                <a:gd name="T170" fmla="*/ 445 w 445"/>
                <a:gd name="T171" fmla="*/ 385 h 3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5" h="385">
                  <a:moveTo>
                    <a:pt x="21" y="148"/>
                  </a:moveTo>
                  <a:lnTo>
                    <a:pt x="36" y="140"/>
                  </a:lnTo>
                  <a:lnTo>
                    <a:pt x="50" y="133"/>
                  </a:lnTo>
                  <a:lnTo>
                    <a:pt x="62" y="126"/>
                  </a:lnTo>
                  <a:lnTo>
                    <a:pt x="76" y="121"/>
                  </a:lnTo>
                  <a:lnTo>
                    <a:pt x="88" y="112"/>
                  </a:lnTo>
                  <a:lnTo>
                    <a:pt x="100" y="107"/>
                  </a:lnTo>
                  <a:lnTo>
                    <a:pt x="112" y="102"/>
                  </a:lnTo>
                  <a:lnTo>
                    <a:pt x="126" y="98"/>
                  </a:lnTo>
                  <a:lnTo>
                    <a:pt x="136" y="93"/>
                  </a:lnTo>
                  <a:lnTo>
                    <a:pt x="147" y="88"/>
                  </a:lnTo>
                  <a:lnTo>
                    <a:pt x="159" y="83"/>
                  </a:lnTo>
                  <a:lnTo>
                    <a:pt x="169" y="79"/>
                  </a:lnTo>
                  <a:lnTo>
                    <a:pt x="181" y="74"/>
                  </a:lnTo>
                  <a:lnTo>
                    <a:pt x="188" y="74"/>
                  </a:lnTo>
                  <a:lnTo>
                    <a:pt x="197" y="69"/>
                  </a:lnTo>
                  <a:lnTo>
                    <a:pt x="209" y="69"/>
                  </a:lnTo>
                  <a:lnTo>
                    <a:pt x="219" y="64"/>
                  </a:lnTo>
                  <a:lnTo>
                    <a:pt x="228" y="62"/>
                  </a:lnTo>
                  <a:lnTo>
                    <a:pt x="235" y="60"/>
                  </a:lnTo>
                  <a:lnTo>
                    <a:pt x="245" y="60"/>
                  </a:lnTo>
                  <a:lnTo>
                    <a:pt x="252" y="60"/>
                  </a:lnTo>
                  <a:lnTo>
                    <a:pt x="262" y="60"/>
                  </a:lnTo>
                  <a:lnTo>
                    <a:pt x="271" y="60"/>
                  </a:lnTo>
                  <a:lnTo>
                    <a:pt x="281" y="62"/>
                  </a:lnTo>
                  <a:lnTo>
                    <a:pt x="295" y="62"/>
                  </a:lnTo>
                  <a:lnTo>
                    <a:pt x="314" y="69"/>
                  </a:lnTo>
                  <a:lnTo>
                    <a:pt x="321" y="74"/>
                  </a:lnTo>
                  <a:lnTo>
                    <a:pt x="328" y="76"/>
                  </a:lnTo>
                  <a:lnTo>
                    <a:pt x="338" y="81"/>
                  </a:lnTo>
                  <a:lnTo>
                    <a:pt x="347" y="88"/>
                  </a:lnTo>
                  <a:lnTo>
                    <a:pt x="357" y="95"/>
                  </a:lnTo>
                  <a:lnTo>
                    <a:pt x="366" y="105"/>
                  </a:lnTo>
                  <a:lnTo>
                    <a:pt x="376" y="117"/>
                  </a:lnTo>
                  <a:lnTo>
                    <a:pt x="380" y="131"/>
                  </a:lnTo>
                  <a:lnTo>
                    <a:pt x="385" y="145"/>
                  </a:lnTo>
                  <a:lnTo>
                    <a:pt x="388" y="159"/>
                  </a:lnTo>
                  <a:lnTo>
                    <a:pt x="388" y="174"/>
                  </a:lnTo>
                  <a:lnTo>
                    <a:pt x="388" y="188"/>
                  </a:lnTo>
                  <a:lnTo>
                    <a:pt x="385" y="197"/>
                  </a:lnTo>
                  <a:lnTo>
                    <a:pt x="380" y="205"/>
                  </a:lnTo>
                  <a:lnTo>
                    <a:pt x="378" y="214"/>
                  </a:lnTo>
                  <a:lnTo>
                    <a:pt x="376" y="224"/>
                  </a:lnTo>
                  <a:lnTo>
                    <a:pt x="369" y="231"/>
                  </a:lnTo>
                  <a:lnTo>
                    <a:pt x="364" y="240"/>
                  </a:lnTo>
                  <a:lnTo>
                    <a:pt x="357" y="247"/>
                  </a:lnTo>
                  <a:lnTo>
                    <a:pt x="350" y="257"/>
                  </a:lnTo>
                  <a:lnTo>
                    <a:pt x="340" y="264"/>
                  </a:lnTo>
                  <a:lnTo>
                    <a:pt x="331" y="271"/>
                  </a:lnTo>
                  <a:lnTo>
                    <a:pt x="319" y="278"/>
                  </a:lnTo>
                  <a:lnTo>
                    <a:pt x="309" y="285"/>
                  </a:lnTo>
                  <a:lnTo>
                    <a:pt x="297" y="290"/>
                  </a:lnTo>
                  <a:lnTo>
                    <a:pt x="285" y="297"/>
                  </a:lnTo>
                  <a:lnTo>
                    <a:pt x="271" y="302"/>
                  </a:lnTo>
                  <a:lnTo>
                    <a:pt x="257" y="307"/>
                  </a:lnTo>
                  <a:lnTo>
                    <a:pt x="240" y="309"/>
                  </a:lnTo>
                  <a:lnTo>
                    <a:pt x="226" y="312"/>
                  </a:lnTo>
                  <a:lnTo>
                    <a:pt x="212" y="314"/>
                  </a:lnTo>
                  <a:lnTo>
                    <a:pt x="197" y="319"/>
                  </a:lnTo>
                  <a:lnTo>
                    <a:pt x="185" y="319"/>
                  </a:lnTo>
                  <a:lnTo>
                    <a:pt x="174" y="321"/>
                  </a:lnTo>
                  <a:lnTo>
                    <a:pt x="162" y="323"/>
                  </a:lnTo>
                  <a:lnTo>
                    <a:pt x="152" y="326"/>
                  </a:lnTo>
                  <a:lnTo>
                    <a:pt x="140" y="326"/>
                  </a:lnTo>
                  <a:lnTo>
                    <a:pt x="128" y="328"/>
                  </a:lnTo>
                  <a:lnTo>
                    <a:pt x="119" y="328"/>
                  </a:lnTo>
                  <a:lnTo>
                    <a:pt x="109" y="328"/>
                  </a:lnTo>
                  <a:lnTo>
                    <a:pt x="93" y="328"/>
                  </a:lnTo>
                  <a:lnTo>
                    <a:pt x="78" y="331"/>
                  </a:lnTo>
                  <a:lnTo>
                    <a:pt x="62" y="328"/>
                  </a:lnTo>
                  <a:lnTo>
                    <a:pt x="50" y="328"/>
                  </a:lnTo>
                  <a:lnTo>
                    <a:pt x="40" y="328"/>
                  </a:lnTo>
                  <a:lnTo>
                    <a:pt x="31" y="328"/>
                  </a:lnTo>
                  <a:lnTo>
                    <a:pt x="21" y="326"/>
                  </a:lnTo>
                  <a:lnTo>
                    <a:pt x="17" y="326"/>
                  </a:lnTo>
                  <a:lnTo>
                    <a:pt x="5" y="381"/>
                  </a:lnTo>
                  <a:lnTo>
                    <a:pt x="7" y="381"/>
                  </a:lnTo>
                  <a:lnTo>
                    <a:pt x="21" y="383"/>
                  </a:lnTo>
                  <a:lnTo>
                    <a:pt x="31" y="383"/>
                  </a:lnTo>
                  <a:lnTo>
                    <a:pt x="43" y="383"/>
                  </a:lnTo>
                  <a:lnTo>
                    <a:pt x="55" y="383"/>
                  </a:lnTo>
                  <a:lnTo>
                    <a:pt x="74" y="385"/>
                  </a:lnTo>
                  <a:lnTo>
                    <a:pt x="81" y="383"/>
                  </a:lnTo>
                  <a:lnTo>
                    <a:pt x="88" y="383"/>
                  </a:lnTo>
                  <a:lnTo>
                    <a:pt x="98" y="383"/>
                  </a:lnTo>
                  <a:lnTo>
                    <a:pt x="109" y="383"/>
                  </a:lnTo>
                  <a:lnTo>
                    <a:pt x="119" y="383"/>
                  </a:lnTo>
                  <a:lnTo>
                    <a:pt x="131" y="383"/>
                  </a:lnTo>
                  <a:lnTo>
                    <a:pt x="140" y="381"/>
                  </a:lnTo>
                  <a:lnTo>
                    <a:pt x="155" y="381"/>
                  </a:lnTo>
                  <a:lnTo>
                    <a:pt x="164" y="378"/>
                  </a:lnTo>
                  <a:lnTo>
                    <a:pt x="178" y="376"/>
                  </a:lnTo>
                  <a:lnTo>
                    <a:pt x="193" y="373"/>
                  </a:lnTo>
                  <a:lnTo>
                    <a:pt x="207" y="371"/>
                  </a:lnTo>
                  <a:lnTo>
                    <a:pt x="221" y="369"/>
                  </a:lnTo>
                  <a:lnTo>
                    <a:pt x="235" y="366"/>
                  </a:lnTo>
                  <a:lnTo>
                    <a:pt x="252" y="362"/>
                  </a:lnTo>
                  <a:lnTo>
                    <a:pt x="269" y="362"/>
                  </a:lnTo>
                  <a:lnTo>
                    <a:pt x="278" y="357"/>
                  </a:lnTo>
                  <a:lnTo>
                    <a:pt x="288" y="354"/>
                  </a:lnTo>
                  <a:lnTo>
                    <a:pt x="297" y="350"/>
                  </a:lnTo>
                  <a:lnTo>
                    <a:pt x="307" y="347"/>
                  </a:lnTo>
                  <a:lnTo>
                    <a:pt x="314" y="343"/>
                  </a:lnTo>
                  <a:lnTo>
                    <a:pt x="323" y="338"/>
                  </a:lnTo>
                  <a:lnTo>
                    <a:pt x="331" y="333"/>
                  </a:lnTo>
                  <a:lnTo>
                    <a:pt x="340" y="331"/>
                  </a:lnTo>
                  <a:lnTo>
                    <a:pt x="354" y="321"/>
                  </a:lnTo>
                  <a:lnTo>
                    <a:pt x="369" y="312"/>
                  </a:lnTo>
                  <a:lnTo>
                    <a:pt x="380" y="300"/>
                  </a:lnTo>
                  <a:lnTo>
                    <a:pt x="392" y="290"/>
                  </a:lnTo>
                  <a:lnTo>
                    <a:pt x="402" y="278"/>
                  </a:lnTo>
                  <a:lnTo>
                    <a:pt x="411" y="266"/>
                  </a:lnTo>
                  <a:lnTo>
                    <a:pt x="418" y="257"/>
                  </a:lnTo>
                  <a:lnTo>
                    <a:pt x="426" y="245"/>
                  </a:lnTo>
                  <a:lnTo>
                    <a:pt x="430" y="231"/>
                  </a:lnTo>
                  <a:lnTo>
                    <a:pt x="435" y="221"/>
                  </a:lnTo>
                  <a:lnTo>
                    <a:pt x="440" y="207"/>
                  </a:lnTo>
                  <a:lnTo>
                    <a:pt x="442" y="197"/>
                  </a:lnTo>
                  <a:lnTo>
                    <a:pt x="442" y="186"/>
                  </a:lnTo>
                  <a:lnTo>
                    <a:pt x="442" y="174"/>
                  </a:lnTo>
                  <a:lnTo>
                    <a:pt x="442" y="164"/>
                  </a:lnTo>
                  <a:lnTo>
                    <a:pt x="445" y="152"/>
                  </a:lnTo>
                  <a:lnTo>
                    <a:pt x="440" y="140"/>
                  </a:lnTo>
                  <a:lnTo>
                    <a:pt x="440" y="131"/>
                  </a:lnTo>
                  <a:lnTo>
                    <a:pt x="438" y="121"/>
                  </a:lnTo>
                  <a:lnTo>
                    <a:pt x="435" y="112"/>
                  </a:lnTo>
                  <a:lnTo>
                    <a:pt x="430" y="100"/>
                  </a:lnTo>
                  <a:lnTo>
                    <a:pt x="426" y="90"/>
                  </a:lnTo>
                  <a:lnTo>
                    <a:pt x="421" y="81"/>
                  </a:lnTo>
                  <a:lnTo>
                    <a:pt x="416" y="74"/>
                  </a:lnTo>
                  <a:lnTo>
                    <a:pt x="409" y="62"/>
                  </a:lnTo>
                  <a:lnTo>
                    <a:pt x="404" y="57"/>
                  </a:lnTo>
                  <a:lnTo>
                    <a:pt x="395" y="48"/>
                  </a:lnTo>
                  <a:lnTo>
                    <a:pt x="390" y="43"/>
                  </a:lnTo>
                  <a:lnTo>
                    <a:pt x="376" y="33"/>
                  </a:lnTo>
                  <a:lnTo>
                    <a:pt x="364" y="24"/>
                  </a:lnTo>
                  <a:lnTo>
                    <a:pt x="352" y="19"/>
                  </a:lnTo>
                  <a:lnTo>
                    <a:pt x="340" y="14"/>
                  </a:lnTo>
                  <a:lnTo>
                    <a:pt x="328" y="10"/>
                  </a:lnTo>
                  <a:lnTo>
                    <a:pt x="319" y="5"/>
                  </a:lnTo>
                  <a:lnTo>
                    <a:pt x="307" y="2"/>
                  </a:lnTo>
                  <a:lnTo>
                    <a:pt x="297" y="2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262" y="2"/>
                  </a:lnTo>
                  <a:lnTo>
                    <a:pt x="252" y="5"/>
                  </a:lnTo>
                  <a:lnTo>
                    <a:pt x="243" y="5"/>
                  </a:lnTo>
                  <a:lnTo>
                    <a:pt x="233" y="5"/>
                  </a:lnTo>
                  <a:lnTo>
                    <a:pt x="224" y="7"/>
                  </a:lnTo>
                  <a:lnTo>
                    <a:pt x="214" y="10"/>
                  </a:lnTo>
                  <a:lnTo>
                    <a:pt x="200" y="10"/>
                  </a:lnTo>
                  <a:lnTo>
                    <a:pt x="188" y="14"/>
                  </a:lnTo>
                  <a:lnTo>
                    <a:pt x="174" y="17"/>
                  </a:lnTo>
                  <a:lnTo>
                    <a:pt x="164" y="21"/>
                  </a:lnTo>
                  <a:lnTo>
                    <a:pt x="150" y="24"/>
                  </a:lnTo>
                  <a:lnTo>
                    <a:pt x="138" y="29"/>
                  </a:lnTo>
                  <a:lnTo>
                    <a:pt x="124" y="33"/>
                  </a:lnTo>
                  <a:lnTo>
                    <a:pt x="112" y="40"/>
                  </a:lnTo>
                  <a:lnTo>
                    <a:pt x="98" y="45"/>
                  </a:lnTo>
                  <a:lnTo>
                    <a:pt x="86" y="52"/>
                  </a:lnTo>
                  <a:lnTo>
                    <a:pt x="71" y="60"/>
                  </a:lnTo>
                  <a:lnTo>
                    <a:pt x="59" y="67"/>
                  </a:lnTo>
                  <a:lnTo>
                    <a:pt x="43" y="74"/>
                  </a:lnTo>
                  <a:lnTo>
                    <a:pt x="29" y="81"/>
                  </a:lnTo>
                  <a:lnTo>
                    <a:pt x="14" y="88"/>
                  </a:lnTo>
                  <a:lnTo>
                    <a:pt x="0" y="98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1" name="Freeform 91"/>
            <p:cNvSpPr>
              <a:spLocks/>
            </p:cNvSpPr>
            <p:nvPr/>
          </p:nvSpPr>
          <p:spPr bwMode="auto">
            <a:xfrm>
              <a:off x="435" y="3453"/>
              <a:ext cx="537" cy="899"/>
            </a:xfrm>
            <a:custGeom>
              <a:avLst/>
              <a:gdLst>
                <a:gd name="T0" fmla="*/ 535 w 537"/>
                <a:gd name="T1" fmla="*/ 868 h 899"/>
                <a:gd name="T2" fmla="*/ 528 w 537"/>
                <a:gd name="T3" fmla="*/ 816 h 899"/>
                <a:gd name="T4" fmla="*/ 521 w 537"/>
                <a:gd name="T5" fmla="*/ 766 h 899"/>
                <a:gd name="T6" fmla="*/ 511 w 537"/>
                <a:gd name="T7" fmla="*/ 718 h 899"/>
                <a:gd name="T8" fmla="*/ 497 w 537"/>
                <a:gd name="T9" fmla="*/ 671 h 899"/>
                <a:gd name="T10" fmla="*/ 483 w 537"/>
                <a:gd name="T11" fmla="*/ 625 h 899"/>
                <a:gd name="T12" fmla="*/ 469 w 537"/>
                <a:gd name="T13" fmla="*/ 580 h 899"/>
                <a:gd name="T14" fmla="*/ 454 w 537"/>
                <a:gd name="T15" fmla="*/ 540 h 899"/>
                <a:gd name="T16" fmla="*/ 435 w 537"/>
                <a:gd name="T17" fmla="*/ 499 h 899"/>
                <a:gd name="T18" fmla="*/ 416 w 537"/>
                <a:gd name="T19" fmla="*/ 459 h 899"/>
                <a:gd name="T20" fmla="*/ 397 w 537"/>
                <a:gd name="T21" fmla="*/ 421 h 899"/>
                <a:gd name="T22" fmla="*/ 376 w 537"/>
                <a:gd name="T23" fmla="*/ 385 h 899"/>
                <a:gd name="T24" fmla="*/ 352 w 537"/>
                <a:gd name="T25" fmla="*/ 350 h 899"/>
                <a:gd name="T26" fmla="*/ 331 w 537"/>
                <a:gd name="T27" fmla="*/ 316 h 899"/>
                <a:gd name="T28" fmla="*/ 309 w 537"/>
                <a:gd name="T29" fmla="*/ 285 h 899"/>
                <a:gd name="T30" fmla="*/ 285 w 537"/>
                <a:gd name="T31" fmla="*/ 257 h 899"/>
                <a:gd name="T32" fmla="*/ 264 w 537"/>
                <a:gd name="T33" fmla="*/ 228 h 899"/>
                <a:gd name="T34" fmla="*/ 243 w 537"/>
                <a:gd name="T35" fmla="*/ 200 h 899"/>
                <a:gd name="T36" fmla="*/ 219 w 537"/>
                <a:gd name="T37" fmla="*/ 174 h 899"/>
                <a:gd name="T38" fmla="*/ 197 w 537"/>
                <a:gd name="T39" fmla="*/ 150 h 899"/>
                <a:gd name="T40" fmla="*/ 176 w 537"/>
                <a:gd name="T41" fmla="*/ 128 h 899"/>
                <a:gd name="T42" fmla="*/ 157 w 537"/>
                <a:gd name="T43" fmla="*/ 107 h 899"/>
                <a:gd name="T44" fmla="*/ 138 w 537"/>
                <a:gd name="T45" fmla="*/ 88 h 899"/>
                <a:gd name="T46" fmla="*/ 121 w 537"/>
                <a:gd name="T47" fmla="*/ 71 h 899"/>
                <a:gd name="T48" fmla="*/ 102 w 537"/>
                <a:gd name="T49" fmla="*/ 57 h 899"/>
                <a:gd name="T50" fmla="*/ 86 w 537"/>
                <a:gd name="T51" fmla="*/ 43 h 899"/>
                <a:gd name="T52" fmla="*/ 64 w 537"/>
                <a:gd name="T53" fmla="*/ 26 h 899"/>
                <a:gd name="T54" fmla="*/ 45 w 537"/>
                <a:gd name="T55" fmla="*/ 10 h 899"/>
                <a:gd name="T56" fmla="*/ 33 w 537"/>
                <a:gd name="T57" fmla="*/ 0 h 899"/>
                <a:gd name="T58" fmla="*/ 0 w 537"/>
                <a:gd name="T59" fmla="*/ 45 h 899"/>
                <a:gd name="T60" fmla="*/ 0 w 537"/>
                <a:gd name="T61" fmla="*/ 45 h 899"/>
                <a:gd name="T62" fmla="*/ 10 w 537"/>
                <a:gd name="T63" fmla="*/ 52 h 899"/>
                <a:gd name="T64" fmla="*/ 29 w 537"/>
                <a:gd name="T65" fmla="*/ 69 h 899"/>
                <a:gd name="T66" fmla="*/ 45 w 537"/>
                <a:gd name="T67" fmla="*/ 83 h 899"/>
                <a:gd name="T68" fmla="*/ 62 w 537"/>
                <a:gd name="T69" fmla="*/ 98 h 899"/>
                <a:gd name="T70" fmla="*/ 79 w 537"/>
                <a:gd name="T71" fmla="*/ 112 h 899"/>
                <a:gd name="T72" fmla="*/ 95 w 537"/>
                <a:gd name="T73" fmla="*/ 126 h 899"/>
                <a:gd name="T74" fmla="*/ 112 w 537"/>
                <a:gd name="T75" fmla="*/ 145 h 899"/>
                <a:gd name="T76" fmla="*/ 131 w 537"/>
                <a:gd name="T77" fmla="*/ 164 h 899"/>
                <a:gd name="T78" fmla="*/ 152 w 537"/>
                <a:gd name="T79" fmla="*/ 186 h 899"/>
                <a:gd name="T80" fmla="*/ 174 w 537"/>
                <a:gd name="T81" fmla="*/ 207 h 899"/>
                <a:gd name="T82" fmla="*/ 193 w 537"/>
                <a:gd name="T83" fmla="*/ 233 h 899"/>
                <a:gd name="T84" fmla="*/ 216 w 537"/>
                <a:gd name="T85" fmla="*/ 262 h 899"/>
                <a:gd name="T86" fmla="*/ 238 w 537"/>
                <a:gd name="T87" fmla="*/ 288 h 899"/>
                <a:gd name="T88" fmla="*/ 259 w 537"/>
                <a:gd name="T89" fmla="*/ 316 h 899"/>
                <a:gd name="T90" fmla="*/ 281 w 537"/>
                <a:gd name="T91" fmla="*/ 347 h 899"/>
                <a:gd name="T92" fmla="*/ 302 w 537"/>
                <a:gd name="T93" fmla="*/ 378 h 899"/>
                <a:gd name="T94" fmla="*/ 323 w 537"/>
                <a:gd name="T95" fmla="*/ 411 h 899"/>
                <a:gd name="T96" fmla="*/ 343 w 537"/>
                <a:gd name="T97" fmla="*/ 445 h 899"/>
                <a:gd name="T98" fmla="*/ 362 w 537"/>
                <a:gd name="T99" fmla="*/ 483 h 899"/>
                <a:gd name="T100" fmla="*/ 383 w 537"/>
                <a:gd name="T101" fmla="*/ 521 h 899"/>
                <a:gd name="T102" fmla="*/ 400 w 537"/>
                <a:gd name="T103" fmla="*/ 561 h 899"/>
                <a:gd name="T104" fmla="*/ 414 w 537"/>
                <a:gd name="T105" fmla="*/ 599 h 899"/>
                <a:gd name="T106" fmla="*/ 430 w 537"/>
                <a:gd name="T107" fmla="*/ 642 h 899"/>
                <a:gd name="T108" fmla="*/ 445 w 537"/>
                <a:gd name="T109" fmla="*/ 685 h 899"/>
                <a:gd name="T110" fmla="*/ 457 w 537"/>
                <a:gd name="T111" fmla="*/ 730 h 899"/>
                <a:gd name="T112" fmla="*/ 466 w 537"/>
                <a:gd name="T113" fmla="*/ 778 h 899"/>
                <a:gd name="T114" fmla="*/ 473 w 537"/>
                <a:gd name="T115" fmla="*/ 823 h 899"/>
                <a:gd name="T116" fmla="*/ 480 w 537"/>
                <a:gd name="T117" fmla="*/ 873 h 899"/>
                <a:gd name="T118" fmla="*/ 537 w 537"/>
                <a:gd name="T119" fmla="*/ 894 h 8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7"/>
                <a:gd name="T181" fmla="*/ 0 h 899"/>
                <a:gd name="T182" fmla="*/ 537 w 537"/>
                <a:gd name="T183" fmla="*/ 899 h 8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7" h="899">
                  <a:moveTo>
                    <a:pt x="537" y="894"/>
                  </a:moveTo>
                  <a:lnTo>
                    <a:pt x="535" y="868"/>
                  </a:lnTo>
                  <a:lnTo>
                    <a:pt x="530" y="842"/>
                  </a:lnTo>
                  <a:lnTo>
                    <a:pt x="528" y="816"/>
                  </a:lnTo>
                  <a:lnTo>
                    <a:pt x="526" y="792"/>
                  </a:lnTo>
                  <a:lnTo>
                    <a:pt x="521" y="766"/>
                  </a:lnTo>
                  <a:lnTo>
                    <a:pt x="516" y="742"/>
                  </a:lnTo>
                  <a:lnTo>
                    <a:pt x="511" y="718"/>
                  </a:lnTo>
                  <a:lnTo>
                    <a:pt x="507" y="697"/>
                  </a:lnTo>
                  <a:lnTo>
                    <a:pt x="497" y="671"/>
                  </a:lnTo>
                  <a:lnTo>
                    <a:pt x="492" y="647"/>
                  </a:lnTo>
                  <a:lnTo>
                    <a:pt x="483" y="625"/>
                  </a:lnTo>
                  <a:lnTo>
                    <a:pt x="478" y="604"/>
                  </a:lnTo>
                  <a:lnTo>
                    <a:pt x="469" y="580"/>
                  </a:lnTo>
                  <a:lnTo>
                    <a:pt x="461" y="561"/>
                  </a:lnTo>
                  <a:lnTo>
                    <a:pt x="454" y="540"/>
                  </a:lnTo>
                  <a:lnTo>
                    <a:pt x="445" y="521"/>
                  </a:lnTo>
                  <a:lnTo>
                    <a:pt x="435" y="499"/>
                  </a:lnTo>
                  <a:lnTo>
                    <a:pt x="426" y="478"/>
                  </a:lnTo>
                  <a:lnTo>
                    <a:pt x="416" y="459"/>
                  </a:lnTo>
                  <a:lnTo>
                    <a:pt x="407" y="440"/>
                  </a:lnTo>
                  <a:lnTo>
                    <a:pt x="397" y="421"/>
                  </a:lnTo>
                  <a:lnTo>
                    <a:pt x="385" y="402"/>
                  </a:lnTo>
                  <a:lnTo>
                    <a:pt x="376" y="385"/>
                  </a:lnTo>
                  <a:lnTo>
                    <a:pt x="366" y="369"/>
                  </a:lnTo>
                  <a:lnTo>
                    <a:pt x="352" y="350"/>
                  </a:lnTo>
                  <a:lnTo>
                    <a:pt x="343" y="333"/>
                  </a:lnTo>
                  <a:lnTo>
                    <a:pt x="331" y="316"/>
                  </a:lnTo>
                  <a:lnTo>
                    <a:pt x="321" y="302"/>
                  </a:lnTo>
                  <a:lnTo>
                    <a:pt x="309" y="285"/>
                  </a:lnTo>
                  <a:lnTo>
                    <a:pt x="300" y="271"/>
                  </a:lnTo>
                  <a:lnTo>
                    <a:pt x="285" y="257"/>
                  </a:lnTo>
                  <a:lnTo>
                    <a:pt x="276" y="243"/>
                  </a:lnTo>
                  <a:lnTo>
                    <a:pt x="264" y="228"/>
                  </a:lnTo>
                  <a:lnTo>
                    <a:pt x="252" y="214"/>
                  </a:lnTo>
                  <a:lnTo>
                    <a:pt x="243" y="200"/>
                  </a:lnTo>
                  <a:lnTo>
                    <a:pt x="231" y="188"/>
                  </a:lnTo>
                  <a:lnTo>
                    <a:pt x="219" y="174"/>
                  </a:lnTo>
                  <a:lnTo>
                    <a:pt x="209" y="162"/>
                  </a:lnTo>
                  <a:lnTo>
                    <a:pt x="197" y="150"/>
                  </a:lnTo>
                  <a:lnTo>
                    <a:pt x="188" y="140"/>
                  </a:lnTo>
                  <a:lnTo>
                    <a:pt x="176" y="128"/>
                  </a:lnTo>
                  <a:lnTo>
                    <a:pt x="167" y="117"/>
                  </a:lnTo>
                  <a:lnTo>
                    <a:pt x="157" y="107"/>
                  </a:lnTo>
                  <a:lnTo>
                    <a:pt x="148" y="98"/>
                  </a:lnTo>
                  <a:lnTo>
                    <a:pt x="138" y="88"/>
                  </a:lnTo>
                  <a:lnTo>
                    <a:pt x="129" y="81"/>
                  </a:lnTo>
                  <a:lnTo>
                    <a:pt x="121" y="71"/>
                  </a:lnTo>
                  <a:lnTo>
                    <a:pt x="112" y="67"/>
                  </a:lnTo>
                  <a:lnTo>
                    <a:pt x="102" y="57"/>
                  </a:lnTo>
                  <a:lnTo>
                    <a:pt x="93" y="50"/>
                  </a:lnTo>
                  <a:lnTo>
                    <a:pt x="86" y="43"/>
                  </a:lnTo>
                  <a:lnTo>
                    <a:pt x="79" y="38"/>
                  </a:lnTo>
                  <a:lnTo>
                    <a:pt x="64" y="26"/>
                  </a:lnTo>
                  <a:lnTo>
                    <a:pt x="55" y="19"/>
                  </a:lnTo>
                  <a:lnTo>
                    <a:pt x="45" y="10"/>
                  </a:lnTo>
                  <a:lnTo>
                    <a:pt x="38" y="5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0" y="45"/>
                  </a:lnTo>
                  <a:lnTo>
                    <a:pt x="5" y="48"/>
                  </a:lnTo>
                  <a:lnTo>
                    <a:pt x="10" y="52"/>
                  </a:lnTo>
                  <a:lnTo>
                    <a:pt x="19" y="59"/>
                  </a:lnTo>
                  <a:lnTo>
                    <a:pt x="29" y="69"/>
                  </a:lnTo>
                  <a:lnTo>
                    <a:pt x="41" y="76"/>
                  </a:lnTo>
                  <a:lnTo>
                    <a:pt x="45" y="83"/>
                  </a:lnTo>
                  <a:lnTo>
                    <a:pt x="55" y="90"/>
                  </a:lnTo>
                  <a:lnTo>
                    <a:pt x="62" y="98"/>
                  </a:lnTo>
                  <a:lnTo>
                    <a:pt x="71" y="105"/>
                  </a:lnTo>
                  <a:lnTo>
                    <a:pt x="79" y="112"/>
                  </a:lnTo>
                  <a:lnTo>
                    <a:pt x="86" y="119"/>
                  </a:lnTo>
                  <a:lnTo>
                    <a:pt x="95" y="126"/>
                  </a:lnTo>
                  <a:lnTo>
                    <a:pt x="105" y="136"/>
                  </a:lnTo>
                  <a:lnTo>
                    <a:pt x="112" y="145"/>
                  </a:lnTo>
                  <a:lnTo>
                    <a:pt x="121" y="155"/>
                  </a:lnTo>
                  <a:lnTo>
                    <a:pt x="131" y="164"/>
                  </a:lnTo>
                  <a:lnTo>
                    <a:pt x="143" y="176"/>
                  </a:lnTo>
                  <a:lnTo>
                    <a:pt x="152" y="186"/>
                  </a:lnTo>
                  <a:lnTo>
                    <a:pt x="162" y="197"/>
                  </a:lnTo>
                  <a:lnTo>
                    <a:pt x="174" y="207"/>
                  </a:lnTo>
                  <a:lnTo>
                    <a:pt x="186" y="224"/>
                  </a:lnTo>
                  <a:lnTo>
                    <a:pt x="193" y="233"/>
                  </a:lnTo>
                  <a:lnTo>
                    <a:pt x="205" y="247"/>
                  </a:lnTo>
                  <a:lnTo>
                    <a:pt x="216" y="262"/>
                  </a:lnTo>
                  <a:lnTo>
                    <a:pt x="228" y="276"/>
                  </a:lnTo>
                  <a:lnTo>
                    <a:pt x="238" y="288"/>
                  </a:lnTo>
                  <a:lnTo>
                    <a:pt x="250" y="302"/>
                  </a:lnTo>
                  <a:lnTo>
                    <a:pt x="259" y="316"/>
                  </a:lnTo>
                  <a:lnTo>
                    <a:pt x="271" y="333"/>
                  </a:lnTo>
                  <a:lnTo>
                    <a:pt x="281" y="347"/>
                  </a:lnTo>
                  <a:lnTo>
                    <a:pt x="290" y="362"/>
                  </a:lnTo>
                  <a:lnTo>
                    <a:pt x="302" y="378"/>
                  </a:lnTo>
                  <a:lnTo>
                    <a:pt x="314" y="395"/>
                  </a:lnTo>
                  <a:lnTo>
                    <a:pt x="323" y="411"/>
                  </a:lnTo>
                  <a:lnTo>
                    <a:pt x="333" y="430"/>
                  </a:lnTo>
                  <a:lnTo>
                    <a:pt x="343" y="445"/>
                  </a:lnTo>
                  <a:lnTo>
                    <a:pt x="352" y="464"/>
                  </a:lnTo>
                  <a:lnTo>
                    <a:pt x="362" y="483"/>
                  </a:lnTo>
                  <a:lnTo>
                    <a:pt x="371" y="502"/>
                  </a:lnTo>
                  <a:lnTo>
                    <a:pt x="383" y="521"/>
                  </a:lnTo>
                  <a:lnTo>
                    <a:pt x="390" y="542"/>
                  </a:lnTo>
                  <a:lnTo>
                    <a:pt x="400" y="561"/>
                  </a:lnTo>
                  <a:lnTo>
                    <a:pt x="407" y="580"/>
                  </a:lnTo>
                  <a:lnTo>
                    <a:pt x="414" y="599"/>
                  </a:lnTo>
                  <a:lnTo>
                    <a:pt x="423" y="623"/>
                  </a:lnTo>
                  <a:lnTo>
                    <a:pt x="430" y="642"/>
                  </a:lnTo>
                  <a:lnTo>
                    <a:pt x="438" y="664"/>
                  </a:lnTo>
                  <a:lnTo>
                    <a:pt x="445" y="685"/>
                  </a:lnTo>
                  <a:lnTo>
                    <a:pt x="452" y="709"/>
                  </a:lnTo>
                  <a:lnTo>
                    <a:pt x="457" y="730"/>
                  </a:lnTo>
                  <a:lnTo>
                    <a:pt x="461" y="754"/>
                  </a:lnTo>
                  <a:lnTo>
                    <a:pt x="466" y="778"/>
                  </a:lnTo>
                  <a:lnTo>
                    <a:pt x="471" y="801"/>
                  </a:lnTo>
                  <a:lnTo>
                    <a:pt x="473" y="823"/>
                  </a:lnTo>
                  <a:lnTo>
                    <a:pt x="478" y="847"/>
                  </a:lnTo>
                  <a:lnTo>
                    <a:pt x="480" y="873"/>
                  </a:lnTo>
                  <a:lnTo>
                    <a:pt x="483" y="899"/>
                  </a:lnTo>
                  <a:lnTo>
                    <a:pt x="537" y="8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2" name="Freeform 92"/>
            <p:cNvSpPr>
              <a:spLocks/>
            </p:cNvSpPr>
            <p:nvPr/>
          </p:nvSpPr>
          <p:spPr bwMode="auto">
            <a:xfrm>
              <a:off x="3272" y="2419"/>
              <a:ext cx="423" cy="687"/>
            </a:xfrm>
            <a:custGeom>
              <a:avLst/>
              <a:gdLst>
                <a:gd name="T0" fmla="*/ 404 w 423"/>
                <a:gd name="T1" fmla="*/ 627 h 687"/>
                <a:gd name="T2" fmla="*/ 371 w 423"/>
                <a:gd name="T3" fmla="*/ 604 h 687"/>
                <a:gd name="T4" fmla="*/ 337 w 423"/>
                <a:gd name="T5" fmla="*/ 580 h 687"/>
                <a:gd name="T6" fmla="*/ 309 w 423"/>
                <a:gd name="T7" fmla="*/ 556 h 687"/>
                <a:gd name="T8" fmla="*/ 283 w 423"/>
                <a:gd name="T9" fmla="*/ 530 h 687"/>
                <a:gd name="T10" fmla="*/ 254 w 423"/>
                <a:gd name="T11" fmla="*/ 504 h 687"/>
                <a:gd name="T12" fmla="*/ 233 w 423"/>
                <a:gd name="T13" fmla="*/ 478 h 687"/>
                <a:gd name="T14" fmla="*/ 211 w 423"/>
                <a:gd name="T15" fmla="*/ 454 h 687"/>
                <a:gd name="T16" fmla="*/ 192 w 423"/>
                <a:gd name="T17" fmla="*/ 425 h 687"/>
                <a:gd name="T18" fmla="*/ 173 w 423"/>
                <a:gd name="T19" fmla="*/ 399 h 687"/>
                <a:gd name="T20" fmla="*/ 157 w 423"/>
                <a:gd name="T21" fmla="*/ 373 h 687"/>
                <a:gd name="T22" fmla="*/ 142 w 423"/>
                <a:gd name="T23" fmla="*/ 347 h 687"/>
                <a:gd name="T24" fmla="*/ 128 w 423"/>
                <a:gd name="T25" fmla="*/ 318 h 687"/>
                <a:gd name="T26" fmla="*/ 116 w 423"/>
                <a:gd name="T27" fmla="*/ 294 h 687"/>
                <a:gd name="T28" fmla="*/ 107 w 423"/>
                <a:gd name="T29" fmla="*/ 268 h 687"/>
                <a:gd name="T30" fmla="*/ 97 w 423"/>
                <a:gd name="T31" fmla="*/ 245 h 687"/>
                <a:gd name="T32" fmla="*/ 90 w 423"/>
                <a:gd name="T33" fmla="*/ 218 h 687"/>
                <a:gd name="T34" fmla="*/ 81 w 423"/>
                <a:gd name="T35" fmla="*/ 195 h 687"/>
                <a:gd name="T36" fmla="*/ 76 w 423"/>
                <a:gd name="T37" fmla="*/ 173 h 687"/>
                <a:gd name="T38" fmla="*/ 71 w 423"/>
                <a:gd name="T39" fmla="*/ 149 h 687"/>
                <a:gd name="T40" fmla="*/ 66 w 423"/>
                <a:gd name="T41" fmla="*/ 130 h 687"/>
                <a:gd name="T42" fmla="*/ 62 w 423"/>
                <a:gd name="T43" fmla="*/ 111 h 687"/>
                <a:gd name="T44" fmla="*/ 59 w 423"/>
                <a:gd name="T45" fmla="*/ 92 h 687"/>
                <a:gd name="T46" fmla="*/ 57 w 423"/>
                <a:gd name="T47" fmla="*/ 76 h 687"/>
                <a:gd name="T48" fmla="*/ 57 w 423"/>
                <a:gd name="T49" fmla="*/ 54 h 687"/>
                <a:gd name="T50" fmla="*/ 54 w 423"/>
                <a:gd name="T51" fmla="*/ 28 h 687"/>
                <a:gd name="T52" fmla="*/ 54 w 423"/>
                <a:gd name="T53" fmla="*/ 4 h 687"/>
                <a:gd name="T54" fmla="*/ 2 w 423"/>
                <a:gd name="T55" fmla="*/ 0 h 687"/>
                <a:gd name="T56" fmla="*/ 0 w 423"/>
                <a:gd name="T57" fmla="*/ 4 h 687"/>
                <a:gd name="T58" fmla="*/ 0 w 423"/>
                <a:gd name="T59" fmla="*/ 19 h 687"/>
                <a:gd name="T60" fmla="*/ 0 w 423"/>
                <a:gd name="T61" fmla="*/ 38 h 687"/>
                <a:gd name="T62" fmla="*/ 4 w 423"/>
                <a:gd name="T63" fmla="*/ 71 h 687"/>
                <a:gd name="T64" fmla="*/ 4 w 423"/>
                <a:gd name="T65" fmla="*/ 88 h 687"/>
                <a:gd name="T66" fmla="*/ 7 w 423"/>
                <a:gd name="T67" fmla="*/ 107 h 687"/>
                <a:gd name="T68" fmla="*/ 12 w 423"/>
                <a:gd name="T69" fmla="*/ 126 h 687"/>
                <a:gd name="T70" fmla="*/ 16 w 423"/>
                <a:gd name="T71" fmla="*/ 149 h 687"/>
                <a:gd name="T72" fmla="*/ 21 w 423"/>
                <a:gd name="T73" fmla="*/ 171 h 687"/>
                <a:gd name="T74" fmla="*/ 28 w 423"/>
                <a:gd name="T75" fmla="*/ 195 h 687"/>
                <a:gd name="T76" fmla="*/ 33 w 423"/>
                <a:gd name="T77" fmla="*/ 221 h 687"/>
                <a:gd name="T78" fmla="*/ 43 w 423"/>
                <a:gd name="T79" fmla="*/ 247 h 687"/>
                <a:gd name="T80" fmla="*/ 52 w 423"/>
                <a:gd name="T81" fmla="*/ 273 h 687"/>
                <a:gd name="T82" fmla="*/ 62 w 423"/>
                <a:gd name="T83" fmla="*/ 299 h 687"/>
                <a:gd name="T84" fmla="*/ 73 w 423"/>
                <a:gd name="T85" fmla="*/ 328 h 687"/>
                <a:gd name="T86" fmla="*/ 88 w 423"/>
                <a:gd name="T87" fmla="*/ 359 h 687"/>
                <a:gd name="T88" fmla="*/ 102 w 423"/>
                <a:gd name="T89" fmla="*/ 385 h 687"/>
                <a:gd name="T90" fmla="*/ 119 w 423"/>
                <a:gd name="T91" fmla="*/ 413 h 687"/>
                <a:gd name="T92" fmla="*/ 138 w 423"/>
                <a:gd name="T93" fmla="*/ 442 h 687"/>
                <a:gd name="T94" fmla="*/ 159 w 423"/>
                <a:gd name="T95" fmla="*/ 473 h 687"/>
                <a:gd name="T96" fmla="*/ 178 w 423"/>
                <a:gd name="T97" fmla="*/ 499 h 687"/>
                <a:gd name="T98" fmla="*/ 204 w 423"/>
                <a:gd name="T99" fmla="*/ 528 h 687"/>
                <a:gd name="T100" fmla="*/ 230 w 423"/>
                <a:gd name="T101" fmla="*/ 556 h 687"/>
                <a:gd name="T102" fmla="*/ 259 w 423"/>
                <a:gd name="T103" fmla="*/ 585 h 687"/>
                <a:gd name="T104" fmla="*/ 287 w 423"/>
                <a:gd name="T105" fmla="*/ 608 h 687"/>
                <a:gd name="T106" fmla="*/ 321 w 423"/>
                <a:gd name="T107" fmla="*/ 637 h 687"/>
                <a:gd name="T108" fmla="*/ 356 w 423"/>
                <a:gd name="T109" fmla="*/ 661 h 687"/>
                <a:gd name="T110" fmla="*/ 394 w 423"/>
                <a:gd name="T111" fmla="*/ 687 h 687"/>
                <a:gd name="T112" fmla="*/ 423 w 423"/>
                <a:gd name="T113" fmla="*/ 642 h 6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3"/>
                <a:gd name="T172" fmla="*/ 0 h 687"/>
                <a:gd name="T173" fmla="*/ 423 w 423"/>
                <a:gd name="T174" fmla="*/ 687 h 6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3" h="687">
                  <a:moveTo>
                    <a:pt x="423" y="642"/>
                  </a:moveTo>
                  <a:lnTo>
                    <a:pt x="404" y="627"/>
                  </a:lnTo>
                  <a:lnTo>
                    <a:pt x="387" y="618"/>
                  </a:lnTo>
                  <a:lnTo>
                    <a:pt x="371" y="604"/>
                  </a:lnTo>
                  <a:lnTo>
                    <a:pt x="356" y="594"/>
                  </a:lnTo>
                  <a:lnTo>
                    <a:pt x="337" y="580"/>
                  </a:lnTo>
                  <a:lnTo>
                    <a:pt x="323" y="568"/>
                  </a:lnTo>
                  <a:lnTo>
                    <a:pt x="309" y="556"/>
                  </a:lnTo>
                  <a:lnTo>
                    <a:pt x="297" y="544"/>
                  </a:lnTo>
                  <a:lnTo>
                    <a:pt x="283" y="530"/>
                  </a:lnTo>
                  <a:lnTo>
                    <a:pt x="268" y="516"/>
                  </a:lnTo>
                  <a:lnTo>
                    <a:pt x="254" y="504"/>
                  </a:lnTo>
                  <a:lnTo>
                    <a:pt x="245" y="492"/>
                  </a:lnTo>
                  <a:lnTo>
                    <a:pt x="233" y="478"/>
                  </a:lnTo>
                  <a:lnTo>
                    <a:pt x="221" y="466"/>
                  </a:lnTo>
                  <a:lnTo>
                    <a:pt x="211" y="454"/>
                  </a:lnTo>
                  <a:lnTo>
                    <a:pt x="202" y="440"/>
                  </a:lnTo>
                  <a:lnTo>
                    <a:pt x="192" y="425"/>
                  </a:lnTo>
                  <a:lnTo>
                    <a:pt x="183" y="411"/>
                  </a:lnTo>
                  <a:lnTo>
                    <a:pt x="173" y="399"/>
                  </a:lnTo>
                  <a:lnTo>
                    <a:pt x="166" y="387"/>
                  </a:lnTo>
                  <a:lnTo>
                    <a:pt x="157" y="373"/>
                  </a:lnTo>
                  <a:lnTo>
                    <a:pt x="149" y="359"/>
                  </a:lnTo>
                  <a:lnTo>
                    <a:pt x="142" y="347"/>
                  </a:lnTo>
                  <a:lnTo>
                    <a:pt x="135" y="332"/>
                  </a:lnTo>
                  <a:lnTo>
                    <a:pt x="128" y="318"/>
                  </a:lnTo>
                  <a:lnTo>
                    <a:pt x="121" y="306"/>
                  </a:lnTo>
                  <a:lnTo>
                    <a:pt x="116" y="294"/>
                  </a:lnTo>
                  <a:lnTo>
                    <a:pt x="111" y="280"/>
                  </a:lnTo>
                  <a:lnTo>
                    <a:pt x="107" y="268"/>
                  </a:lnTo>
                  <a:lnTo>
                    <a:pt x="102" y="256"/>
                  </a:lnTo>
                  <a:lnTo>
                    <a:pt x="97" y="245"/>
                  </a:lnTo>
                  <a:lnTo>
                    <a:pt x="95" y="233"/>
                  </a:lnTo>
                  <a:lnTo>
                    <a:pt x="90" y="218"/>
                  </a:lnTo>
                  <a:lnTo>
                    <a:pt x="85" y="206"/>
                  </a:lnTo>
                  <a:lnTo>
                    <a:pt x="81" y="195"/>
                  </a:lnTo>
                  <a:lnTo>
                    <a:pt x="78" y="183"/>
                  </a:lnTo>
                  <a:lnTo>
                    <a:pt x="76" y="173"/>
                  </a:lnTo>
                  <a:lnTo>
                    <a:pt x="73" y="161"/>
                  </a:lnTo>
                  <a:lnTo>
                    <a:pt x="71" y="149"/>
                  </a:lnTo>
                  <a:lnTo>
                    <a:pt x="69" y="140"/>
                  </a:lnTo>
                  <a:lnTo>
                    <a:pt x="66" y="130"/>
                  </a:lnTo>
                  <a:lnTo>
                    <a:pt x="64" y="121"/>
                  </a:lnTo>
                  <a:lnTo>
                    <a:pt x="62" y="111"/>
                  </a:lnTo>
                  <a:lnTo>
                    <a:pt x="62" y="102"/>
                  </a:lnTo>
                  <a:lnTo>
                    <a:pt x="59" y="92"/>
                  </a:lnTo>
                  <a:lnTo>
                    <a:pt x="57" y="83"/>
                  </a:lnTo>
                  <a:lnTo>
                    <a:pt x="57" y="76"/>
                  </a:lnTo>
                  <a:lnTo>
                    <a:pt x="57" y="69"/>
                  </a:lnTo>
                  <a:lnTo>
                    <a:pt x="57" y="54"/>
                  </a:lnTo>
                  <a:lnTo>
                    <a:pt x="54" y="40"/>
                  </a:lnTo>
                  <a:lnTo>
                    <a:pt x="54" y="28"/>
                  </a:lnTo>
                  <a:lnTo>
                    <a:pt x="54" y="19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2" y="54"/>
                  </a:lnTo>
                  <a:lnTo>
                    <a:pt x="4" y="71"/>
                  </a:lnTo>
                  <a:lnTo>
                    <a:pt x="4" y="78"/>
                  </a:lnTo>
                  <a:lnTo>
                    <a:pt x="4" y="88"/>
                  </a:lnTo>
                  <a:lnTo>
                    <a:pt x="4" y="97"/>
                  </a:lnTo>
                  <a:lnTo>
                    <a:pt x="7" y="107"/>
                  </a:lnTo>
                  <a:lnTo>
                    <a:pt x="9" y="116"/>
                  </a:lnTo>
                  <a:lnTo>
                    <a:pt x="12" y="126"/>
                  </a:lnTo>
                  <a:lnTo>
                    <a:pt x="14" y="135"/>
                  </a:lnTo>
                  <a:lnTo>
                    <a:pt x="16" y="149"/>
                  </a:lnTo>
                  <a:lnTo>
                    <a:pt x="19" y="159"/>
                  </a:lnTo>
                  <a:lnTo>
                    <a:pt x="21" y="171"/>
                  </a:lnTo>
                  <a:lnTo>
                    <a:pt x="23" y="183"/>
                  </a:lnTo>
                  <a:lnTo>
                    <a:pt x="28" y="195"/>
                  </a:lnTo>
                  <a:lnTo>
                    <a:pt x="28" y="206"/>
                  </a:lnTo>
                  <a:lnTo>
                    <a:pt x="33" y="221"/>
                  </a:lnTo>
                  <a:lnTo>
                    <a:pt x="38" y="233"/>
                  </a:lnTo>
                  <a:lnTo>
                    <a:pt x="43" y="247"/>
                  </a:lnTo>
                  <a:lnTo>
                    <a:pt x="47" y="261"/>
                  </a:lnTo>
                  <a:lnTo>
                    <a:pt x="52" y="273"/>
                  </a:lnTo>
                  <a:lnTo>
                    <a:pt x="57" y="285"/>
                  </a:lnTo>
                  <a:lnTo>
                    <a:pt x="62" y="299"/>
                  </a:lnTo>
                  <a:lnTo>
                    <a:pt x="66" y="313"/>
                  </a:lnTo>
                  <a:lnTo>
                    <a:pt x="73" y="328"/>
                  </a:lnTo>
                  <a:lnTo>
                    <a:pt x="81" y="342"/>
                  </a:lnTo>
                  <a:lnTo>
                    <a:pt x="88" y="359"/>
                  </a:lnTo>
                  <a:lnTo>
                    <a:pt x="95" y="371"/>
                  </a:lnTo>
                  <a:lnTo>
                    <a:pt x="102" y="385"/>
                  </a:lnTo>
                  <a:lnTo>
                    <a:pt x="109" y="399"/>
                  </a:lnTo>
                  <a:lnTo>
                    <a:pt x="119" y="413"/>
                  </a:lnTo>
                  <a:lnTo>
                    <a:pt x="128" y="428"/>
                  </a:lnTo>
                  <a:lnTo>
                    <a:pt x="138" y="442"/>
                  </a:lnTo>
                  <a:lnTo>
                    <a:pt x="147" y="456"/>
                  </a:lnTo>
                  <a:lnTo>
                    <a:pt x="159" y="473"/>
                  </a:lnTo>
                  <a:lnTo>
                    <a:pt x="169" y="485"/>
                  </a:lnTo>
                  <a:lnTo>
                    <a:pt x="178" y="499"/>
                  </a:lnTo>
                  <a:lnTo>
                    <a:pt x="190" y="513"/>
                  </a:lnTo>
                  <a:lnTo>
                    <a:pt x="204" y="528"/>
                  </a:lnTo>
                  <a:lnTo>
                    <a:pt x="216" y="542"/>
                  </a:lnTo>
                  <a:lnTo>
                    <a:pt x="230" y="556"/>
                  </a:lnTo>
                  <a:lnTo>
                    <a:pt x="245" y="570"/>
                  </a:lnTo>
                  <a:lnTo>
                    <a:pt x="259" y="585"/>
                  </a:lnTo>
                  <a:lnTo>
                    <a:pt x="273" y="596"/>
                  </a:lnTo>
                  <a:lnTo>
                    <a:pt x="287" y="608"/>
                  </a:lnTo>
                  <a:lnTo>
                    <a:pt x="302" y="623"/>
                  </a:lnTo>
                  <a:lnTo>
                    <a:pt x="321" y="637"/>
                  </a:lnTo>
                  <a:lnTo>
                    <a:pt x="337" y="649"/>
                  </a:lnTo>
                  <a:lnTo>
                    <a:pt x="356" y="661"/>
                  </a:lnTo>
                  <a:lnTo>
                    <a:pt x="375" y="675"/>
                  </a:lnTo>
                  <a:lnTo>
                    <a:pt x="394" y="687"/>
                  </a:lnTo>
                  <a:lnTo>
                    <a:pt x="423" y="6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3" name="Freeform 93"/>
            <p:cNvSpPr>
              <a:spLocks/>
            </p:cNvSpPr>
            <p:nvPr/>
          </p:nvSpPr>
          <p:spPr bwMode="auto">
            <a:xfrm>
              <a:off x="3272" y="2369"/>
              <a:ext cx="580" cy="397"/>
            </a:xfrm>
            <a:custGeom>
              <a:avLst/>
              <a:gdLst>
                <a:gd name="T0" fmla="*/ 21 w 580"/>
                <a:gd name="T1" fmla="*/ 57 h 397"/>
                <a:gd name="T2" fmla="*/ 66 w 580"/>
                <a:gd name="T3" fmla="*/ 69 h 397"/>
                <a:gd name="T4" fmla="*/ 107 w 580"/>
                <a:gd name="T5" fmla="*/ 83 h 397"/>
                <a:gd name="T6" fmla="*/ 147 w 580"/>
                <a:gd name="T7" fmla="*/ 95 h 397"/>
                <a:gd name="T8" fmla="*/ 183 w 580"/>
                <a:gd name="T9" fmla="*/ 107 h 397"/>
                <a:gd name="T10" fmla="*/ 216 w 580"/>
                <a:gd name="T11" fmla="*/ 123 h 397"/>
                <a:gd name="T12" fmla="*/ 249 w 580"/>
                <a:gd name="T13" fmla="*/ 138 h 397"/>
                <a:gd name="T14" fmla="*/ 278 w 580"/>
                <a:gd name="T15" fmla="*/ 152 h 397"/>
                <a:gd name="T16" fmla="*/ 306 w 580"/>
                <a:gd name="T17" fmla="*/ 166 h 397"/>
                <a:gd name="T18" fmla="*/ 330 w 580"/>
                <a:gd name="T19" fmla="*/ 180 h 397"/>
                <a:gd name="T20" fmla="*/ 356 w 580"/>
                <a:gd name="T21" fmla="*/ 195 h 397"/>
                <a:gd name="T22" fmla="*/ 375 w 580"/>
                <a:gd name="T23" fmla="*/ 209 h 397"/>
                <a:gd name="T24" fmla="*/ 394 w 580"/>
                <a:gd name="T25" fmla="*/ 223 h 397"/>
                <a:gd name="T26" fmla="*/ 413 w 580"/>
                <a:gd name="T27" fmla="*/ 235 h 397"/>
                <a:gd name="T28" fmla="*/ 428 w 580"/>
                <a:gd name="T29" fmla="*/ 249 h 397"/>
                <a:gd name="T30" fmla="*/ 444 w 580"/>
                <a:gd name="T31" fmla="*/ 264 h 397"/>
                <a:gd name="T32" fmla="*/ 461 w 580"/>
                <a:gd name="T33" fmla="*/ 283 h 397"/>
                <a:gd name="T34" fmla="*/ 480 w 580"/>
                <a:gd name="T35" fmla="*/ 306 h 397"/>
                <a:gd name="T36" fmla="*/ 497 w 580"/>
                <a:gd name="T37" fmla="*/ 328 h 397"/>
                <a:gd name="T38" fmla="*/ 509 w 580"/>
                <a:gd name="T39" fmla="*/ 349 h 397"/>
                <a:gd name="T40" fmla="*/ 518 w 580"/>
                <a:gd name="T41" fmla="*/ 373 h 397"/>
                <a:gd name="T42" fmla="*/ 523 w 580"/>
                <a:gd name="T43" fmla="*/ 392 h 397"/>
                <a:gd name="T44" fmla="*/ 580 w 580"/>
                <a:gd name="T45" fmla="*/ 394 h 397"/>
                <a:gd name="T46" fmla="*/ 577 w 580"/>
                <a:gd name="T47" fmla="*/ 378 h 397"/>
                <a:gd name="T48" fmla="*/ 573 w 580"/>
                <a:gd name="T49" fmla="*/ 363 h 397"/>
                <a:gd name="T50" fmla="*/ 568 w 580"/>
                <a:gd name="T51" fmla="*/ 347 h 397"/>
                <a:gd name="T52" fmla="*/ 558 w 580"/>
                <a:gd name="T53" fmla="*/ 323 h 397"/>
                <a:gd name="T54" fmla="*/ 544 w 580"/>
                <a:gd name="T55" fmla="*/ 302 h 397"/>
                <a:gd name="T56" fmla="*/ 525 w 580"/>
                <a:gd name="T57" fmla="*/ 273 h 397"/>
                <a:gd name="T58" fmla="*/ 504 w 580"/>
                <a:gd name="T59" fmla="*/ 245 h 397"/>
                <a:gd name="T60" fmla="*/ 487 w 580"/>
                <a:gd name="T61" fmla="*/ 228 h 397"/>
                <a:gd name="T62" fmla="*/ 470 w 580"/>
                <a:gd name="T63" fmla="*/ 214 h 397"/>
                <a:gd name="T64" fmla="*/ 451 w 580"/>
                <a:gd name="T65" fmla="*/ 197 h 397"/>
                <a:gd name="T66" fmla="*/ 435 w 580"/>
                <a:gd name="T67" fmla="*/ 180 h 397"/>
                <a:gd name="T68" fmla="*/ 411 w 580"/>
                <a:gd name="T69" fmla="*/ 164 h 397"/>
                <a:gd name="T70" fmla="*/ 390 w 580"/>
                <a:gd name="T71" fmla="*/ 149 h 397"/>
                <a:gd name="T72" fmla="*/ 361 w 580"/>
                <a:gd name="T73" fmla="*/ 133 h 397"/>
                <a:gd name="T74" fmla="*/ 335 w 580"/>
                <a:gd name="T75" fmla="*/ 119 h 397"/>
                <a:gd name="T76" fmla="*/ 302 w 580"/>
                <a:gd name="T77" fmla="*/ 102 h 397"/>
                <a:gd name="T78" fmla="*/ 268 w 580"/>
                <a:gd name="T79" fmla="*/ 85 h 397"/>
                <a:gd name="T80" fmla="*/ 233 w 580"/>
                <a:gd name="T81" fmla="*/ 69 h 397"/>
                <a:gd name="T82" fmla="*/ 195 w 580"/>
                <a:gd name="T83" fmla="*/ 54 h 397"/>
                <a:gd name="T84" fmla="*/ 152 w 580"/>
                <a:gd name="T85" fmla="*/ 40 h 397"/>
                <a:gd name="T86" fmla="*/ 109 w 580"/>
                <a:gd name="T87" fmla="*/ 26 h 397"/>
                <a:gd name="T88" fmla="*/ 62 w 580"/>
                <a:gd name="T89" fmla="*/ 12 h 397"/>
                <a:gd name="T90" fmla="*/ 14 w 580"/>
                <a:gd name="T91" fmla="*/ 0 h 397"/>
                <a:gd name="T92" fmla="*/ 0 w 580"/>
                <a:gd name="T93" fmla="*/ 52 h 3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80"/>
                <a:gd name="T142" fmla="*/ 0 h 397"/>
                <a:gd name="T143" fmla="*/ 580 w 580"/>
                <a:gd name="T144" fmla="*/ 397 h 3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80" h="397">
                  <a:moveTo>
                    <a:pt x="0" y="52"/>
                  </a:moveTo>
                  <a:lnTo>
                    <a:pt x="21" y="57"/>
                  </a:lnTo>
                  <a:lnTo>
                    <a:pt x="43" y="64"/>
                  </a:lnTo>
                  <a:lnTo>
                    <a:pt x="66" y="69"/>
                  </a:lnTo>
                  <a:lnTo>
                    <a:pt x="88" y="76"/>
                  </a:lnTo>
                  <a:lnTo>
                    <a:pt x="107" y="83"/>
                  </a:lnTo>
                  <a:lnTo>
                    <a:pt x="128" y="88"/>
                  </a:lnTo>
                  <a:lnTo>
                    <a:pt x="147" y="95"/>
                  </a:lnTo>
                  <a:lnTo>
                    <a:pt x="166" y="104"/>
                  </a:lnTo>
                  <a:lnTo>
                    <a:pt x="183" y="107"/>
                  </a:lnTo>
                  <a:lnTo>
                    <a:pt x="202" y="116"/>
                  </a:lnTo>
                  <a:lnTo>
                    <a:pt x="216" y="123"/>
                  </a:lnTo>
                  <a:lnTo>
                    <a:pt x="235" y="130"/>
                  </a:lnTo>
                  <a:lnTo>
                    <a:pt x="249" y="138"/>
                  </a:lnTo>
                  <a:lnTo>
                    <a:pt x="264" y="145"/>
                  </a:lnTo>
                  <a:lnTo>
                    <a:pt x="278" y="152"/>
                  </a:lnTo>
                  <a:lnTo>
                    <a:pt x="295" y="159"/>
                  </a:lnTo>
                  <a:lnTo>
                    <a:pt x="306" y="166"/>
                  </a:lnTo>
                  <a:lnTo>
                    <a:pt x="321" y="173"/>
                  </a:lnTo>
                  <a:lnTo>
                    <a:pt x="330" y="180"/>
                  </a:lnTo>
                  <a:lnTo>
                    <a:pt x="344" y="187"/>
                  </a:lnTo>
                  <a:lnTo>
                    <a:pt x="356" y="195"/>
                  </a:lnTo>
                  <a:lnTo>
                    <a:pt x="366" y="202"/>
                  </a:lnTo>
                  <a:lnTo>
                    <a:pt x="375" y="209"/>
                  </a:lnTo>
                  <a:lnTo>
                    <a:pt x="387" y="216"/>
                  </a:lnTo>
                  <a:lnTo>
                    <a:pt x="394" y="223"/>
                  </a:lnTo>
                  <a:lnTo>
                    <a:pt x="404" y="228"/>
                  </a:lnTo>
                  <a:lnTo>
                    <a:pt x="413" y="235"/>
                  </a:lnTo>
                  <a:lnTo>
                    <a:pt x="423" y="242"/>
                  </a:lnTo>
                  <a:lnTo>
                    <a:pt x="428" y="249"/>
                  </a:lnTo>
                  <a:lnTo>
                    <a:pt x="437" y="256"/>
                  </a:lnTo>
                  <a:lnTo>
                    <a:pt x="444" y="264"/>
                  </a:lnTo>
                  <a:lnTo>
                    <a:pt x="451" y="273"/>
                  </a:lnTo>
                  <a:lnTo>
                    <a:pt x="461" y="283"/>
                  </a:lnTo>
                  <a:lnTo>
                    <a:pt x="473" y="295"/>
                  </a:lnTo>
                  <a:lnTo>
                    <a:pt x="480" y="306"/>
                  </a:lnTo>
                  <a:lnTo>
                    <a:pt x="490" y="318"/>
                  </a:lnTo>
                  <a:lnTo>
                    <a:pt x="497" y="328"/>
                  </a:lnTo>
                  <a:lnTo>
                    <a:pt x="504" y="340"/>
                  </a:lnTo>
                  <a:lnTo>
                    <a:pt x="509" y="349"/>
                  </a:lnTo>
                  <a:lnTo>
                    <a:pt x="513" y="359"/>
                  </a:lnTo>
                  <a:lnTo>
                    <a:pt x="518" y="373"/>
                  </a:lnTo>
                  <a:lnTo>
                    <a:pt x="520" y="382"/>
                  </a:lnTo>
                  <a:lnTo>
                    <a:pt x="523" y="392"/>
                  </a:lnTo>
                  <a:lnTo>
                    <a:pt x="525" y="397"/>
                  </a:lnTo>
                  <a:lnTo>
                    <a:pt x="580" y="394"/>
                  </a:lnTo>
                  <a:lnTo>
                    <a:pt x="577" y="387"/>
                  </a:lnTo>
                  <a:lnTo>
                    <a:pt x="577" y="378"/>
                  </a:lnTo>
                  <a:lnTo>
                    <a:pt x="575" y="371"/>
                  </a:lnTo>
                  <a:lnTo>
                    <a:pt x="573" y="363"/>
                  </a:lnTo>
                  <a:lnTo>
                    <a:pt x="570" y="354"/>
                  </a:lnTo>
                  <a:lnTo>
                    <a:pt x="568" y="347"/>
                  </a:lnTo>
                  <a:lnTo>
                    <a:pt x="563" y="335"/>
                  </a:lnTo>
                  <a:lnTo>
                    <a:pt x="558" y="323"/>
                  </a:lnTo>
                  <a:lnTo>
                    <a:pt x="551" y="311"/>
                  </a:lnTo>
                  <a:lnTo>
                    <a:pt x="544" y="302"/>
                  </a:lnTo>
                  <a:lnTo>
                    <a:pt x="535" y="287"/>
                  </a:lnTo>
                  <a:lnTo>
                    <a:pt x="525" y="273"/>
                  </a:lnTo>
                  <a:lnTo>
                    <a:pt x="513" y="256"/>
                  </a:lnTo>
                  <a:lnTo>
                    <a:pt x="504" y="245"/>
                  </a:lnTo>
                  <a:lnTo>
                    <a:pt x="494" y="235"/>
                  </a:lnTo>
                  <a:lnTo>
                    <a:pt x="487" y="228"/>
                  </a:lnTo>
                  <a:lnTo>
                    <a:pt x="480" y="218"/>
                  </a:lnTo>
                  <a:lnTo>
                    <a:pt x="470" y="214"/>
                  </a:lnTo>
                  <a:lnTo>
                    <a:pt x="461" y="204"/>
                  </a:lnTo>
                  <a:lnTo>
                    <a:pt x="451" y="197"/>
                  </a:lnTo>
                  <a:lnTo>
                    <a:pt x="442" y="187"/>
                  </a:lnTo>
                  <a:lnTo>
                    <a:pt x="435" y="180"/>
                  </a:lnTo>
                  <a:lnTo>
                    <a:pt x="423" y="171"/>
                  </a:lnTo>
                  <a:lnTo>
                    <a:pt x="411" y="164"/>
                  </a:lnTo>
                  <a:lnTo>
                    <a:pt x="399" y="157"/>
                  </a:lnTo>
                  <a:lnTo>
                    <a:pt x="390" y="149"/>
                  </a:lnTo>
                  <a:lnTo>
                    <a:pt x="375" y="140"/>
                  </a:lnTo>
                  <a:lnTo>
                    <a:pt x="361" y="133"/>
                  </a:lnTo>
                  <a:lnTo>
                    <a:pt x="347" y="123"/>
                  </a:lnTo>
                  <a:lnTo>
                    <a:pt x="335" y="119"/>
                  </a:lnTo>
                  <a:lnTo>
                    <a:pt x="318" y="107"/>
                  </a:lnTo>
                  <a:lnTo>
                    <a:pt x="302" y="102"/>
                  </a:lnTo>
                  <a:lnTo>
                    <a:pt x="285" y="92"/>
                  </a:lnTo>
                  <a:lnTo>
                    <a:pt x="268" y="85"/>
                  </a:lnTo>
                  <a:lnTo>
                    <a:pt x="249" y="78"/>
                  </a:lnTo>
                  <a:lnTo>
                    <a:pt x="233" y="69"/>
                  </a:lnTo>
                  <a:lnTo>
                    <a:pt x="214" y="61"/>
                  </a:lnTo>
                  <a:lnTo>
                    <a:pt x="195" y="54"/>
                  </a:lnTo>
                  <a:lnTo>
                    <a:pt x="173" y="47"/>
                  </a:lnTo>
                  <a:lnTo>
                    <a:pt x="152" y="40"/>
                  </a:lnTo>
                  <a:lnTo>
                    <a:pt x="130" y="33"/>
                  </a:lnTo>
                  <a:lnTo>
                    <a:pt x="109" y="26"/>
                  </a:lnTo>
                  <a:lnTo>
                    <a:pt x="85" y="19"/>
                  </a:lnTo>
                  <a:lnTo>
                    <a:pt x="62" y="12"/>
                  </a:lnTo>
                  <a:lnTo>
                    <a:pt x="38" y="4"/>
                  </a:lnTo>
                  <a:lnTo>
                    <a:pt x="14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4" name="Freeform 94"/>
            <p:cNvSpPr>
              <a:spLocks/>
            </p:cNvSpPr>
            <p:nvPr/>
          </p:nvSpPr>
          <p:spPr bwMode="auto">
            <a:xfrm>
              <a:off x="3785" y="2040"/>
              <a:ext cx="305" cy="728"/>
            </a:xfrm>
            <a:custGeom>
              <a:avLst/>
              <a:gdLst>
                <a:gd name="T0" fmla="*/ 67 w 305"/>
                <a:gd name="T1" fmla="*/ 697 h 728"/>
                <a:gd name="T2" fmla="*/ 60 w 305"/>
                <a:gd name="T3" fmla="*/ 659 h 728"/>
                <a:gd name="T4" fmla="*/ 60 w 305"/>
                <a:gd name="T5" fmla="*/ 624 h 728"/>
                <a:gd name="T6" fmla="*/ 57 w 305"/>
                <a:gd name="T7" fmla="*/ 585 h 728"/>
                <a:gd name="T8" fmla="*/ 60 w 305"/>
                <a:gd name="T9" fmla="*/ 552 h 728"/>
                <a:gd name="T10" fmla="*/ 60 w 305"/>
                <a:gd name="T11" fmla="*/ 516 h 728"/>
                <a:gd name="T12" fmla="*/ 64 w 305"/>
                <a:gd name="T13" fmla="*/ 486 h 728"/>
                <a:gd name="T14" fmla="*/ 72 w 305"/>
                <a:gd name="T15" fmla="*/ 452 h 728"/>
                <a:gd name="T16" fmla="*/ 79 w 305"/>
                <a:gd name="T17" fmla="*/ 421 h 728"/>
                <a:gd name="T18" fmla="*/ 86 w 305"/>
                <a:gd name="T19" fmla="*/ 393 h 728"/>
                <a:gd name="T20" fmla="*/ 95 w 305"/>
                <a:gd name="T21" fmla="*/ 364 h 728"/>
                <a:gd name="T22" fmla="*/ 105 w 305"/>
                <a:gd name="T23" fmla="*/ 336 h 728"/>
                <a:gd name="T24" fmla="*/ 117 w 305"/>
                <a:gd name="T25" fmla="*/ 310 h 728"/>
                <a:gd name="T26" fmla="*/ 126 w 305"/>
                <a:gd name="T27" fmla="*/ 283 h 728"/>
                <a:gd name="T28" fmla="*/ 138 w 305"/>
                <a:gd name="T29" fmla="*/ 257 h 728"/>
                <a:gd name="T30" fmla="*/ 150 w 305"/>
                <a:gd name="T31" fmla="*/ 236 h 728"/>
                <a:gd name="T32" fmla="*/ 164 w 305"/>
                <a:gd name="T33" fmla="*/ 214 h 728"/>
                <a:gd name="T34" fmla="*/ 176 w 305"/>
                <a:gd name="T35" fmla="*/ 193 h 728"/>
                <a:gd name="T36" fmla="*/ 188 w 305"/>
                <a:gd name="T37" fmla="*/ 174 h 728"/>
                <a:gd name="T38" fmla="*/ 200 w 305"/>
                <a:gd name="T39" fmla="*/ 155 h 728"/>
                <a:gd name="T40" fmla="*/ 214 w 305"/>
                <a:gd name="T41" fmla="*/ 138 h 728"/>
                <a:gd name="T42" fmla="*/ 224 w 305"/>
                <a:gd name="T43" fmla="*/ 122 h 728"/>
                <a:gd name="T44" fmla="*/ 243 w 305"/>
                <a:gd name="T45" fmla="*/ 100 h 728"/>
                <a:gd name="T46" fmla="*/ 264 w 305"/>
                <a:gd name="T47" fmla="*/ 79 h 728"/>
                <a:gd name="T48" fmla="*/ 281 w 305"/>
                <a:gd name="T49" fmla="*/ 60 h 728"/>
                <a:gd name="T50" fmla="*/ 297 w 305"/>
                <a:gd name="T51" fmla="*/ 46 h 728"/>
                <a:gd name="T52" fmla="*/ 267 w 305"/>
                <a:gd name="T53" fmla="*/ 0 h 728"/>
                <a:gd name="T54" fmla="*/ 262 w 305"/>
                <a:gd name="T55" fmla="*/ 3 h 728"/>
                <a:gd name="T56" fmla="*/ 248 w 305"/>
                <a:gd name="T57" fmla="*/ 15 h 728"/>
                <a:gd name="T58" fmla="*/ 231 w 305"/>
                <a:gd name="T59" fmla="*/ 31 h 728"/>
                <a:gd name="T60" fmla="*/ 210 w 305"/>
                <a:gd name="T61" fmla="*/ 55 h 728"/>
                <a:gd name="T62" fmla="*/ 198 w 305"/>
                <a:gd name="T63" fmla="*/ 67 h 728"/>
                <a:gd name="T64" fmla="*/ 183 w 305"/>
                <a:gd name="T65" fmla="*/ 84 h 728"/>
                <a:gd name="T66" fmla="*/ 171 w 305"/>
                <a:gd name="T67" fmla="*/ 98 h 728"/>
                <a:gd name="T68" fmla="*/ 160 w 305"/>
                <a:gd name="T69" fmla="*/ 117 h 728"/>
                <a:gd name="T70" fmla="*/ 145 w 305"/>
                <a:gd name="T71" fmla="*/ 136 h 728"/>
                <a:gd name="T72" fmla="*/ 131 w 305"/>
                <a:gd name="T73" fmla="*/ 157 h 728"/>
                <a:gd name="T74" fmla="*/ 119 w 305"/>
                <a:gd name="T75" fmla="*/ 179 h 728"/>
                <a:gd name="T76" fmla="*/ 107 w 305"/>
                <a:gd name="T77" fmla="*/ 203 h 728"/>
                <a:gd name="T78" fmla="*/ 93 w 305"/>
                <a:gd name="T79" fmla="*/ 224 h 728"/>
                <a:gd name="T80" fmla="*/ 79 w 305"/>
                <a:gd name="T81" fmla="*/ 250 h 728"/>
                <a:gd name="T82" fmla="*/ 67 w 305"/>
                <a:gd name="T83" fmla="*/ 279 h 728"/>
                <a:gd name="T84" fmla="*/ 55 w 305"/>
                <a:gd name="T85" fmla="*/ 307 h 728"/>
                <a:gd name="T86" fmla="*/ 45 w 305"/>
                <a:gd name="T87" fmla="*/ 333 h 728"/>
                <a:gd name="T88" fmla="*/ 36 w 305"/>
                <a:gd name="T89" fmla="*/ 364 h 728"/>
                <a:gd name="T90" fmla="*/ 26 w 305"/>
                <a:gd name="T91" fmla="*/ 395 h 728"/>
                <a:gd name="T92" fmla="*/ 19 w 305"/>
                <a:gd name="T93" fmla="*/ 428 h 728"/>
                <a:gd name="T94" fmla="*/ 12 w 305"/>
                <a:gd name="T95" fmla="*/ 462 h 728"/>
                <a:gd name="T96" fmla="*/ 5 w 305"/>
                <a:gd name="T97" fmla="*/ 495 h 728"/>
                <a:gd name="T98" fmla="*/ 0 w 305"/>
                <a:gd name="T99" fmla="*/ 531 h 728"/>
                <a:gd name="T100" fmla="*/ 0 w 305"/>
                <a:gd name="T101" fmla="*/ 569 h 728"/>
                <a:gd name="T102" fmla="*/ 0 w 305"/>
                <a:gd name="T103" fmla="*/ 607 h 728"/>
                <a:gd name="T104" fmla="*/ 3 w 305"/>
                <a:gd name="T105" fmla="*/ 645 h 728"/>
                <a:gd name="T106" fmla="*/ 7 w 305"/>
                <a:gd name="T107" fmla="*/ 685 h 728"/>
                <a:gd name="T108" fmla="*/ 15 w 305"/>
                <a:gd name="T109" fmla="*/ 728 h 728"/>
                <a:gd name="T110" fmla="*/ 72 w 305"/>
                <a:gd name="T111" fmla="*/ 719 h 7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5"/>
                <a:gd name="T169" fmla="*/ 0 h 728"/>
                <a:gd name="T170" fmla="*/ 305 w 305"/>
                <a:gd name="T171" fmla="*/ 728 h 7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5" h="728">
                  <a:moveTo>
                    <a:pt x="72" y="719"/>
                  </a:moveTo>
                  <a:lnTo>
                    <a:pt x="67" y="697"/>
                  </a:lnTo>
                  <a:lnTo>
                    <a:pt x="64" y="678"/>
                  </a:lnTo>
                  <a:lnTo>
                    <a:pt x="60" y="659"/>
                  </a:lnTo>
                  <a:lnTo>
                    <a:pt x="60" y="643"/>
                  </a:lnTo>
                  <a:lnTo>
                    <a:pt x="60" y="624"/>
                  </a:lnTo>
                  <a:lnTo>
                    <a:pt x="57" y="604"/>
                  </a:lnTo>
                  <a:lnTo>
                    <a:pt x="57" y="585"/>
                  </a:lnTo>
                  <a:lnTo>
                    <a:pt x="60" y="571"/>
                  </a:lnTo>
                  <a:lnTo>
                    <a:pt x="60" y="552"/>
                  </a:lnTo>
                  <a:lnTo>
                    <a:pt x="60" y="533"/>
                  </a:lnTo>
                  <a:lnTo>
                    <a:pt x="60" y="516"/>
                  </a:lnTo>
                  <a:lnTo>
                    <a:pt x="64" y="502"/>
                  </a:lnTo>
                  <a:lnTo>
                    <a:pt x="64" y="486"/>
                  </a:lnTo>
                  <a:lnTo>
                    <a:pt x="69" y="469"/>
                  </a:lnTo>
                  <a:lnTo>
                    <a:pt x="72" y="452"/>
                  </a:lnTo>
                  <a:lnTo>
                    <a:pt x="76" y="438"/>
                  </a:lnTo>
                  <a:lnTo>
                    <a:pt x="79" y="421"/>
                  </a:lnTo>
                  <a:lnTo>
                    <a:pt x="81" y="407"/>
                  </a:lnTo>
                  <a:lnTo>
                    <a:pt x="86" y="393"/>
                  </a:lnTo>
                  <a:lnTo>
                    <a:pt x="91" y="379"/>
                  </a:lnTo>
                  <a:lnTo>
                    <a:pt x="95" y="364"/>
                  </a:lnTo>
                  <a:lnTo>
                    <a:pt x="100" y="350"/>
                  </a:lnTo>
                  <a:lnTo>
                    <a:pt x="105" y="336"/>
                  </a:lnTo>
                  <a:lnTo>
                    <a:pt x="112" y="324"/>
                  </a:lnTo>
                  <a:lnTo>
                    <a:pt x="117" y="310"/>
                  </a:lnTo>
                  <a:lnTo>
                    <a:pt x="122" y="298"/>
                  </a:lnTo>
                  <a:lnTo>
                    <a:pt x="126" y="283"/>
                  </a:lnTo>
                  <a:lnTo>
                    <a:pt x="133" y="272"/>
                  </a:lnTo>
                  <a:lnTo>
                    <a:pt x="138" y="257"/>
                  </a:lnTo>
                  <a:lnTo>
                    <a:pt x="145" y="248"/>
                  </a:lnTo>
                  <a:lnTo>
                    <a:pt x="150" y="236"/>
                  </a:lnTo>
                  <a:lnTo>
                    <a:pt x="160" y="226"/>
                  </a:lnTo>
                  <a:lnTo>
                    <a:pt x="164" y="214"/>
                  </a:lnTo>
                  <a:lnTo>
                    <a:pt x="169" y="203"/>
                  </a:lnTo>
                  <a:lnTo>
                    <a:pt x="176" y="193"/>
                  </a:lnTo>
                  <a:lnTo>
                    <a:pt x="183" y="184"/>
                  </a:lnTo>
                  <a:lnTo>
                    <a:pt x="188" y="174"/>
                  </a:lnTo>
                  <a:lnTo>
                    <a:pt x="195" y="165"/>
                  </a:lnTo>
                  <a:lnTo>
                    <a:pt x="200" y="155"/>
                  </a:lnTo>
                  <a:lnTo>
                    <a:pt x="210" y="148"/>
                  </a:lnTo>
                  <a:lnTo>
                    <a:pt x="214" y="138"/>
                  </a:lnTo>
                  <a:lnTo>
                    <a:pt x="219" y="129"/>
                  </a:lnTo>
                  <a:lnTo>
                    <a:pt x="224" y="122"/>
                  </a:lnTo>
                  <a:lnTo>
                    <a:pt x="231" y="115"/>
                  </a:lnTo>
                  <a:lnTo>
                    <a:pt x="243" y="100"/>
                  </a:lnTo>
                  <a:lnTo>
                    <a:pt x="255" y="91"/>
                  </a:lnTo>
                  <a:lnTo>
                    <a:pt x="264" y="79"/>
                  </a:lnTo>
                  <a:lnTo>
                    <a:pt x="274" y="69"/>
                  </a:lnTo>
                  <a:lnTo>
                    <a:pt x="281" y="60"/>
                  </a:lnTo>
                  <a:lnTo>
                    <a:pt x="288" y="55"/>
                  </a:lnTo>
                  <a:lnTo>
                    <a:pt x="297" y="46"/>
                  </a:lnTo>
                  <a:lnTo>
                    <a:pt x="305" y="43"/>
                  </a:lnTo>
                  <a:lnTo>
                    <a:pt x="267" y="0"/>
                  </a:lnTo>
                  <a:lnTo>
                    <a:pt x="264" y="0"/>
                  </a:lnTo>
                  <a:lnTo>
                    <a:pt x="262" y="3"/>
                  </a:lnTo>
                  <a:lnTo>
                    <a:pt x="255" y="8"/>
                  </a:lnTo>
                  <a:lnTo>
                    <a:pt x="248" y="15"/>
                  </a:lnTo>
                  <a:lnTo>
                    <a:pt x="238" y="22"/>
                  </a:lnTo>
                  <a:lnTo>
                    <a:pt x="231" y="31"/>
                  </a:lnTo>
                  <a:lnTo>
                    <a:pt x="219" y="41"/>
                  </a:lnTo>
                  <a:lnTo>
                    <a:pt x="210" y="55"/>
                  </a:lnTo>
                  <a:lnTo>
                    <a:pt x="202" y="60"/>
                  </a:lnTo>
                  <a:lnTo>
                    <a:pt x="198" y="67"/>
                  </a:lnTo>
                  <a:lnTo>
                    <a:pt x="188" y="74"/>
                  </a:lnTo>
                  <a:lnTo>
                    <a:pt x="183" y="84"/>
                  </a:lnTo>
                  <a:lnTo>
                    <a:pt x="176" y="88"/>
                  </a:lnTo>
                  <a:lnTo>
                    <a:pt x="171" y="98"/>
                  </a:lnTo>
                  <a:lnTo>
                    <a:pt x="164" y="107"/>
                  </a:lnTo>
                  <a:lnTo>
                    <a:pt x="160" y="117"/>
                  </a:lnTo>
                  <a:lnTo>
                    <a:pt x="150" y="126"/>
                  </a:lnTo>
                  <a:lnTo>
                    <a:pt x="145" y="136"/>
                  </a:lnTo>
                  <a:lnTo>
                    <a:pt x="138" y="146"/>
                  </a:lnTo>
                  <a:lnTo>
                    <a:pt x="131" y="157"/>
                  </a:lnTo>
                  <a:lnTo>
                    <a:pt x="124" y="167"/>
                  </a:lnTo>
                  <a:lnTo>
                    <a:pt x="119" y="179"/>
                  </a:lnTo>
                  <a:lnTo>
                    <a:pt x="112" y="191"/>
                  </a:lnTo>
                  <a:lnTo>
                    <a:pt x="107" y="203"/>
                  </a:lnTo>
                  <a:lnTo>
                    <a:pt x="98" y="212"/>
                  </a:lnTo>
                  <a:lnTo>
                    <a:pt x="93" y="224"/>
                  </a:lnTo>
                  <a:lnTo>
                    <a:pt x="86" y="236"/>
                  </a:lnTo>
                  <a:lnTo>
                    <a:pt x="79" y="250"/>
                  </a:lnTo>
                  <a:lnTo>
                    <a:pt x="74" y="264"/>
                  </a:lnTo>
                  <a:lnTo>
                    <a:pt x="67" y="279"/>
                  </a:lnTo>
                  <a:lnTo>
                    <a:pt x="60" y="293"/>
                  </a:lnTo>
                  <a:lnTo>
                    <a:pt x="55" y="307"/>
                  </a:lnTo>
                  <a:lnTo>
                    <a:pt x="50" y="319"/>
                  </a:lnTo>
                  <a:lnTo>
                    <a:pt x="45" y="333"/>
                  </a:lnTo>
                  <a:lnTo>
                    <a:pt x="41" y="348"/>
                  </a:lnTo>
                  <a:lnTo>
                    <a:pt x="36" y="364"/>
                  </a:lnTo>
                  <a:lnTo>
                    <a:pt x="29" y="379"/>
                  </a:lnTo>
                  <a:lnTo>
                    <a:pt x="26" y="395"/>
                  </a:lnTo>
                  <a:lnTo>
                    <a:pt x="22" y="412"/>
                  </a:lnTo>
                  <a:lnTo>
                    <a:pt x="19" y="428"/>
                  </a:lnTo>
                  <a:lnTo>
                    <a:pt x="15" y="443"/>
                  </a:lnTo>
                  <a:lnTo>
                    <a:pt x="12" y="462"/>
                  </a:lnTo>
                  <a:lnTo>
                    <a:pt x="7" y="476"/>
                  </a:lnTo>
                  <a:lnTo>
                    <a:pt x="5" y="495"/>
                  </a:lnTo>
                  <a:lnTo>
                    <a:pt x="3" y="514"/>
                  </a:lnTo>
                  <a:lnTo>
                    <a:pt x="0" y="531"/>
                  </a:lnTo>
                  <a:lnTo>
                    <a:pt x="0" y="550"/>
                  </a:lnTo>
                  <a:lnTo>
                    <a:pt x="0" y="569"/>
                  </a:lnTo>
                  <a:lnTo>
                    <a:pt x="0" y="585"/>
                  </a:lnTo>
                  <a:lnTo>
                    <a:pt x="0" y="607"/>
                  </a:lnTo>
                  <a:lnTo>
                    <a:pt x="0" y="626"/>
                  </a:lnTo>
                  <a:lnTo>
                    <a:pt x="3" y="645"/>
                  </a:lnTo>
                  <a:lnTo>
                    <a:pt x="5" y="664"/>
                  </a:lnTo>
                  <a:lnTo>
                    <a:pt x="7" y="685"/>
                  </a:lnTo>
                  <a:lnTo>
                    <a:pt x="12" y="707"/>
                  </a:lnTo>
                  <a:lnTo>
                    <a:pt x="15" y="728"/>
                  </a:lnTo>
                  <a:lnTo>
                    <a:pt x="72" y="7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5" name="Freeform 95"/>
            <p:cNvSpPr>
              <a:spLocks/>
            </p:cNvSpPr>
            <p:nvPr/>
          </p:nvSpPr>
          <p:spPr bwMode="auto">
            <a:xfrm>
              <a:off x="3909" y="2024"/>
              <a:ext cx="380" cy="1144"/>
            </a:xfrm>
            <a:custGeom>
              <a:avLst/>
              <a:gdLst>
                <a:gd name="T0" fmla="*/ 135 w 380"/>
                <a:gd name="T1" fmla="*/ 62 h 1144"/>
                <a:gd name="T2" fmla="*/ 164 w 380"/>
                <a:gd name="T3" fmla="*/ 100 h 1144"/>
                <a:gd name="T4" fmla="*/ 193 w 380"/>
                <a:gd name="T5" fmla="*/ 142 h 1144"/>
                <a:gd name="T6" fmla="*/ 216 w 380"/>
                <a:gd name="T7" fmla="*/ 183 h 1144"/>
                <a:gd name="T8" fmla="*/ 240 w 380"/>
                <a:gd name="T9" fmla="*/ 226 h 1144"/>
                <a:gd name="T10" fmla="*/ 259 w 380"/>
                <a:gd name="T11" fmla="*/ 266 h 1144"/>
                <a:gd name="T12" fmla="*/ 276 w 380"/>
                <a:gd name="T13" fmla="*/ 309 h 1144"/>
                <a:gd name="T14" fmla="*/ 290 w 380"/>
                <a:gd name="T15" fmla="*/ 349 h 1144"/>
                <a:gd name="T16" fmla="*/ 302 w 380"/>
                <a:gd name="T17" fmla="*/ 390 h 1144"/>
                <a:gd name="T18" fmla="*/ 311 w 380"/>
                <a:gd name="T19" fmla="*/ 430 h 1144"/>
                <a:gd name="T20" fmla="*/ 321 w 380"/>
                <a:gd name="T21" fmla="*/ 473 h 1144"/>
                <a:gd name="T22" fmla="*/ 326 w 380"/>
                <a:gd name="T23" fmla="*/ 513 h 1144"/>
                <a:gd name="T24" fmla="*/ 326 w 380"/>
                <a:gd name="T25" fmla="*/ 554 h 1144"/>
                <a:gd name="T26" fmla="*/ 326 w 380"/>
                <a:gd name="T27" fmla="*/ 594 h 1144"/>
                <a:gd name="T28" fmla="*/ 321 w 380"/>
                <a:gd name="T29" fmla="*/ 637 h 1144"/>
                <a:gd name="T30" fmla="*/ 316 w 380"/>
                <a:gd name="T31" fmla="*/ 678 h 1144"/>
                <a:gd name="T32" fmla="*/ 307 w 380"/>
                <a:gd name="T33" fmla="*/ 718 h 1144"/>
                <a:gd name="T34" fmla="*/ 297 w 380"/>
                <a:gd name="T35" fmla="*/ 756 h 1144"/>
                <a:gd name="T36" fmla="*/ 285 w 380"/>
                <a:gd name="T37" fmla="*/ 801 h 1144"/>
                <a:gd name="T38" fmla="*/ 266 w 380"/>
                <a:gd name="T39" fmla="*/ 839 h 1144"/>
                <a:gd name="T40" fmla="*/ 250 w 380"/>
                <a:gd name="T41" fmla="*/ 880 h 1144"/>
                <a:gd name="T42" fmla="*/ 228 w 380"/>
                <a:gd name="T43" fmla="*/ 918 h 1144"/>
                <a:gd name="T44" fmla="*/ 207 w 380"/>
                <a:gd name="T45" fmla="*/ 951 h 1144"/>
                <a:gd name="T46" fmla="*/ 181 w 380"/>
                <a:gd name="T47" fmla="*/ 980 h 1144"/>
                <a:gd name="T48" fmla="*/ 152 w 380"/>
                <a:gd name="T49" fmla="*/ 1003 h 1144"/>
                <a:gd name="T50" fmla="*/ 124 w 380"/>
                <a:gd name="T51" fmla="*/ 1025 h 1144"/>
                <a:gd name="T52" fmla="*/ 93 w 380"/>
                <a:gd name="T53" fmla="*/ 1046 h 1144"/>
                <a:gd name="T54" fmla="*/ 64 w 380"/>
                <a:gd name="T55" fmla="*/ 1060 h 1144"/>
                <a:gd name="T56" fmla="*/ 26 w 380"/>
                <a:gd name="T57" fmla="*/ 1079 h 1144"/>
                <a:gd name="T58" fmla="*/ 0 w 380"/>
                <a:gd name="T59" fmla="*/ 1091 h 1144"/>
                <a:gd name="T60" fmla="*/ 21 w 380"/>
                <a:gd name="T61" fmla="*/ 1141 h 1144"/>
                <a:gd name="T62" fmla="*/ 52 w 380"/>
                <a:gd name="T63" fmla="*/ 1129 h 1144"/>
                <a:gd name="T64" fmla="*/ 76 w 380"/>
                <a:gd name="T65" fmla="*/ 1115 h 1144"/>
                <a:gd name="T66" fmla="*/ 105 w 380"/>
                <a:gd name="T67" fmla="*/ 1101 h 1144"/>
                <a:gd name="T68" fmla="*/ 138 w 380"/>
                <a:gd name="T69" fmla="*/ 1082 h 1144"/>
                <a:gd name="T70" fmla="*/ 169 w 380"/>
                <a:gd name="T71" fmla="*/ 1060 h 1144"/>
                <a:gd name="T72" fmla="*/ 200 w 380"/>
                <a:gd name="T73" fmla="*/ 1032 h 1144"/>
                <a:gd name="T74" fmla="*/ 233 w 380"/>
                <a:gd name="T75" fmla="*/ 1003 h 1144"/>
                <a:gd name="T76" fmla="*/ 259 w 380"/>
                <a:gd name="T77" fmla="*/ 970 h 1144"/>
                <a:gd name="T78" fmla="*/ 288 w 380"/>
                <a:gd name="T79" fmla="*/ 934 h 1144"/>
                <a:gd name="T80" fmla="*/ 307 w 380"/>
                <a:gd name="T81" fmla="*/ 889 h 1144"/>
                <a:gd name="T82" fmla="*/ 326 w 380"/>
                <a:gd name="T83" fmla="*/ 846 h 1144"/>
                <a:gd name="T84" fmla="*/ 340 w 380"/>
                <a:gd name="T85" fmla="*/ 804 h 1144"/>
                <a:gd name="T86" fmla="*/ 354 w 380"/>
                <a:gd name="T87" fmla="*/ 761 h 1144"/>
                <a:gd name="T88" fmla="*/ 364 w 380"/>
                <a:gd name="T89" fmla="*/ 718 h 1144"/>
                <a:gd name="T90" fmla="*/ 373 w 380"/>
                <a:gd name="T91" fmla="*/ 673 h 1144"/>
                <a:gd name="T92" fmla="*/ 378 w 380"/>
                <a:gd name="T93" fmla="*/ 628 h 1144"/>
                <a:gd name="T94" fmla="*/ 380 w 380"/>
                <a:gd name="T95" fmla="*/ 585 h 1144"/>
                <a:gd name="T96" fmla="*/ 380 w 380"/>
                <a:gd name="T97" fmla="*/ 540 h 1144"/>
                <a:gd name="T98" fmla="*/ 378 w 380"/>
                <a:gd name="T99" fmla="*/ 497 h 1144"/>
                <a:gd name="T100" fmla="*/ 373 w 380"/>
                <a:gd name="T101" fmla="*/ 452 h 1144"/>
                <a:gd name="T102" fmla="*/ 364 w 380"/>
                <a:gd name="T103" fmla="*/ 409 h 1144"/>
                <a:gd name="T104" fmla="*/ 352 w 380"/>
                <a:gd name="T105" fmla="*/ 364 h 1144"/>
                <a:gd name="T106" fmla="*/ 338 w 380"/>
                <a:gd name="T107" fmla="*/ 318 h 1144"/>
                <a:gd name="T108" fmla="*/ 321 w 380"/>
                <a:gd name="T109" fmla="*/ 273 h 1144"/>
                <a:gd name="T110" fmla="*/ 304 w 380"/>
                <a:gd name="T111" fmla="*/ 230 h 1144"/>
                <a:gd name="T112" fmla="*/ 280 w 380"/>
                <a:gd name="T113" fmla="*/ 188 h 1144"/>
                <a:gd name="T114" fmla="*/ 257 w 380"/>
                <a:gd name="T115" fmla="*/ 142 h 1144"/>
                <a:gd name="T116" fmla="*/ 231 w 380"/>
                <a:gd name="T117" fmla="*/ 100 h 1144"/>
                <a:gd name="T118" fmla="*/ 202 w 380"/>
                <a:gd name="T119" fmla="*/ 57 h 1144"/>
                <a:gd name="T120" fmla="*/ 169 w 380"/>
                <a:gd name="T121" fmla="*/ 14 h 1144"/>
                <a:gd name="T122" fmla="*/ 116 w 380"/>
                <a:gd name="T123" fmla="*/ 33 h 11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0"/>
                <a:gd name="T187" fmla="*/ 0 h 1144"/>
                <a:gd name="T188" fmla="*/ 380 w 380"/>
                <a:gd name="T189" fmla="*/ 1144 h 11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0" h="1144">
                  <a:moveTo>
                    <a:pt x="116" y="33"/>
                  </a:moveTo>
                  <a:lnTo>
                    <a:pt x="126" y="47"/>
                  </a:lnTo>
                  <a:lnTo>
                    <a:pt x="135" y="62"/>
                  </a:lnTo>
                  <a:lnTo>
                    <a:pt x="145" y="74"/>
                  </a:lnTo>
                  <a:lnTo>
                    <a:pt x="157" y="88"/>
                  </a:lnTo>
                  <a:lnTo>
                    <a:pt x="164" y="100"/>
                  </a:lnTo>
                  <a:lnTo>
                    <a:pt x="173" y="114"/>
                  </a:lnTo>
                  <a:lnTo>
                    <a:pt x="183" y="128"/>
                  </a:lnTo>
                  <a:lnTo>
                    <a:pt x="193" y="142"/>
                  </a:lnTo>
                  <a:lnTo>
                    <a:pt x="200" y="157"/>
                  </a:lnTo>
                  <a:lnTo>
                    <a:pt x="209" y="171"/>
                  </a:lnTo>
                  <a:lnTo>
                    <a:pt x="216" y="183"/>
                  </a:lnTo>
                  <a:lnTo>
                    <a:pt x="226" y="197"/>
                  </a:lnTo>
                  <a:lnTo>
                    <a:pt x="233" y="211"/>
                  </a:lnTo>
                  <a:lnTo>
                    <a:pt x="240" y="226"/>
                  </a:lnTo>
                  <a:lnTo>
                    <a:pt x="247" y="240"/>
                  </a:lnTo>
                  <a:lnTo>
                    <a:pt x="254" y="254"/>
                  </a:lnTo>
                  <a:lnTo>
                    <a:pt x="259" y="266"/>
                  </a:lnTo>
                  <a:lnTo>
                    <a:pt x="266" y="280"/>
                  </a:lnTo>
                  <a:lnTo>
                    <a:pt x="271" y="295"/>
                  </a:lnTo>
                  <a:lnTo>
                    <a:pt x="276" y="309"/>
                  </a:lnTo>
                  <a:lnTo>
                    <a:pt x="280" y="321"/>
                  </a:lnTo>
                  <a:lnTo>
                    <a:pt x="288" y="335"/>
                  </a:lnTo>
                  <a:lnTo>
                    <a:pt x="290" y="349"/>
                  </a:lnTo>
                  <a:lnTo>
                    <a:pt x="297" y="364"/>
                  </a:lnTo>
                  <a:lnTo>
                    <a:pt x="300" y="376"/>
                  </a:lnTo>
                  <a:lnTo>
                    <a:pt x="302" y="390"/>
                  </a:lnTo>
                  <a:lnTo>
                    <a:pt x="307" y="404"/>
                  </a:lnTo>
                  <a:lnTo>
                    <a:pt x="311" y="418"/>
                  </a:lnTo>
                  <a:lnTo>
                    <a:pt x="311" y="430"/>
                  </a:lnTo>
                  <a:lnTo>
                    <a:pt x="316" y="444"/>
                  </a:lnTo>
                  <a:lnTo>
                    <a:pt x="319" y="459"/>
                  </a:lnTo>
                  <a:lnTo>
                    <a:pt x="321" y="473"/>
                  </a:lnTo>
                  <a:lnTo>
                    <a:pt x="321" y="487"/>
                  </a:lnTo>
                  <a:lnTo>
                    <a:pt x="323" y="499"/>
                  </a:lnTo>
                  <a:lnTo>
                    <a:pt x="326" y="513"/>
                  </a:lnTo>
                  <a:lnTo>
                    <a:pt x="326" y="528"/>
                  </a:lnTo>
                  <a:lnTo>
                    <a:pt x="326" y="540"/>
                  </a:lnTo>
                  <a:lnTo>
                    <a:pt x="326" y="554"/>
                  </a:lnTo>
                  <a:lnTo>
                    <a:pt x="326" y="568"/>
                  </a:lnTo>
                  <a:lnTo>
                    <a:pt x="326" y="582"/>
                  </a:lnTo>
                  <a:lnTo>
                    <a:pt x="326" y="594"/>
                  </a:lnTo>
                  <a:lnTo>
                    <a:pt x="323" y="609"/>
                  </a:lnTo>
                  <a:lnTo>
                    <a:pt x="321" y="623"/>
                  </a:lnTo>
                  <a:lnTo>
                    <a:pt x="321" y="637"/>
                  </a:lnTo>
                  <a:lnTo>
                    <a:pt x="321" y="649"/>
                  </a:lnTo>
                  <a:lnTo>
                    <a:pt x="319" y="663"/>
                  </a:lnTo>
                  <a:lnTo>
                    <a:pt x="316" y="678"/>
                  </a:lnTo>
                  <a:lnTo>
                    <a:pt x="316" y="692"/>
                  </a:lnTo>
                  <a:lnTo>
                    <a:pt x="311" y="704"/>
                  </a:lnTo>
                  <a:lnTo>
                    <a:pt x="307" y="718"/>
                  </a:lnTo>
                  <a:lnTo>
                    <a:pt x="304" y="730"/>
                  </a:lnTo>
                  <a:lnTo>
                    <a:pt x="302" y="744"/>
                  </a:lnTo>
                  <a:lnTo>
                    <a:pt x="297" y="756"/>
                  </a:lnTo>
                  <a:lnTo>
                    <a:pt x="292" y="773"/>
                  </a:lnTo>
                  <a:lnTo>
                    <a:pt x="288" y="787"/>
                  </a:lnTo>
                  <a:lnTo>
                    <a:pt x="285" y="801"/>
                  </a:lnTo>
                  <a:lnTo>
                    <a:pt x="278" y="813"/>
                  </a:lnTo>
                  <a:lnTo>
                    <a:pt x="273" y="825"/>
                  </a:lnTo>
                  <a:lnTo>
                    <a:pt x="266" y="839"/>
                  </a:lnTo>
                  <a:lnTo>
                    <a:pt x="261" y="854"/>
                  </a:lnTo>
                  <a:lnTo>
                    <a:pt x="257" y="865"/>
                  </a:lnTo>
                  <a:lnTo>
                    <a:pt x="250" y="880"/>
                  </a:lnTo>
                  <a:lnTo>
                    <a:pt x="242" y="894"/>
                  </a:lnTo>
                  <a:lnTo>
                    <a:pt x="238" y="908"/>
                  </a:lnTo>
                  <a:lnTo>
                    <a:pt x="228" y="918"/>
                  </a:lnTo>
                  <a:lnTo>
                    <a:pt x="223" y="930"/>
                  </a:lnTo>
                  <a:lnTo>
                    <a:pt x="214" y="939"/>
                  </a:lnTo>
                  <a:lnTo>
                    <a:pt x="207" y="951"/>
                  </a:lnTo>
                  <a:lnTo>
                    <a:pt x="197" y="961"/>
                  </a:lnTo>
                  <a:lnTo>
                    <a:pt x="190" y="970"/>
                  </a:lnTo>
                  <a:lnTo>
                    <a:pt x="181" y="980"/>
                  </a:lnTo>
                  <a:lnTo>
                    <a:pt x="171" y="989"/>
                  </a:lnTo>
                  <a:lnTo>
                    <a:pt x="162" y="994"/>
                  </a:lnTo>
                  <a:lnTo>
                    <a:pt x="152" y="1003"/>
                  </a:lnTo>
                  <a:lnTo>
                    <a:pt x="143" y="1010"/>
                  </a:lnTo>
                  <a:lnTo>
                    <a:pt x="133" y="1018"/>
                  </a:lnTo>
                  <a:lnTo>
                    <a:pt x="124" y="1025"/>
                  </a:lnTo>
                  <a:lnTo>
                    <a:pt x="114" y="1032"/>
                  </a:lnTo>
                  <a:lnTo>
                    <a:pt x="105" y="1037"/>
                  </a:lnTo>
                  <a:lnTo>
                    <a:pt x="93" y="1046"/>
                  </a:lnTo>
                  <a:lnTo>
                    <a:pt x="86" y="1051"/>
                  </a:lnTo>
                  <a:lnTo>
                    <a:pt x="74" y="1056"/>
                  </a:lnTo>
                  <a:lnTo>
                    <a:pt x="64" y="1060"/>
                  </a:lnTo>
                  <a:lnTo>
                    <a:pt x="57" y="1065"/>
                  </a:lnTo>
                  <a:lnTo>
                    <a:pt x="40" y="1072"/>
                  </a:lnTo>
                  <a:lnTo>
                    <a:pt x="26" y="1079"/>
                  </a:lnTo>
                  <a:lnTo>
                    <a:pt x="14" y="1082"/>
                  </a:lnTo>
                  <a:lnTo>
                    <a:pt x="7" y="1087"/>
                  </a:lnTo>
                  <a:lnTo>
                    <a:pt x="0" y="1091"/>
                  </a:lnTo>
                  <a:lnTo>
                    <a:pt x="19" y="1144"/>
                  </a:lnTo>
                  <a:lnTo>
                    <a:pt x="21" y="1141"/>
                  </a:lnTo>
                  <a:lnTo>
                    <a:pt x="28" y="1139"/>
                  </a:lnTo>
                  <a:lnTo>
                    <a:pt x="38" y="1134"/>
                  </a:lnTo>
                  <a:lnTo>
                    <a:pt x="52" y="1129"/>
                  </a:lnTo>
                  <a:lnTo>
                    <a:pt x="59" y="1125"/>
                  </a:lnTo>
                  <a:lnTo>
                    <a:pt x="66" y="1120"/>
                  </a:lnTo>
                  <a:lnTo>
                    <a:pt x="76" y="1115"/>
                  </a:lnTo>
                  <a:lnTo>
                    <a:pt x="86" y="1113"/>
                  </a:lnTo>
                  <a:lnTo>
                    <a:pt x="95" y="1106"/>
                  </a:lnTo>
                  <a:lnTo>
                    <a:pt x="105" y="1101"/>
                  </a:lnTo>
                  <a:lnTo>
                    <a:pt x="116" y="1096"/>
                  </a:lnTo>
                  <a:lnTo>
                    <a:pt x="128" y="1091"/>
                  </a:lnTo>
                  <a:lnTo>
                    <a:pt x="138" y="1082"/>
                  </a:lnTo>
                  <a:lnTo>
                    <a:pt x="147" y="1075"/>
                  </a:lnTo>
                  <a:lnTo>
                    <a:pt x="157" y="1065"/>
                  </a:lnTo>
                  <a:lnTo>
                    <a:pt x="169" y="1060"/>
                  </a:lnTo>
                  <a:lnTo>
                    <a:pt x="178" y="1051"/>
                  </a:lnTo>
                  <a:lnTo>
                    <a:pt x="190" y="1041"/>
                  </a:lnTo>
                  <a:lnTo>
                    <a:pt x="200" y="1032"/>
                  </a:lnTo>
                  <a:lnTo>
                    <a:pt x="214" y="1025"/>
                  </a:lnTo>
                  <a:lnTo>
                    <a:pt x="223" y="1013"/>
                  </a:lnTo>
                  <a:lnTo>
                    <a:pt x="233" y="1003"/>
                  </a:lnTo>
                  <a:lnTo>
                    <a:pt x="242" y="994"/>
                  </a:lnTo>
                  <a:lnTo>
                    <a:pt x="252" y="982"/>
                  </a:lnTo>
                  <a:lnTo>
                    <a:pt x="259" y="970"/>
                  </a:lnTo>
                  <a:lnTo>
                    <a:pt x="269" y="958"/>
                  </a:lnTo>
                  <a:lnTo>
                    <a:pt x="276" y="946"/>
                  </a:lnTo>
                  <a:lnTo>
                    <a:pt x="288" y="934"/>
                  </a:lnTo>
                  <a:lnTo>
                    <a:pt x="292" y="918"/>
                  </a:lnTo>
                  <a:lnTo>
                    <a:pt x="300" y="903"/>
                  </a:lnTo>
                  <a:lnTo>
                    <a:pt x="307" y="889"/>
                  </a:lnTo>
                  <a:lnTo>
                    <a:pt x="314" y="875"/>
                  </a:lnTo>
                  <a:lnTo>
                    <a:pt x="319" y="861"/>
                  </a:lnTo>
                  <a:lnTo>
                    <a:pt x="326" y="846"/>
                  </a:lnTo>
                  <a:lnTo>
                    <a:pt x="330" y="832"/>
                  </a:lnTo>
                  <a:lnTo>
                    <a:pt x="335" y="818"/>
                  </a:lnTo>
                  <a:lnTo>
                    <a:pt x="340" y="804"/>
                  </a:lnTo>
                  <a:lnTo>
                    <a:pt x="345" y="789"/>
                  </a:lnTo>
                  <a:lnTo>
                    <a:pt x="349" y="775"/>
                  </a:lnTo>
                  <a:lnTo>
                    <a:pt x="354" y="761"/>
                  </a:lnTo>
                  <a:lnTo>
                    <a:pt x="359" y="747"/>
                  </a:lnTo>
                  <a:lnTo>
                    <a:pt x="361" y="732"/>
                  </a:lnTo>
                  <a:lnTo>
                    <a:pt x="364" y="718"/>
                  </a:lnTo>
                  <a:lnTo>
                    <a:pt x="368" y="704"/>
                  </a:lnTo>
                  <a:lnTo>
                    <a:pt x="371" y="687"/>
                  </a:lnTo>
                  <a:lnTo>
                    <a:pt x="373" y="673"/>
                  </a:lnTo>
                  <a:lnTo>
                    <a:pt x="373" y="659"/>
                  </a:lnTo>
                  <a:lnTo>
                    <a:pt x="378" y="644"/>
                  </a:lnTo>
                  <a:lnTo>
                    <a:pt x="378" y="628"/>
                  </a:lnTo>
                  <a:lnTo>
                    <a:pt x="378" y="613"/>
                  </a:lnTo>
                  <a:lnTo>
                    <a:pt x="378" y="599"/>
                  </a:lnTo>
                  <a:lnTo>
                    <a:pt x="380" y="585"/>
                  </a:lnTo>
                  <a:lnTo>
                    <a:pt x="380" y="568"/>
                  </a:lnTo>
                  <a:lnTo>
                    <a:pt x="380" y="554"/>
                  </a:lnTo>
                  <a:lnTo>
                    <a:pt x="380" y="540"/>
                  </a:lnTo>
                  <a:lnTo>
                    <a:pt x="380" y="525"/>
                  </a:lnTo>
                  <a:lnTo>
                    <a:pt x="378" y="511"/>
                  </a:lnTo>
                  <a:lnTo>
                    <a:pt x="378" y="497"/>
                  </a:lnTo>
                  <a:lnTo>
                    <a:pt x="376" y="483"/>
                  </a:lnTo>
                  <a:lnTo>
                    <a:pt x="376" y="468"/>
                  </a:lnTo>
                  <a:lnTo>
                    <a:pt x="373" y="452"/>
                  </a:lnTo>
                  <a:lnTo>
                    <a:pt x="368" y="437"/>
                  </a:lnTo>
                  <a:lnTo>
                    <a:pt x="366" y="423"/>
                  </a:lnTo>
                  <a:lnTo>
                    <a:pt x="364" y="409"/>
                  </a:lnTo>
                  <a:lnTo>
                    <a:pt x="359" y="392"/>
                  </a:lnTo>
                  <a:lnTo>
                    <a:pt x="357" y="378"/>
                  </a:lnTo>
                  <a:lnTo>
                    <a:pt x="352" y="364"/>
                  </a:lnTo>
                  <a:lnTo>
                    <a:pt x="349" y="349"/>
                  </a:lnTo>
                  <a:lnTo>
                    <a:pt x="342" y="333"/>
                  </a:lnTo>
                  <a:lnTo>
                    <a:pt x="338" y="318"/>
                  </a:lnTo>
                  <a:lnTo>
                    <a:pt x="333" y="304"/>
                  </a:lnTo>
                  <a:lnTo>
                    <a:pt x="328" y="290"/>
                  </a:lnTo>
                  <a:lnTo>
                    <a:pt x="321" y="273"/>
                  </a:lnTo>
                  <a:lnTo>
                    <a:pt x="316" y="259"/>
                  </a:lnTo>
                  <a:lnTo>
                    <a:pt x="309" y="245"/>
                  </a:lnTo>
                  <a:lnTo>
                    <a:pt x="304" y="230"/>
                  </a:lnTo>
                  <a:lnTo>
                    <a:pt x="297" y="216"/>
                  </a:lnTo>
                  <a:lnTo>
                    <a:pt x="288" y="202"/>
                  </a:lnTo>
                  <a:lnTo>
                    <a:pt x="280" y="188"/>
                  </a:lnTo>
                  <a:lnTo>
                    <a:pt x="273" y="173"/>
                  </a:lnTo>
                  <a:lnTo>
                    <a:pt x="264" y="157"/>
                  </a:lnTo>
                  <a:lnTo>
                    <a:pt x="257" y="142"/>
                  </a:lnTo>
                  <a:lnTo>
                    <a:pt x="247" y="128"/>
                  </a:lnTo>
                  <a:lnTo>
                    <a:pt x="240" y="114"/>
                  </a:lnTo>
                  <a:lnTo>
                    <a:pt x="231" y="100"/>
                  </a:lnTo>
                  <a:lnTo>
                    <a:pt x="221" y="85"/>
                  </a:lnTo>
                  <a:lnTo>
                    <a:pt x="212" y="71"/>
                  </a:lnTo>
                  <a:lnTo>
                    <a:pt x="202" y="57"/>
                  </a:lnTo>
                  <a:lnTo>
                    <a:pt x="190" y="43"/>
                  </a:lnTo>
                  <a:lnTo>
                    <a:pt x="181" y="28"/>
                  </a:lnTo>
                  <a:lnTo>
                    <a:pt x="169" y="14"/>
                  </a:lnTo>
                  <a:lnTo>
                    <a:pt x="159" y="0"/>
                  </a:lnTo>
                  <a:lnTo>
                    <a:pt x="11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6" name="Freeform 96"/>
            <p:cNvSpPr>
              <a:spLocks/>
            </p:cNvSpPr>
            <p:nvPr/>
          </p:nvSpPr>
          <p:spPr bwMode="auto">
            <a:xfrm>
              <a:off x="3609" y="3032"/>
              <a:ext cx="362" cy="124"/>
            </a:xfrm>
            <a:custGeom>
              <a:avLst/>
              <a:gdLst>
                <a:gd name="T0" fmla="*/ 7 w 362"/>
                <a:gd name="T1" fmla="*/ 55 h 124"/>
                <a:gd name="T2" fmla="*/ 29 w 362"/>
                <a:gd name="T3" fmla="*/ 64 h 124"/>
                <a:gd name="T4" fmla="*/ 50 w 362"/>
                <a:gd name="T5" fmla="*/ 71 h 124"/>
                <a:gd name="T6" fmla="*/ 69 w 362"/>
                <a:gd name="T7" fmla="*/ 79 h 124"/>
                <a:gd name="T8" fmla="*/ 86 w 362"/>
                <a:gd name="T9" fmla="*/ 86 h 124"/>
                <a:gd name="T10" fmla="*/ 105 w 362"/>
                <a:gd name="T11" fmla="*/ 93 h 124"/>
                <a:gd name="T12" fmla="*/ 124 w 362"/>
                <a:gd name="T13" fmla="*/ 98 h 124"/>
                <a:gd name="T14" fmla="*/ 141 w 362"/>
                <a:gd name="T15" fmla="*/ 102 h 124"/>
                <a:gd name="T16" fmla="*/ 167 w 362"/>
                <a:gd name="T17" fmla="*/ 110 h 124"/>
                <a:gd name="T18" fmla="*/ 198 w 362"/>
                <a:gd name="T19" fmla="*/ 114 h 124"/>
                <a:gd name="T20" fmla="*/ 226 w 362"/>
                <a:gd name="T21" fmla="*/ 119 h 124"/>
                <a:gd name="T22" fmla="*/ 252 w 362"/>
                <a:gd name="T23" fmla="*/ 121 h 124"/>
                <a:gd name="T24" fmla="*/ 274 w 362"/>
                <a:gd name="T25" fmla="*/ 121 h 124"/>
                <a:gd name="T26" fmla="*/ 293 w 362"/>
                <a:gd name="T27" fmla="*/ 121 h 124"/>
                <a:gd name="T28" fmla="*/ 319 w 362"/>
                <a:gd name="T29" fmla="*/ 121 h 124"/>
                <a:gd name="T30" fmla="*/ 345 w 362"/>
                <a:gd name="T31" fmla="*/ 117 h 124"/>
                <a:gd name="T32" fmla="*/ 357 w 362"/>
                <a:gd name="T33" fmla="*/ 112 h 124"/>
                <a:gd name="T34" fmla="*/ 343 w 362"/>
                <a:gd name="T35" fmla="*/ 62 h 124"/>
                <a:gd name="T36" fmla="*/ 340 w 362"/>
                <a:gd name="T37" fmla="*/ 62 h 124"/>
                <a:gd name="T38" fmla="*/ 326 w 362"/>
                <a:gd name="T39" fmla="*/ 64 h 124"/>
                <a:gd name="T40" fmla="*/ 307 w 362"/>
                <a:gd name="T41" fmla="*/ 67 h 124"/>
                <a:gd name="T42" fmla="*/ 283 w 362"/>
                <a:gd name="T43" fmla="*/ 69 h 124"/>
                <a:gd name="T44" fmla="*/ 267 w 362"/>
                <a:gd name="T45" fmla="*/ 69 h 124"/>
                <a:gd name="T46" fmla="*/ 248 w 362"/>
                <a:gd name="T47" fmla="*/ 67 h 124"/>
                <a:gd name="T48" fmla="*/ 224 w 362"/>
                <a:gd name="T49" fmla="*/ 64 h 124"/>
                <a:gd name="T50" fmla="*/ 200 w 362"/>
                <a:gd name="T51" fmla="*/ 57 h 124"/>
                <a:gd name="T52" fmla="*/ 172 w 362"/>
                <a:gd name="T53" fmla="*/ 55 h 124"/>
                <a:gd name="T54" fmla="*/ 143 w 362"/>
                <a:gd name="T55" fmla="*/ 45 h 124"/>
                <a:gd name="T56" fmla="*/ 110 w 362"/>
                <a:gd name="T57" fmla="*/ 36 h 124"/>
                <a:gd name="T58" fmla="*/ 86 w 362"/>
                <a:gd name="T59" fmla="*/ 26 h 124"/>
                <a:gd name="T60" fmla="*/ 67 w 362"/>
                <a:gd name="T61" fmla="*/ 19 h 124"/>
                <a:gd name="T62" fmla="*/ 50 w 362"/>
                <a:gd name="T63" fmla="*/ 10 h 124"/>
                <a:gd name="T64" fmla="*/ 31 w 362"/>
                <a:gd name="T65" fmla="*/ 5 h 124"/>
                <a:gd name="T66" fmla="*/ 0 w 362"/>
                <a:gd name="T67" fmla="*/ 50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2"/>
                <a:gd name="T103" fmla="*/ 0 h 124"/>
                <a:gd name="T104" fmla="*/ 362 w 362"/>
                <a:gd name="T105" fmla="*/ 124 h 1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2" h="124">
                  <a:moveTo>
                    <a:pt x="0" y="50"/>
                  </a:moveTo>
                  <a:lnTo>
                    <a:pt x="7" y="55"/>
                  </a:lnTo>
                  <a:lnTo>
                    <a:pt x="19" y="57"/>
                  </a:lnTo>
                  <a:lnTo>
                    <a:pt x="29" y="64"/>
                  </a:lnTo>
                  <a:lnTo>
                    <a:pt x="41" y="69"/>
                  </a:lnTo>
                  <a:lnTo>
                    <a:pt x="50" y="71"/>
                  </a:lnTo>
                  <a:lnTo>
                    <a:pt x="60" y="76"/>
                  </a:lnTo>
                  <a:lnTo>
                    <a:pt x="69" y="79"/>
                  </a:lnTo>
                  <a:lnTo>
                    <a:pt x="79" y="83"/>
                  </a:lnTo>
                  <a:lnTo>
                    <a:pt x="86" y="86"/>
                  </a:lnTo>
                  <a:lnTo>
                    <a:pt x="95" y="88"/>
                  </a:lnTo>
                  <a:lnTo>
                    <a:pt x="105" y="93"/>
                  </a:lnTo>
                  <a:lnTo>
                    <a:pt x="114" y="95"/>
                  </a:lnTo>
                  <a:lnTo>
                    <a:pt x="124" y="98"/>
                  </a:lnTo>
                  <a:lnTo>
                    <a:pt x="133" y="100"/>
                  </a:lnTo>
                  <a:lnTo>
                    <a:pt x="141" y="102"/>
                  </a:lnTo>
                  <a:lnTo>
                    <a:pt x="150" y="107"/>
                  </a:lnTo>
                  <a:lnTo>
                    <a:pt x="167" y="110"/>
                  </a:lnTo>
                  <a:lnTo>
                    <a:pt x="181" y="112"/>
                  </a:lnTo>
                  <a:lnTo>
                    <a:pt x="198" y="114"/>
                  </a:lnTo>
                  <a:lnTo>
                    <a:pt x="212" y="117"/>
                  </a:lnTo>
                  <a:lnTo>
                    <a:pt x="226" y="119"/>
                  </a:lnTo>
                  <a:lnTo>
                    <a:pt x="240" y="121"/>
                  </a:lnTo>
                  <a:lnTo>
                    <a:pt x="252" y="121"/>
                  </a:lnTo>
                  <a:lnTo>
                    <a:pt x="264" y="124"/>
                  </a:lnTo>
                  <a:lnTo>
                    <a:pt x="274" y="121"/>
                  </a:lnTo>
                  <a:lnTo>
                    <a:pt x="283" y="121"/>
                  </a:lnTo>
                  <a:lnTo>
                    <a:pt x="293" y="121"/>
                  </a:lnTo>
                  <a:lnTo>
                    <a:pt x="305" y="121"/>
                  </a:lnTo>
                  <a:lnTo>
                    <a:pt x="319" y="121"/>
                  </a:lnTo>
                  <a:lnTo>
                    <a:pt x="336" y="119"/>
                  </a:lnTo>
                  <a:lnTo>
                    <a:pt x="345" y="117"/>
                  </a:lnTo>
                  <a:lnTo>
                    <a:pt x="352" y="114"/>
                  </a:lnTo>
                  <a:lnTo>
                    <a:pt x="357" y="112"/>
                  </a:lnTo>
                  <a:lnTo>
                    <a:pt x="362" y="112"/>
                  </a:lnTo>
                  <a:lnTo>
                    <a:pt x="343" y="62"/>
                  </a:lnTo>
                  <a:lnTo>
                    <a:pt x="340" y="62"/>
                  </a:lnTo>
                  <a:lnTo>
                    <a:pt x="336" y="62"/>
                  </a:lnTo>
                  <a:lnTo>
                    <a:pt x="326" y="64"/>
                  </a:lnTo>
                  <a:lnTo>
                    <a:pt x="319" y="64"/>
                  </a:lnTo>
                  <a:lnTo>
                    <a:pt x="307" y="67"/>
                  </a:lnTo>
                  <a:lnTo>
                    <a:pt x="293" y="69"/>
                  </a:lnTo>
                  <a:lnTo>
                    <a:pt x="283" y="69"/>
                  </a:lnTo>
                  <a:lnTo>
                    <a:pt x="276" y="69"/>
                  </a:lnTo>
                  <a:lnTo>
                    <a:pt x="267" y="69"/>
                  </a:lnTo>
                  <a:lnTo>
                    <a:pt x="260" y="69"/>
                  </a:lnTo>
                  <a:lnTo>
                    <a:pt x="248" y="67"/>
                  </a:lnTo>
                  <a:lnTo>
                    <a:pt x="236" y="64"/>
                  </a:lnTo>
                  <a:lnTo>
                    <a:pt x="224" y="64"/>
                  </a:lnTo>
                  <a:lnTo>
                    <a:pt x="212" y="62"/>
                  </a:lnTo>
                  <a:lnTo>
                    <a:pt x="200" y="57"/>
                  </a:lnTo>
                  <a:lnTo>
                    <a:pt x="188" y="57"/>
                  </a:lnTo>
                  <a:lnTo>
                    <a:pt x="172" y="55"/>
                  </a:lnTo>
                  <a:lnTo>
                    <a:pt x="160" y="52"/>
                  </a:lnTo>
                  <a:lnTo>
                    <a:pt x="143" y="45"/>
                  </a:lnTo>
                  <a:lnTo>
                    <a:pt x="129" y="41"/>
                  </a:lnTo>
                  <a:lnTo>
                    <a:pt x="110" y="36"/>
                  </a:lnTo>
                  <a:lnTo>
                    <a:pt x="95" y="31"/>
                  </a:lnTo>
                  <a:lnTo>
                    <a:pt x="86" y="26"/>
                  </a:lnTo>
                  <a:lnTo>
                    <a:pt x="76" y="24"/>
                  </a:lnTo>
                  <a:lnTo>
                    <a:pt x="67" y="19"/>
                  </a:lnTo>
                  <a:lnTo>
                    <a:pt x="60" y="14"/>
                  </a:lnTo>
                  <a:lnTo>
                    <a:pt x="50" y="10"/>
                  </a:lnTo>
                  <a:lnTo>
                    <a:pt x="41" y="7"/>
                  </a:lnTo>
                  <a:lnTo>
                    <a:pt x="31" y="5"/>
                  </a:lnTo>
                  <a:lnTo>
                    <a:pt x="24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7" name="Freeform 97"/>
            <p:cNvSpPr>
              <a:spLocks/>
            </p:cNvSpPr>
            <p:nvPr/>
          </p:nvSpPr>
          <p:spPr bwMode="auto">
            <a:xfrm>
              <a:off x="3027" y="3287"/>
              <a:ext cx="889" cy="1350"/>
            </a:xfrm>
            <a:custGeom>
              <a:avLst/>
              <a:gdLst>
                <a:gd name="T0" fmla="*/ 822 w 889"/>
                <a:gd name="T1" fmla="*/ 54 h 1350"/>
                <a:gd name="T2" fmla="*/ 799 w 889"/>
                <a:gd name="T3" fmla="*/ 161 h 1350"/>
                <a:gd name="T4" fmla="*/ 773 w 889"/>
                <a:gd name="T5" fmla="*/ 264 h 1350"/>
                <a:gd name="T6" fmla="*/ 746 w 889"/>
                <a:gd name="T7" fmla="*/ 359 h 1350"/>
                <a:gd name="T8" fmla="*/ 718 w 889"/>
                <a:gd name="T9" fmla="*/ 447 h 1350"/>
                <a:gd name="T10" fmla="*/ 687 w 889"/>
                <a:gd name="T11" fmla="*/ 530 h 1350"/>
                <a:gd name="T12" fmla="*/ 656 w 889"/>
                <a:gd name="T13" fmla="*/ 608 h 1350"/>
                <a:gd name="T14" fmla="*/ 625 w 889"/>
                <a:gd name="T15" fmla="*/ 682 h 1350"/>
                <a:gd name="T16" fmla="*/ 589 w 889"/>
                <a:gd name="T17" fmla="*/ 749 h 1350"/>
                <a:gd name="T18" fmla="*/ 556 w 889"/>
                <a:gd name="T19" fmla="*/ 808 h 1350"/>
                <a:gd name="T20" fmla="*/ 521 w 889"/>
                <a:gd name="T21" fmla="*/ 868 h 1350"/>
                <a:gd name="T22" fmla="*/ 485 w 889"/>
                <a:gd name="T23" fmla="*/ 920 h 1350"/>
                <a:gd name="T24" fmla="*/ 452 w 889"/>
                <a:gd name="T25" fmla="*/ 967 h 1350"/>
                <a:gd name="T26" fmla="*/ 416 w 889"/>
                <a:gd name="T27" fmla="*/ 1010 h 1350"/>
                <a:gd name="T28" fmla="*/ 383 w 889"/>
                <a:gd name="T29" fmla="*/ 1051 h 1350"/>
                <a:gd name="T30" fmla="*/ 349 w 889"/>
                <a:gd name="T31" fmla="*/ 1086 h 1350"/>
                <a:gd name="T32" fmla="*/ 314 w 889"/>
                <a:gd name="T33" fmla="*/ 1117 h 1350"/>
                <a:gd name="T34" fmla="*/ 280 w 889"/>
                <a:gd name="T35" fmla="*/ 1146 h 1350"/>
                <a:gd name="T36" fmla="*/ 249 w 889"/>
                <a:gd name="T37" fmla="*/ 1172 h 1350"/>
                <a:gd name="T38" fmla="*/ 219 w 889"/>
                <a:gd name="T39" fmla="*/ 1196 h 1350"/>
                <a:gd name="T40" fmla="*/ 188 w 889"/>
                <a:gd name="T41" fmla="*/ 1215 h 1350"/>
                <a:gd name="T42" fmla="*/ 159 w 889"/>
                <a:gd name="T43" fmla="*/ 1231 h 1350"/>
                <a:gd name="T44" fmla="*/ 133 w 889"/>
                <a:gd name="T45" fmla="*/ 1246 h 1350"/>
                <a:gd name="T46" fmla="*/ 109 w 889"/>
                <a:gd name="T47" fmla="*/ 1258 h 1350"/>
                <a:gd name="T48" fmla="*/ 85 w 889"/>
                <a:gd name="T49" fmla="*/ 1267 h 1350"/>
                <a:gd name="T50" fmla="*/ 66 w 889"/>
                <a:gd name="T51" fmla="*/ 1274 h 1350"/>
                <a:gd name="T52" fmla="*/ 47 w 889"/>
                <a:gd name="T53" fmla="*/ 1279 h 1350"/>
                <a:gd name="T54" fmla="*/ 31 w 889"/>
                <a:gd name="T55" fmla="*/ 1286 h 1350"/>
                <a:gd name="T56" fmla="*/ 14 w 889"/>
                <a:gd name="T57" fmla="*/ 1291 h 1350"/>
                <a:gd name="T58" fmla="*/ 0 w 889"/>
                <a:gd name="T59" fmla="*/ 1293 h 1350"/>
                <a:gd name="T60" fmla="*/ 2 w 889"/>
                <a:gd name="T61" fmla="*/ 1350 h 1350"/>
                <a:gd name="T62" fmla="*/ 12 w 889"/>
                <a:gd name="T63" fmla="*/ 1348 h 1350"/>
                <a:gd name="T64" fmla="*/ 38 w 889"/>
                <a:gd name="T65" fmla="*/ 1343 h 1350"/>
                <a:gd name="T66" fmla="*/ 52 w 889"/>
                <a:gd name="T67" fmla="*/ 1336 h 1350"/>
                <a:gd name="T68" fmla="*/ 71 w 889"/>
                <a:gd name="T69" fmla="*/ 1331 h 1350"/>
                <a:gd name="T70" fmla="*/ 90 w 889"/>
                <a:gd name="T71" fmla="*/ 1327 h 1350"/>
                <a:gd name="T72" fmla="*/ 116 w 889"/>
                <a:gd name="T73" fmla="*/ 1317 h 1350"/>
                <a:gd name="T74" fmla="*/ 140 w 889"/>
                <a:gd name="T75" fmla="*/ 1305 h 1350"/>
                <a:gd name="T76" fmla="*/ 169 w 889"/>
                <a:gd name="T77" fmla="*/ 1291 h 1350"/>
                <a:gd name="T78" fmla="*/ 197 w 889"/>
                <a:gd name="T79" fmla="*/ 1274 h 1350"/>
                <a:gd name="T80" fmla="*/ 230 w 889"/>
                <a:gd name="T81" fmla="*/ 1258 h 1350"/>
                <a:gd name="T82" fmla="*/ 261 w 889"/>
                <a:gd name="T83" fmla="*/ 1234 h 1350"/>
                <a:gd name="T84" fmla="*/ 295 w 889"/>
                <a:gd name="T85" fmla="*/ 1210 h 1350"/>
                <a:gd name="T86" fmla="*/ 330 w 889"/>
                <a:gd name="T87" fmla="*/ 1182 h 1350"/>
                <a:gd name="T88" fmla="*/ 366 w 889"/>
                <a:gd name="T89" fmla="*/ 1153 h 1350"/>
                <a:gd name="T90" fmla="*/ 399 w 889"/>
                <a:gd name="T91" fmla="*/ 1117 h 1350"/>
                <a:gd name="T92" fmla="*/ 437 w 889"/>
                <a:gd name="T93" fmla="*/ 1079 h 1350"/>
                <a:gd name="T94" fmla="*/ 473 w 889"/>
                <a:gd name="T95" fmla="*/ 1036 h 1350"/>
                <a:gd name="T96" fmla="*/ 509 w 889"/>
                <a:gd name="T97" fmla="*/ 986 h 1350"/>
                <a:gd name="T98" fmla="*/ 544 w 889"/>
                <a:gd name="T99" fmla="*/ 934 h 1350"/>
                <a:gd name="T100" fmla="*/ 582 w 889"/>
                <a:gd name="T101" fmla="*/ 879 h 1350"/>
                <a:gd name="T102" fmla="*/ 616 w 889"/>
                <a:gd name="T103" fmla="*/ 818 h 1350"/>
                <a:gd name="T104" fmla="*/ 654 w 889"/>
                <a:gd name="T105" fmla="*/ 751 h 1350"/>
                <a:gd name="T106" fmla="*/ 687 w 889"/>
                <a:gd name="T107" fmla="*/ 677 h 1350"/>
                <a:gd name="T108" fmla="*/ 720 w 889"/>
                <a:gd name="T109" fmla="*/ 601 h 1350"/>
                <a:gd name="T110" fmla="*/ 751 w 889"/>
                <a:gd name="T111" fmla="*/ 518 h 1350"/>
                <a:gd name="T112" fmla="*/ 784 w 889"/>
                <a:gd name="T113" fmla="*/ 428 h 1350"/>
                <a:gd name="T114" fmla="*/ 811 w 889"/>
                <a:gd name="T115" fmla="*/ 330 h 1350"/>
                <a:gd name="T116" fmla="*/ 839 w 889"/>
                <a:gd name="T117" fmla="*/ 230 h 1350"/>
                <a:gd name="T118" fmla="*/ 865 w 889"/>
                <a:gd name="T119" fmla="*/ 123 h 1350"/>
                <a:gd name="T120" fmla="*/ 889 w 889"/>
                <a:gd name="T121" fmla="*/ 9 h 1350"/>
                <a:gd name="T122" fmla="*/ 837 w 889"/>
                <a:gd name="T123" fmla="*/ 0 h 13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9"/>
                <a:gd name="T187" fmla="*/ 0 h 1350"/>
                <a:gd name="T188" fmla="*/ 889 w 889"/>
                <a:gd name="T189" fmla="*/ 1350 h 13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9" h="1350">
                  <a:moveTo>
                    <a:pt x="837" y="0"/>
                  </a:moveTo>
                  <a:lnTo>
                    <a:pt x="822" y="54"/>
                  </a:lnTo>
                  <a:lnTo>
                    <a:pt x="813" y="109"/>
                  </a:lnTo>
                  <a:lnTo>
                    <a:pt x="799" y="161"/>
                  </a:lnTo>
                  <a:lnTo>
                    <a:pt x="787" y="214"/>
                  </a:lnTo>
                  <a:lnTo>
                    <a:pt x="773" y="264"/>
                  </a:lnTo>
                  <a:lnTo>
                    <a:pt x="761" y="311"/>
                  </a:lnTo>
                  <a:lnTo>
                    <a:pt x="746" y="359"/>
                  </a:lnTo>
                  <a:lnTo>
                    <a:pt x="735" y="404"/>
                  </a:lnTo>
                  <a:lnTo>
                    <a:pt x="718" y="447"/>
                  </a:lnTo>
                  <a:lnTo>
                    <a:pt x="701" y="489"/>
                  </a:lnTo>
                  <a:lnTo>
                    <a:pt x="687" y="530"/>
                  </a:lnTo>
                  <a:lnTo>
                    <a:pt x="673" y="573"/>
                  </a:lnTo>
                  <a:lnTo>
                    <a:pt x="656" y="608"/>
                  </a:lnTo>
                  <a:lnTo>
                    <a:pt x="639" y="646"/>
                  </a:lnTo>
                  <a:lnTo>
                    <a:pt x="625" y="682"/>
                  </a:lnTo>
                  <a:lnTo>
                    <a:pt x="608" y="718"/>
                  </a:lnTo>
                  <a:lnTo>
                    <a:pt x="589" y="749"/>
                  </a:lnTo>
                  <a:lnTo>
                    <a:pt x="573" y="780"/>
                  </a:lnTo>
                  <a:lnTo>
                    <a:pt x="556" y="808"/>
                  </a:lnTo>
                  <a:lnTo>
                    <a:pt x="537" y="839"/>
                  </a:lnTo>
                  <a:lnTo>
                    <a:pt x="521" y="868"/>
                  </a:lnTo>
                  <a:lnTo>
                    <a:pt x="504" y="894"/>
                  </a:lnTo>
                  <a:lnTo>
                    <a:pt x="485" y="920"/>
                  </a:lnTo>
                  <a:lnTo>
                    <a:pt x="471" y="944"/>
                  </a:lnTo>
                  <a:lnTo>
                    <a:pt x="452" y="967"/>
                  </a:lnTo>
                  <a:lnTo>
                    <a:pt x="435" y="989"/>
                  </a:lnTo>
                  <a:lnTo>
                    <a:pt x="416" y="1010"/>
                  </a:lnTo>
                  <a:lnTo>
                    <a:pt x="399" y="1032"/>
                  </a:lnTo>
                  <a:lnTo>
                    <a:pt x="383" y="1051"/>
                  </a:lnTo>
                  <a:lnTo>
                    <a:pt x="366" y="1070"/>
                  </a:lnTo>
                  <a:lnTo>
                    <a:pt x="349" y="1086"/>
                  </a:lnTo>
                  <a:lnTo>
                    <a:pt x="333" y="1103"/>
                  </a:lnTo>
                  <a:lnTo>
                    <a:pt x="314" y="1117"/>
                  </a:lnTo>
                  <a:lnTo>
                    <a:pt x="297" y="1132"/>
                  </a:lnTo>
                  <a:lnTo>
                    <a:pt x="280" y="1146"/>
                  </a:lnTo>
                  <a:lnTo>
                    <a:pt x="266" y="1160"/>
                  </a:lnTo>
                  <a:lnTo>
                    <a:pt x="249" y="1172"/>
                  </a:lnTo>
                  <a:lnTo>
                    <a:pt x="233" y="1184"/>
                  </a:lnTo>
                  <a:lnTo>
                    <a:pt x="219" y="1196"/>
                  </a:lnTo>
                  <a:lnTo>
                    <a:pt x="204" y="1205"/>
                  </a:lnTo>
                  <a:lnTo>
                    <a:pt x="188" y="1215"/>
                  </a:lnTo>
                  <a:lnTo>
                    <a:pt x="173" y="1224"/>
                  </a:lnTo>
                  <a:lnTo>
                    <a:pt x="159" y="1231"/>
                  </a:lnTo>
                  <a:lnTo>
                    <a:pt x="147" y="1239"/>
                  </a:lnTo>
                  <a:lnTo>
                    <a:pt x="133" y="1246"/>
                  </a:lnTo>
                  <a:lnTo>
                    <a:pt x="121" y="1253"/>
                  </a:lnTo>
                  <a:lnTo>
                    <a:pt x="109" y="1258"/>
                  </a:lnTo>
                  <a:lnTo>
                    <a:pt x="100" y="1262"/>
                  </a:lnTo>
                  <a:lnTo>
                    <a:pt x="85" y="1267"/>
                  </a:lnTo>
                  <a:lnTo>
                    <a:pt x="76" y="1272"/>
                  </a:lnTo>
                  <a:lnTo>
                    <a:pt x="66" y="1274"/>
                  </a:lnTo>
                  <a:lnTo>
                    <a:pt x="57" y="1277"/>
                  </a:lnTo>
                  <a:lnTo>
                    <a:pt x="47" y="1279"/>
                  </a:lnTo>
                  <a:lnTo>
                    <a:pt x="38" y="1281"/>
                  </a:lnTo>
                  <a:lnTo>
                    <a:pt x="31" y="1286"/>
                  </a:lnTo>
                  <a:lnTo>
                    <a:pt x="26" y="1289"/>
                  </a:lnTo>
                  <a:lnTo>
                    <a:pt x="14" y="1291"/>
                  </a:lnTo>
                  <a:lnTo>
                    <a:pt x="5" y="1293"/>
                  </a:lnTo>
                  <a:lnTo>
                    <a:pt x="0" y="1293"/>
                  </a:lnTo>
                  <a:lnTo>
                    <a:pt x="0" y="1296"/>
                  </a:lnTo>
                  <a:lnTo>
                    <a:pt x="2" y="1350"/>
                  </a:lnTo>
                  <a:lnTo>
                    <a:pt x="5" y="1350"/>
                  </a:lnTo>
                  <a:lnTo>
                    <a:pt x="12" y="1348"/>
                  </a:lnTo>
                  <a:lnTo>
                    <a:pt x="21" y="1346"/>
                  </a:lnTo>
                  <a:lnTo>
                    <a:pt x="38" y="1343"/>
                  </a:lnTo>
                  <a:lnTo>
                    <a:pt x="43" y="1341"/>
                  </a:lnTo>
                  <a:lnTo>
                    <a:pt x="52" y="1336"/>
                  </a:lnTo>
                  <a:lnTo>
                    <a:pt x="62" y="1334"/>
                  </a:lnTo>
                  <a:lnTo>
                    <a:pt x="71" y="1331"/>
                  </a:lnTo>
                  <a:lnTo>
                    <a:pt x="81" y="1329"/>
                  </a:lnTo>
                  <a:lnTo>
                    <a:pt x="90" y="1327"/>
                  </a:lnTo>
                  <a:lnTo>
                    <a:pt x="102" y="1322"/>
                  </a:lnTo>
                  <a:lnTo>
                    <a:pt x="116" y="1317"/>
                  </a:lnTo>
                  <a:lnTo>
                    <a:pt x="128" y="1312"/>
                  </a:lnTo>
                  <a:lnTo>
                    <a:pt x="140" y="1305"/>
                  </a:lnTo>
                  <a:lnTo>
                    <a:pt x="154" y="1298"/>
                  </a:lnTo>
                  <a:lnTo>
                    <a:pt x="169" y="1291"/>
                  </a:lnTo>
                  <a:lnTo>
                    <a:pt x="183" y="1281"/>
                  </a:lnTo>
                  <a:lnTo>
                    <a:pt x="197" y="1274"/>
                  </a:lnTo>
                  <a:lnTo>
                    <a:pt x="214" y="1265"/>
                  </a:lnTo>
                  <a:lnTo>
                    <a:pt x="230" y="1258"/>
                  </a:lnTo>
                  <a:lnTo>
                    <a:pt x="245" y="1246"/>
                  </a:lnTo>
                  <a:lnTo>
                    <a:pt x="261" y="1234"/>
                  </a:lnTo>
                  <a:lnTo>
                    <a:pt x="278" y="1222"/>
                  </a:lnTo>
                  <a:lnTo>
                    <a:pt x="295" y="1210"/>
                  </a:lnTo>
                  <a:lnTo>
                    <a:pt x="311" y="1196"/>
                  </a:lnTo>
                  <a:lnTo>
                    <a:pt x="330" y="1182"/>
                  </a:lnTo>
                  <a:lnTo>
                    <a:pt x="347" y="1167"/>
                  </a:lnTo>
                  <a:lnTo>
                    <a:pt x="366" y="1153"/>
                  </a:lnTo>
                  <a:lnTo>
                    <a:pt x="383" y="1134"/>
                  </a:lnTo>
                  <a:lnTo>
                    <a:pt x="399" y="1117"/>
                  </a:lnTo>
                  <a:lnTo>
                    <a:pt x="418" y="1098"/>
                  </a:lnTo>
                  <a:lnTo>
                    <a:pt x="437" y="1079"/>
                  </a:lnTo>
                  <a:lnTo>
                    <a:pt x="454" y="1055"/>
                  </a:lnTo>
                  <a:lnTo>
                    <a:pt x="473" y="1036"/>
                  </a:lnTo>
                  <a:lnTo>
                    <a:pt x="490" y="1010"/>
                  </a:lnTo>
                  <a:lnTo>
                    <a:pt x="509" y="986"/>
                  </a:lnTo>
                  <a:lnTo>
                    <a:pt x="528" y="960"/>
                  </a:lnTo>
                  <a:lnTo>
                    <a:pt x="544" y="934"/>
                  </a:lnTo>
                  <a:lnTo>
                    <a:pt x="561" y="906"/>
                  </a:lnTo>
                  <a:lnTo>
                    <a:pt x="582" y="879"/>
                  </a:lnTo>
                  <a:lnTo>
                    <a:pt x="599" y="846"/>
                  </a:lnTo>
                  <a:lnTo>
                    <a:pt x="616" y="818"/>
                  </a:lnTo>
                  <a:lnTo>
                    <a:pt x="635" y="784"/>
                  </a:lnTo>
                  <a:lnTo>
                    <a:pt x="654" y="751"/>
                  </a:lnTo>
                  <a:lnTo>
                    <a:pt x="668" y="715"/>
                  </a:lnTo>
                  <a:lnTo>
                    <a:pt x="687" y="677"/>
                  </a:lnTo>
                  <a:lnTo>
                    <a:pt x="701" y="639"/>
                  </a:lnTo>
                  <a:lnTo>
                    <a:pt x="720" y="601"/>
                  </a:lnTo>
                  <a:lnTo>
                    <a:pt x="735" y="558"/>
                  </a:lnTo>
                  <a:lnTo>
                    <a:pt x="751" y="518"/>
                  </a:lnTo>
                  <a:lnTo>
                    <a:pt x="765" y="473"/>
                  </a:lnTo>
                  <a:lnTo>
                    <a:pt x="784" y="428"/>
                  </a:lnTo>
                  <a:lnTo>
                    <a:pt x="796" y="378"/>
                  </a:lnTo>
                  <a:lnTo>
                    <a:pt x="811" y="330"/>
                  </a:lnTo>
                  <a:lnTo>
                    <a:pt x="825" y="283"/>
                  </a:lnTo>
                  <a:lnTo>
                    <a:pt x="839" y="230"/>
                  </a:lnTo>
                  <a:lnTo>
                    <a:pt x="851" y="176"/>
                  </a:lnTo>
                  <a:lnTo>
                    <a:pt x="865" y="123"/>
                  </a:lnTo>
                  <a:lnTo>
                    <a:pt x="877" y="64"/>
                  </a:lnTo>
                  <a:lnTo>
                    <a:pt x="889" y="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8" name="Freeform 98"/>
            <p:cNvSpPr>
              <a:spLocks/>
            </p:cNvSpPr>
            <p:nvPr/>
          </p:nvSpPr>
          <p:spPr bwMode="auto">
            <a:xfrm>
              <a:off x="2012" y="1163"/>
              <a:ext cx="606" cy="1531"/>
            </a:xfrm>
            <a:custGeom>
              <a:avLst/>
              <a:gdLst>
                <a:gd name="T0" fmla="*/ 137 w 606"/>
                <a:gd name="T1" fmla="*/ 1386 h 1531"/>
                <a:gd name="T2" fmla="*/ 107 w 606"/>
                <a:gd name="T3" fmla="*/ 1227 h 1531"/>
                <a:gd name="T4" fmla="*/ 85 w 606"/>
                <a:gd name="T5" fmla="*/ 1080 h 1531"/>
                <a:gd name="T6" fmla="*/ 68 w 606"/>
                <a:gd name="T7" fmla="*/ 946 h 1531"/>
                <a:gd name="T8" fmla="*/ 57 w 606"/>
                <a:gd name="T9" fmla="*/ 825 h 1531"/>
                <a:gd name="T10" fmla="*/ 57 w 606"/>
                <a:gd name="T11" fmla="*/ 713 h 1531"/>
                <a:gd name="T12" fmla="*/ 57 w 606"/>
                <a:gd name="T13" fmla="*/ 616 h 1531"/>
                <a:gd name="T14" fmla="*/ 64 w 606"/>
                <a:gd name="T15" fmla="*/ 528 h 1531"/>
                <a:gd name="T16" fmla="*/ 71 w 606"/>
                <a:gd name="T17" fmla="*/ 449 h 1531"/>
                <a:gd name="T18" fmla="*/ 85 w 606"/>
                <a:gd name="T19" fmla="*/ 380 h 1531"/>
                <a:gd name="T20" fmla="*/ 102 w 606"/>
                <a:gd name="T21" fmla="*/ 321 h 1531"/>
                <a:gd name="T22" fmla="*/ 121 w 606"/>
                <a:gd name="T23" fmla="*/ 269 h 1531"/>
                <a:gd name="T24" fmla="*/ 142 w 606"/>
                <a:gd name="T25" fmla="*/ 226 h 1531"/>
                <a:gd name="T26" fmla="*/ 161 w 606"/>
                <a:gd name="T27" fmla="*/ 188 h 1531"/>
                <a:gd name="T28" fmla="*/ 183 w 606"/>
                <a:gd name="T29" fmla="*/ 157 h 1531"/>
                <a:gd name="T30" fmla="*/ 218 w 606"/>
                <a:gd name="T31" fmla="*/ 121 h 1531"/>
                <a:gd name="T32" fmla="*/ 254 w 606"/>
                <a:gd name="T33" fmla="*/ 90 h 1531"/>
                <a:gd name="T34" fmla="*/ 316 w 606"/>
                <a:gd name="T35" fmla="*/ 64 h 1531"/>
                <a:gd name="T36" fmla="*/ 373 w 606"/>
                <a:gd name="T37" fmla="*/ 52 h 1531"/>
                <a:gd name="T38" fmla="*/ 432 w 606"/>
                <a:gd name="T39" fmla="*/ 57 h 1531"/>
                <a:gd name="T40" fmla="*/ 482 w 606"/>
                <a:gd name="T41" fmla="*/ 66 h 1531"/>
                <a:gd name="T42" fmla="*/ 525 w 606"/>
                <a:gd name="T43" fmla="*/ 83 h 1531"/>
                <a:gd name="T44" fmla="*/ 570 w 606"/>
                <a:gd name="T45" fmla="*/ 105 h 1531"/>
                <a:gd name="T46" fmla="*/ 592 w 606"/>
                <a:gd name="T47" fmla="*/ 55 h 1531"/>
                <a:gd name="T48" fmla="*/ 561 w 606"/>
                <a:gd name="T49" fmla="*/ 38 h 1531"/>
                <a:gd name="T50" fmla="*/ 513 w 606"/>
                <a:gd name="T51" fmla="*/ 21 h 1531"/>
                <a:gd name="T52" fmla="*/ 456 w 606"/>
                <a:gd name="T53" fmla="*/ 7 h 1531"/>
                <a:gd name="T54" fmla="*/ 423 w 606"/>
                <a:gd name="T55" fmla="*/ 0 h 1531"/>
                <a:gd name="T56" fmla="*/ 368 w 606"/>
                <a:gd name="T57" fmla="*/ 0 h 1531"/>
                <a:gd name="T58" fmla="*/ 335 w 606"/>
                <a:gd name="T59" fmla="*/ 5 h 1531"/>
                <a:gd name="T60" fmla="*/ 297 w 606"/>
                <a:gd name="T61" fmla="*/ 12 h 1531"/>
                <a:gd name="T62" fmla="*/ 259 w 606"/>
                <a:gd name="T63" fmla="*/ 26 h 1531"/>
                <a:gd name="T64" fmla="*/ 223 w 606"/>
                <a:gd name="T65" fmla="*/ 45 h 1531"/>
                <a:gd name="T66" fmla="*/ 190 w 606"/>
                <a:gd name="T67" fmla="*/ 74 h 1531"/>
                <a:gd name="T68" fmla="*/ 159 w 606"/>
                <a:gd name="T69" fmla="*/ 105 h 1531"/>
                <a:gd name="T70" fmla="*/ 133 w 606"/>
                <a:gd name="T71" fmla="*/ 135 h 1531"/>
                <a:gd name="T72" fmla="*/ 104 w 606"/>
                <a:gd name="T73" fmla="*/ 174 h 1531"/>
                <a:gd name="T74" fmla="*/ 80 w 606"/>
                <a:gd name="T75" fmla="*/ 219 h 1531"/>
                <a:gd name="T76" fmla="*/ 61 w 606"/>
                <a:gd name="T77" fmla="*/ 271 h 1531"/>
                <a:gd name="T78" fmla="*/ 42 w 606"/>
                <a:gd name="T79" fmla="*/ 330 h 1531"/>
                <a:gd name="T80" fmla="*/ 23 w 606"/>
                <a:gd name="T81" fmla="*/ 397 h 1531"/>
                <a:gd name="T82" fmla="*/ 14 w 606"/>
                <a:gd name="T83" fmla="*/ 473 h 1531"/>
                <a:gd name="T84" fmla="*/ 4 w 606"/>
                <a:gd name="T85" fmla="*/ 559 h 1531"/>
                <a:gd name="T86" fmla="*/ 0 w 606"/>
                <a:gd name="T87" fmla="*/ 652 h 1531"/>
                <a:gd name="T88" fmla="*/ 0 w 606"/>
                <a:gd name="T89" fmla="*/ 756 h 1531"/>
                <a:gd name="T90" fmla="*/ 4 w 606"/>
                <a:gd name="T91" fmla="*/ 870 h 1531"/>
                <a:gd name="T92" fmla="*/ 16 w 606"/>
                <a:gd name="T93" fmla="*/ 996 h 1531"/>
                <a:gd name="T94" fmla="*/ 35 w 606"/>
                <a:gd name="T95" fmla="*/ 1134 h 1531"/>
                <a:gd name="T96" fmla="*/ 61 w 606"/>
                <a:gd name="T97" fmla="*/ 1282 h 1531"/>
                <a:gd name="T98" fmla="*/ 92 w 606"/>
                <a:gd name="T99" fmla="*/ 1443 h 1531"/>
                <a:gd name="T100" fmla="*/ 166 w 606"/>
                <a:gd name="T101" fmla="*/ 1520 h 15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6"/>
                <a:gd name="T154" fmla="*/ 0 h 1531"/>
                <a:gd name="T155" fmla="*/ 606 w 606"/>
                <a:gd name="T156" fmla="*/ 1531 h 15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6" h="1531">
                  <a:moveTo>
                    <a:pt x="166" y="1520"/>
                  </a:moveTo>
                  <a:lnTo>
                    <a:pt x="156" y="1474"/>
                  </a:lnTo>
                  <a:lnTo>
                    <a:pt x="147" y="1429"/>
                  </a:lnTo>
                  <a:lnTo>
                    <a:pt x="137" y="1386"/>
                  </a:lnTo>
                  <a:lnTo>
                    <a:pt x="128" y="1348"/>
                  </a:lnTo>
                  <a:lnTo>
                    <a:pt x="121" y="1305"/>
                  </a:lnTo>
                  <a:lnTo>
                    <a:pt x="114" y="1265"/>
                  </a:lnTo>
                  <a:lnTo>
                    <a:pt x="107" y="1227"/>
                  </a:lnTo>
                  <a:lnTo>
                    <a:pt x="102" y="1191"/>
                  </a:lnTo>
                  <a:lnTo>
                    <a:pt x="95" y="1153"/>
                  </a:lnTo>
                  <a:lnTo>
                    <a:pt x="90" y="1115"/>
                  </a:lnTo>
                  <a:lnTo>
                    <a:pt x="85" y="1080"/>
                  </a:lnTo>
                  <a:lnTo>
                    <a:pt x="80" y="1046"/>
                  </a:lnTo>
                  <a:lnTo>
                    <a:pt x="76" y="1011"/>
                  </a:lnTo>
                  <a:lnTo>
                    <a:pt x="71" y="977"/>
                  </a:lnTo>
                  <a:lnTo>
                    <a:pt x="68" y="946"/>
                  </a:lnTo>
                  <a:lnTo>
                    <a:pt x="66" y="915"/>
                  </a:lnTo>
                  <a:lnTo>
                    <a:pt x="61" y="885"/>
                  </a:lnTo>
                  <a:lnTo>
                    <a:pt x="61" y="854"/>
                  </a:lnTo>
                  <a:lnTo>
                    <a:pt x="57" y="825"/>
                  </a:lnTo>
                  <a:lnTo>
                    <a:pt x="57" y="797"/>
                  </a:lnTo>
                  <a:lnTo>
                    <a:pt x="57" y="768"/>
                  </a:lnTo>
                  <a:lnTo>
                    <a:pt x="57" y="740"/>
                  </a:lnTo>
                  <a:lnTo>
                    <a:pt x="57" y="713"/>
                  </a:lnTo>
                  <a:lnTo>
                    <a:pt x="57" y="690"/>
                  </a:lnTo>
                  <a:lnTo>
                    <a:pt x="57" y="663"/>
                  </a:lnTo>
                  <a:lnTo>
                    <a:pt x="57" y="640"/>
                  </a:lnTo>
                  <a:lnTo>
                    <a:pt x="57" y="616"/>
                  </a:lnTo>
                  <a:lnTo>
                    <a:pt x="59" y="594"/>
                  </a:lnTo>
                  <a:lnTo>
                    <a:pt x="59" y="571"/>
                  </a:lnTo>
                  <a:lnTo>
                    <a:pt x="61" y="549"/>
                  </a:lnTo>
                  <a:lnTo>
                    <a:pt x="64" y="528"/>
                  </a:lnTo>
                  <a:lnTo>
                    <a:pt x="66" y="509"/>
                  </a:lnTo>
                  <a:lnTo>
                    <a:pt x="66" y="487"/>
                  </a:lnTo>
                  <a:lnTo>
                    <a:pt x="71" y="468"/>
                  </a:lnTo>
                  <a:lnTo>
                    <a:pt x="71" y="449"/>
                  </a:lnTo>
                  <a:lnTo>
                    <a:pt x="76" y="433"/>
                  </a:lnTo>
                  <a:lnTo>
                    <a:pt x="78" y="414"/>
                  </a:lnTo>
                  <a:lnTo>
                    <a:pt x="80" y="397"/>
                  </a:lnTo>
                  <a:lnTo>
                    <a:pt x="85" y="380"/>
                  </a:lnTo>
                  <a:lnTo>
                    <a:pt x="90" y="366"/>
                  </a:lnTo>
                  <a:lnTo>
                    <a:pt x="95" y="352"/>
                  </a:lnTo>
                  <a:lnTo>
                    <a:pt x="97" y="335"/>
                  </a:lnTo>
                  <a:lnTo>
                    <a:pt x="102" y="321"/>
                  </a:lnTo>
                  <a:lnTo>
                    <a:pt x="107" y="309"/>
                  </a:lnTo>
                  <a:lnTo>
                    <a:pt x="111" y="295"/>
                  </a:lnTo>
                  <a:lnTo>
                    <a:pt x="116" y="281"/>
                  </a:lnTo>
                  <a:lnTo>
                    <a:pt x="121" y="269"/>
                  </a:lnTo>
                  <a:lnTo>
                    <a:pt x="128" y="259"/>
                  </a:lnTo>
                  <a:lnTo>
                    <a:pt x="133" y="245"/>
                  </a:lnTo>
                  <a:lnTo>
                    <a:pt x="137" y="235"/>
                  </a:lnTo>
                  <a:lnTo>
                    <a:pt x="142" y="226"/>
                  </a:lnTo>
                  <a:lnTo>
                    <a:pt x="147" y="216"/>
                  </a:lnTo>
                  <a:lnTo>
                    <a:pt x="152" y="207"/>
                  </a:lnTo>
                  <a:lnTo>
                    <a:pt x="156" y="197"/>
                  </a:lnTo>
                  <a:lnTo>
                    <a:pt x="161" y="188"/>
                  </a:lnTo>
                  <a:lnTo>
                    <a:pt x="166" y="181"/>
                  </a:lnTo>
                  <a:lnTo>
                    <a:pt x="171" y="171"/>
                  </a:lnTo>
                  <a:lnTo>
                    <a:pt x="175" y="164"/>
                  </a:lnTo>
                  <a:lnTo>
                    <a:pt x="183" y="157"/>
                  </a:lnTo>
                  <a:lnTo>
                    <a:pt x="190" y="152"/>
                  </a:lnTo>
                  <a:lnTo>
                    <a:pt x="199" y="140"/>
                  </a:lnTo>
                  <a:lnTo>
                    <a:pt x="211" y="131"/>
                  </a:lnTo>
                  <a:lnTo>
                    <a:pt x="218" y="121"/>
                  </a:lnTo>
                  <a:lnTo>
                    <a:pt x="225" y="116"/>
                  </a:lnTo>
                  <a:lnTo>
                    <a:pt x="233" y="107"/>
                  </a:lnTo>
                  <a:lnTo>
                    <a:pt x="240" y="102"/>
                  </a:lnTo>
                  <a:lnTo>
                    <a:pt x="254" y="90"/>
                  </a:lnTo>
                  <a:lnTo>
                    <a:pt x="268" y="83"/>
                  </a:lnTo>
                  <a:lnTo>
                    <a:pt x="282" y="74"/>
                  </a:lnTo>
                  <a:lnTo>
                    <a:pt x="299" y="69"/>
                  </a:lnTo>
                  <a:lnTo>
                    <a:pt x="316" y="64"/>
                  </a:lnTo>
                  <a:lnTo>
                    <a:pt x="330" y="62"/>
                  </a:lnTo>
                  <a:lnTo>
                    <a:pt x="344" y="57"/>
                  </a:lnTo>
                  <a:lnTo>
                    <a:pt x="359" y="55"/>
                  </a:lnTo>
                  <a:lnTo>
                    <a:pt x="373" y="52"/>
                  </a:lnTo>
                  <a:lnTo>
                    <a:pt x="389" y="52"/>
                  </a:lnTo>
                  <a:lnTo>
                    <a:pt x="404" y="52"/>
                  </a:lnTo>
                  <a:lnTo>
                    <a:pt x="418" y="55"/>
                  </a:lnTo>
                  <a:lnTo>
                    <a:pt x="432" y="57"/>
                  </a:lnTo>
                  <a:lnTo>
                    <a:pt x="447" y="59"/>
                  </a:lnTo>
                  <a:lnTo>
                    <a:pt x="458" y="62"/>
                  </a:lnTo>
                  <a:lnTo>
                    <a:pt x="470" y="64"/>
                  </a:lnTo>
                  <a:lnTo>
                    <a:pt x="482" y="66"/>
                  </a:lnTo>
                  <a:lnTo>
                    <a:pt x="494" y="71"/>
                  </a:lnTo>
                  <a:lnTo>
                    <a:pt x="504" y="76"/>
                  </a:lnTo>
                  <a:lnTo>
                    <a:pt x="515" y="81"/>
                  </a:lnTo>
                  <a:lnTo>
                    <a:pt x="525" y="83"/>
                  </a:lnTo>
                  <a:lnTo>
                    <a:pt x="535" y="88"/>
                  </a:lnTo>
                  <a:lnTo>
                    <a:pt x="549" y="95"/>
                  </a:lnTo>
                  <a:lnTo>
                    <a:pt x="561" y="102"/>
                  </a:lnTo>
                  <a:lnTo>
                    <a:pt x="570" y="105"/>
                  </a:lnTo>
                  <a:lnTo>
                    <a:pt x="575" y="112"/>
                  </a:lnTo>
                  <a:lnTo>
                    <a:pt x="606" y="62"/>
                  </a:lnTo>
                  <a:lnTo>
                    <a:pt x="599" y="57"/>
                  </a:lnTo>
                  <a:lnTo>
                    <a:pt x="592" y="55"/>
                  </a:lnTo>
                  <a:lnTo>
                    <a:pt x="584" y="50"/>
                  </a:lnTo>
                  <a:lnTo>
                    <a:pt x="577" y="47"/>
                  </a:lnTo>
                  <a:lnTo>
                    <a:pt x="570" y="43"/>
                  </a:lnTo>
                  <a:lnTo>
                    <a:pt x="561" y="38"/>
                  </a:lnTo>
                  <a:lnTo>
                    <a:pt x="549" y="33"/>
                  </a:lnTo>
                  <a:lnTo>
                    <a:pt x="537" y="28"/>
                  </a:lnTo>
                  <a:lnTo>
                    <a:pt x="525" y="24"/>
                  </a:lnTo>
                  <a:lnTo>
                    <a:pt x="513" y="21"/>
                  </a:lnTo>
                  <a:lnTo>
                    <a:pt x="499" y="17"/>
                  </a:lnTo>
                  <a:lnTo>
                    <a:pt x="485" y="12"/>
                  </a:lnTo>
                  <a:lnTo>
                    <a:pt x="470" y="9"/>
                  </a:lnTo>
                  <a:lnTo>
                    <a:pt x="456" y="7"/>
                  </a:lnTo>
                  <a:lnTo>
                    <a:pt x="447" y="5"/>
                  </a:lnTo>
                  <a:lnTo>
                    <a:pt x="439" y="2"/>
                  </a:lnTo>
                  <a:lnTo>
                    <a:pt x="430" y="0"/>
                  </a:lnTo>
                  <a:lnTo>
                    <a:pt x="423" y="0"/>
                  </a:lnTo>
                  <a:lnTo>
                    <a:pt x="404" y="0"/>
                  </a:lnTo>
                  <a:lnTo>
                    <a:pt x="387" y="0"/>
                  </a:lnTo>
                  <a:lnTo>
                    <a:pt x="378" y="0"/>
                  </a:lnTo>
                  <a:lnTo>
                    <a:pt x="368" y="0"/>
                  </a:lnTo>
                  <a:lnTo>
                    <a:pt x="359" y="0"/>
                  </a:lnTo>
                  <a:lnTo>
                    <a:pt x="351" y="0"/>
                  </a:lnTo>
                  <a:lnTo>
                    <a:pt x="342" y="0"/>
                  </a:lnTo>
                  <a:lnTo>
                    <a:pt x="335" y="5"/>
                  </a:lnTo>
                  <a:lnTo>
                    <a:pt x="325" y="5"/>
                  </a:lnTo>
                  <a:lnTo>
                    <a:pt x="316" y="9"/>
                  </a:lnTo>
                  <a:lnTo>
                    <a:pt x="306" y="9"/>
                  </a:lnTo>
                  <a:lnTo>
                    <a:pt x="297" y="12"/>
                  </a:lnTo>
                  <a:lnTo>
                    <a:pt x="287" y="14"/>
                  </a:lnTo>
                  <a:lnTo>
                    <a:pt x="278" y="19"/>
                  </a:lnTo>
                  <a:lnTo>
                    <a:pt x="268" y="21"/>
                  </a:lnTo>
                  <a:lnTo>
                    <a:pt x="259" y="26"/>
                  </a:lnTo>
                  <a:lnTo>
                    <a:pt x="249" y="31"/>
                  </a:lnTo>
                  <a:lnTo>
                    <a:pt x="242" y="36"/>
                  </a:lnTo>
                  <a:lnTo>
                    <a:pt x="233" y="40"/>
                  </a:lnTo>
                  <a:lnTo>
                    <a:pt x="223" y="45"/>
                  </a:lnTo>
                  <a:lnTo>
                    <a:pt x="214" y="52"/>
                  </a:lnTo>
                  <a:lnTo>
                    <a:pt x="206" y="59"/>
                  </a:lnTo>
                  <a:lnTo>
                    <a:pt x="197" y="66"/>
                  </a:lnTo>
                  <a:lnTo>
                    <a:pt x="190" y="74"/>
                  </a:lnTo>
                  <a:lnTo>
                    <a:pt x="180" y="81"/>
                  </a:lnTo>
                  <a:lnTo>
                    <a:pt x="173" y="90"/>
                  </a:lnTo>
                  <a:lnTo>
                    <a:pt x="166" y="95"/>
                  </a:lnTo>
                  <a:lnTo>
                    <a:pt x="159" y="105"/>
                  </a:lnTo>
                  <a:lnTo>
                    <a:pt x="152" y="112"/>
                  </a:lnTo>
                  <a:lnTo>
                    <a:pt x="145" y="121"/>
                  </a:lnTo>
                  <a:lnTo>
                    <a:pt x="137" y="126"/>
                  </a:lnTo>
                  <a:lnTo>
                    <a:pt x="133" y="135"/>
                  </a:lnTo>
                  <a:lnTo>
                    <a:pt x="123" y="145"/>
                  </a:lnTo>
                  <a:lnTo>
                    <a:pt x="118" y="154"/>
                  </a:lnTo>
                  <a:lnTo>
                    <a:pt x="111" y="164"/>
                  </a:lnTo>
                  <a:lnTo>
                    <a:pt x="104" y="174"/>
                  </a:lnTo>
                  <a:lnTo>
                    <a:pt x="99" y="183"/>
                  </a:lnTo>
                  <a:lnTo>
                    <a:pt x="95" y="197"/>
                  </a:lnTo>
                  <a:lnTo>
                    <a:pt x="88" y="207"/>
                  </a:lnTo>
                  <a:lnTo>
                    <a:pt x="80" y="219"/>
                  </a:lnTo>
                  <a:lnTo>
                    <a:pt x="76" y="231"/>
                  </a:lnTo>
                  <a:lnTo>
                    <a:pt x="71" y="245"/>
                  </a:lnTo>
                  <a:lnTo>
                    <a:pt x="66" y="259"/>
                  </a:lnTo>
                  <a:lnTo>
                    <a:pt x="61" y="271"/>
                  </a:lnTo>
                  <a:lnTo>
                    <a:pt x="57" y="285"/>
                  </a:lnTo>
                  <a:lnTo>
                    <a:pt x="52" y="300"/>
                  </a:lnTo>
                  <a:lnTo>
                    <a:pt x="47" y="314"/>
                  </a:lnTo>
                  <a:lnTo>
                    <a:pt x="42" y="330"/>
                  </a:lnTo>
                  <a:lnTo>
                    <a:pt x="38" y="347"/>
                  </a:lnTo>
                  <a:lnTo>
                    <a:pt x="33" y="364"/>
                  </a:lnTo>
                  <a:lnTo>
                    <a:pt x="28" y="380"/>
                  </a:lnTo>
                  <a:lnTo>
                    <a:pt x="23" y="397"/>
                  </a:lnTo>
                  <a:lnTo>
                    <a:pt x="21" y="416"/>
                  </a:lnTo>
                  <a:lnTo>
                    <a:pt x="19" y="435"/>
                  </a:lnTo>
                  <a:lnTo>
                    <a:pt x="14" y="454"/>
                  </a:lnTo>
                  <a:lnTo>
                    <a:pt x="14" y="473"/>
                  </a:lnTo>
                  <a:lnTo>
                    <a:pt x="9" y="495"/>
                  </a:lnTo>
                  <a:lnTo>
                    <a:pt x="9" y="516"/>
                  </a:lnTo>
                  <a:lnTo>
                    <a:pt x="7" y="535"/>
                  </a:lnTo>
                  <a:lnTo>
                    <a:pt x="4" y="559"/>
                  </a:lnTo>
                  <a:lnTo>
                    <a:pt x="2" y="580"/>
                  </a:lnTo>
                  <a:lnTo>
                    <a:pt x="2" y="604"/>
                  </a:lnTo>
                  <a:lnTo>
                    <a:pt x="0" y="628"/>
                  </a:lnTo>
                  <a:lnTo>
                    <a:pt x="0" y="652"/>
                  </a:lnTo>
                  <a:lnTo>
                    <a:pt x="0" y="678"/>
                  </a:lnTo>
                  <a:lnTo>
                    <a:pt x="0" y="706"/>
                  </a:lnTo>
                  <a:lnTo>
                    <a:pt x="0" y="730"/>
                  </a:lnTo>
                  <a:lnTo>
                    <a:pt x="0" y="756"/>
                  </a:lnTo>
                  <a:lnTo>
                    <a:pt x="0" y="785"/>
                  </a:lnTo>
                  <a:lnTo>
                    <a:pt x="2" y="813"/>
                  </a:lnTo>
                  <a:lnTo>
                    <a:pt x="2" y="842"/>
                  </a:lnTo>
                  <a:lnTo>
                    <a:pt x="4" y="870"/>
                  </a:lnTo>
                  <a:lnTo>
                    <a:pt x="7" y="901"/>
                  </a:lnTo>
                  <a:lnTo>
                    <a:pt x="11" y="935"/>
                  </a:lnTo>
                  <a:lnTo>
                    <a:pt x="14" y="965"/>
                  </a:lnTo>
                  <a:lnTo>
                    <a:pt x="16" y="996"/>
                  </a:lnTo>
                  <a:lnTo>
                    <a:pt x="21" y="1030"/>
                  </a:lnTo>
                  <a:lnTo>
                    <a:pt x="26" y="1063"/>
                  </a:lnTo>
                  <a:lnTo>
                    <a:pt x="30" y="1096"/>
                  </a:lnTo>
                  <a:lnTo>
                    <a:pt x="35" y="1134"/>
                  </a:lnTo>
                  <a:lnTo>
                    <a:pt x="40" y="1170"/>
                  </a:lnTo>
                  <a:lnTo>
                    <a:pt x="47" y="1208"/>
                  </a:lnTo>
                  <a:lnTo>
                    <a:pt x="52" y="1244"/>
                  </a:lnTo>
                  <a:lnTo>
                    <a:pt x="61" y="1282"/>
                  </a:lnTo>
                  <a:lnTo>
                    <a:pt x="66" y="1320"/>
                  </a:lnTo>
                  <a:lnTo>
                    <a:pt x="76" y="1363"/>
                  </a:lnTo>
                  <a:lnTo>
                    <a:pt x="83" y="1401"/>
                  </a:lnTo>
                  <a:lnTo>
                    <a:pt x="92" y="1443"/>
                  </a:lnTo>
                  <a:lnTo>
                    <a:pt x="102" y="1486"/>
                  </a:lnTo>
                  <a:lnTo>
                    <a:pt x="114" y="1531"/>
                  </a:lnTo>
                  <a:lnTo>
                    <a:pt x="166" y="1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9" name="Freeform 99"/>
            <p:cNvSpPr>
              <a:spLocks/>
            </p:cNvSpPr>
            <p:nvPr/>
          </p:nvSpPr>
          <p:spPr bwMode="auto">
            <a:xfrm>
              <a:off x="2506" y="1189"/>
              <a:ext cx="216" cy="212"/>
            </a:xfrm>
            <a:custGeom>
              <a:avLst/>
              <a:gdLst>
                <a:gd name="T0" fmla="*/ 0 w 216"/>
                <a:gd name="T1" fmla="*/ 45 h 212"/>
                <a:gd name="T2" fmla="*/ 10 w 216"/>
                <a:gd name="T3" fmla="*/ 48 h 212"/>
                <a:gd name="T4" fmla="*/ 19 w 216"/>
                <a:gd name="T5" fmla="*/ 52 h 212"/>
                <a:gd name="T6" fmla="*/ 29 w 216"/>
                <a:gd name="T7" fmla="*/ 55 h 212"/>
                <a:gd name="T8" fmla="*/ 38 w 216"/>
                <a:gd name="T9" fmla="*/ 62 h 212"/>
                <a:gd name="T10" fmla="*/ 48 w 216"/>
                <a:gd name="T11" fmla="*/ 64 h 212"/>
                <a:gd name="T12" fmla="*/ 57 w 216"/>
                <a:gd name="T13" fmla="*/ 69 h 212"/>
                <a:gd name="T14" fmla="*/ 64 w 216"/>
                <a:gd name="T15" fmla="*/ 76 h 212"/>
                <a:gd name="T16" fmla="*/ 71 w 216"/>
                <a:gd name="T17" fmla="*/ 79 h 212"/>
                <a:gd name="T18" fmla="*/ 86 w 216"/>
                <a:gd name="T19" fmla="*/ 88 h 212"/>
                <a:gd name="T20" fmla="*/ 95 w 216"/>
                <a:gd name="T21" fmla="*/ 95 h 212"/>
                <a:gd name="T22" fmla="*/ 105 w 216"/>
                <a:gd name="T23" fmla="*/ 105 h 212"/>
                <a:gd name="T24" fmla="*/ 117 w 216"/>
                <a:gd name="T25" fmla="*/ 114 h 212"/>
                <a:gd name="T26" fmla="*/ 121 w 216"/>
                <a:gd name="T27" fmla="*/ 124 h 212"/>
                <a:gd name="T28" fmla="*/ 128 w 216"/>
                <a:gd name="T29" fmla="*/ 133 h 212"/>
                <a:gd name="T30" fmla="*/ 133 w 216"/>
                <a:gd name="T31" fmla="*/ 143 h 212"/>
                <a:gd name="T32" fmla="*/ 138 w 216"/>
                <a:gd name="T33" fmla="*/ 155 h 212"/>
                <a:gd name="T34" fmla="*/ 143 w 216"/>
                <a:gd name="T35" fmla="*/ 164 h 212"/>
                <a:gd name="T36" fmla="*/ 148 w 216"/>
                <a:gd name="T37" fmla="*/ 176 h 212"/>
                <a:gd name="T38" fmla="*/ 152 w 216"/>
                <a:gd name="T39" fmla="*/ 186 h 212"/>
                <a:gd name="T40" fmla="*/ 157 w 216"/>
                <a:gd name="T41" fmla="*/ 200 h 212"/>
                <a:gd name="T42" fmla="*/ 216 w 216"/>
                <a:gd name="T43" fmla="*/ 212 h 212"/>
                <a:gd name="T44" fmla="*/ 214 w 216"/>
                <a:gd name="T45" fmla="*/ 202 h 212"/>
                <a:gd name="T46" fmla="*/ 212 w 216"/>
                <a:gd name="T47" fmla="*/ 193 h 212"/>
                <a:gd name="T48" fmla="*/ 212 w 216"/>
                <a:gd name="T49" fmla="*/ 186 h 212"/>
                <a:gd name="T50" fmla="*/ 209 w 216"/>
                <a:gd name="T51" fmla="*/ 176 h 212"/>
                <a:gd name="T52" fmla="*/ 205 w 216"/>
                <a:gd name="T53" fmla="*/ 159 h 212"/>
                <a:gd name="T54" fmla="*/ 200 w 216"/>
                <a:gd name="T55" fmla="*/ 145 h 212"/>
                <a:gd name="T56" fmla="*/ 193 w 216"/>
                <a:gd name="T57" fmla="*/ 128 h 212"/>
                <a:gd name="T58" fmla="*/ 186 w 216"/>
                <a:gd name="T59" fmla="*/ 114 h 212"/>
                <a:gd name="T60" fmla="*/ 176 w 216"/>
                <a:gd name="T61" fmla="*/ 100 h 212"/>
                <a:gd name="T62" fmla="*/ 167 w 216"/>
                <a:gd name="T63" fmla="*/ 86 h 212"/>
                <a:gd name="T64" fmla="*/ 159 w 216"/>
                <a:gd name="T65" fmla="*/ 79 h 212"/>
                <a:gd name="T66" fmla="*/ 155 w 216"/>
                <a:gd name="T67" fmla="*/ 71 h 212"/>
                <a:gd name="T68" fmla="*/ 148 w 216"/>
                <a:gd name="T69" fmla="*/ 64 h 212"/>
                <a:gd name="T70" fmla="*/ 140 w 216"/>
                <a:gd name="T71" fmla="*/ 60 h 212"/>
                <a:gd name="T72" fmla="*/ 133 w 216"/>
                <a:gd name="T73" fmla="*/ 52 h 212"/>
                <a:gd name="T74" fmla="*/ 126 w 216"/>
                <a:gd name="T75" fmla="*/ 45 h 212"/>
                <a:gd name="T76" fmla="*/ 117 w 216"/>
                <a:gd name="T77" fmla="*/ 40 h 212"/>
                <a:gd name="T78" fmla="*/ 112 w 216"/>
                <a:gd name="T79" fmla="*/ 36 h 212"/>
                <a:gd name="T80" fmla="*/ 100 w 216"/>
                <a:gd name="T81" fmla="*/ 31 h 212"/>
                <a:gd name="T82" fmla="*/ 90 w 216"/>
                <a:gd name="T83" fmla="*/ 26 h 212"/>
                <a:gd name="T84" fmla="*/ 81 w 216"/>
                <a:gd name="T85" fmla="*/ 21 h 212"/>
                <a:gd name="T86" fmla="*/ 71 w 216"/>
                <a:gd name="T87" fmla="*/ 17 h 212"/>
                <a:gd name="T88" fmla="*/ 60 w 216"/>
                <a:gd name="T89" fmla="*/ 12 h 212"/>
                <a:gd name="T90" fmla="*/ 48 w 216"/>
                <a:gd name="T91" fmla="*/ 7 h 212"/>
                <a:gd name="T92" fmla="*/ 38 w 216"/>
                <a:gd name="T93" fmla="*/ 2 h 212"/>
                <a:gd name="T94" fmla="*/ 26 w 216"/>
                <a:gd name="T95" fmla="*/ 0 h 212"/>
                <a:gd name="T96" fmla="*/ 0 w 216"/>
                <a:gd name="T97" fmla="*/ 45 h 212"/>
                <a:gd name="T98" fmla="*/ 0 w 216"/>
                <a:gd name="T99" fmla="*/ 45 h 2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6"/>
                <a:gd name="T151" fmla="*/ 0 h 212"/>
                <a:gd name="T152" fmla="*/ 216 w 216"/>
                <a:gd name="T153" fmla="*/ 212 h 2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6" h="212">
                  <a:moveTo>
                    <a:pt x="0" y="45"/>
                  </a:moveTo>
                  <a:lnTo>
                    <a:pt x="10" y="48"/>
                  </a:lnTo>
                  <a:lnTo>
                    <a:pt x="19" y="52"/>
                  </a:lnTo>
                  <a:lnTo>
                    <a:pt x="29" y="55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7" y="69"/>
                  </a:lnTo>
                  <a:lnTo>
                    <a:pt x="64" y="76"/>
                  </a:lnTo>
                  <a:lnTo>
                    <a:pt x="71" y="79"/>
                  </a:lnTo>
                  <a:lnTo>
                    <a:pt x="86" y="88"/>
                  </a:lnTo>
                  <a:lnTo>
                    <a:pt x="95" y="95"/>
                  </a:lnTo>
                  <a:lnTo>
                    <a:pt x="105" y="105"/>
                  </a:lnTo>
                  <a:lnTo>
                    <a:pt x="117" y="114"/>
                  </a:lnTo>
                  <a:lnTo>
                    <a:pt x="121" y="124"/>
                  </a:lnTo>
                  <a:lnTo>
                    <a:pt x="128" y="133"/>
                  </a:lnTo>
                  <a:lnTo>
                    <a:pt x="133" y="143"/>
                  </a:lnTo>
                  <a:lnTo>
                    <a:pt x="138" y="155"/>
                  </a:lnTo>
                  <a:lnTo>
                    <a:pt x="143" y="164"/>
                  </a:lnTo>
                  <a:lnTo>
                    <a:pt x="148" y="176"/>
                  </a:lnTo>
                  <a:lnTo>
                    <a:pt x="152" y="186"/>
                  </a:lnTo>
                  <a:lnTo>
                    <a:pt x="157" y="200"/>
                  </a:lnTo>
                  <a:lnTo>
                    <a:pt x="216" y="212"/>
                  </a:lnTo>
                  <a:lnTo>
                    <a:pt x="214" y="202"/>
                  </a:lnTo>
                  <a:lnTo>
                    <a:pt x="212" y="193"/>
                  </a:lnTo>
                  <a:lnTo>
                    <a:pt x="212" y="186"/>
                  </a:lnTo>
                  <a:lnTo>
                    <a:pt x="209" y="176"/>
                  </a:lnTo>
                  <a:lnTo>
                    <a:pt x="205" y="159"/>
                  </a:lnTo>
                  <a:lnTo>
                    <a:pt x="200" y="145"/>
                  </a:lnTo>
                  <a:lnTo>
                    <a:pt x="193" y="128"/>
                  </a:lnTo>
                  <a:lnTo>
                    <a:pt x="186" y="114"/>
                  </a:lnTo>
                  <a:lnTo>
                    <a:pt x="176" y="100"/>
                  </a:lnTo>
                  <a:lnTo>
                    <a:pt x="167" y="86"/>
                  </a:lnTo>
                  <a:lnTo>
                    <a:pt x="159" y="79"/>
                  </a:lnTo>
                  <a:lnTo>
                    <a:pt x="155" y="71"/>
                  </a:lnTo>
                  <a:lnTo>
                    <a:pt x="148" y="64"/>
                  </a:lnTo>
                  <a:lnTo>
                    <a:pt x="140" y="60"/>
                  </a:lnTo>
                  <a:lnTo>
                    <a:pt x="133" y="52"/>
                  </a:lnTo>
                  <a:lnTo>
                    <a:pt x="126" y="45"/>
                  </a:lnTo>
                  <a:lnTo>
                    <a:pt x="117" y="40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90" y="26"/>
                  </a:lnTo>
                  <a:lnTo>
                    <a:pt x="81" y="21"/>
                  </a:lnTo>
                  <a:lnTo>
                    <a:pt x="71" y="17"/>
                  </a:lnTo>
                  <a:lnTo>
                    <a:pt x="60" y="12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0" name="Freeform 100"/>
            <p:cNvSpPr>
              <a:spLocks/>
            </p:cNvSpPr>
            <p:nvPr/>
          </p:nvSpPr>
          <p:spPr bwMode="auto">
            <a:xfrm>
              <a:off x="2399" y="1539"/>
              <a:ext cx="421" cy="423"/>
            </a:xfrm>
            <a:custGeom>
              <a:avLst/>
              <a:gdLst>
                <a:gd name="T0" fmla="*/ 60 w 421"/>
                <a:gd name="T1" fmla="*/ 264 h 423"/>
                <a:gd name="T2" fmla="*/ 67 w 421"/>
                <a:gd name="T3" fmla="*/ 228 h 423"/>
                <a:gd name="T4" fmla="*/ 79 w 421"/>
                <a:gd name="T5" fmla="*/ 195 h 423"/>
                <a:gd name="T6" fmla="*/ 88 w 421"/>
                <a:gd name="T7" fmla="*/ 164 h 423"/>
                <a:gd name="T8" fmla="*/ 102 w 421"/>
                <a:gd name="T9" fmla="*/ 140 h 423"/>
                <a:gd name="T10" fmla="*/ 117 w 421"/>
                <a:gd name="T11" fmla="*/ 116 h 423"/>
                <a:gd name="T12" fmla="*/ 131 w 421"/>
                <a:gd name="T13" fmla="*/ 97 h 423"/>
                <a:gd name="T14" fmla="*/ 164 w 421"/>
                <a:gd name="T15" fmla="*/ 69 h 423"/>
                <a:gd name="T16" fmla="*/ 202 w 421"/>
                <a:gd name="T17" fmla="*/ 57 h 423"/>
                <a:gd name="T18" fmla="*/ 235 w 421"/>
                <a:gd name="T19" fmla="*/ 54 h 423"/>
                <a:gd name="T20" fmla="*/ 271 w 421"/>
                <a:gd name="T21" fmla="*/ 66 h 423"/>
                <a:gd name="T22" fmla="*/ 302 w 421"/>
                <a:gd name="T23" fmla="*/ 83 h 423"/>
                <a:gd name="T24" fmla="*/ 331 w 421"/>
                <a:gd name="T25" fmla="*/ 107 h 423"/>
                <a:gd name="T26" fmla="*/ 352 w 421"/>
                <a:gd name="T27" fmla="*/ 135 h 423"/>
                <a:gd name="T28" fmla="*/ 366 w 421"/>
                <a:gd name="T29" fmla="*/ 176 h 423"/>
                <a:gd name="T30" fmla="*/ 364 w 421"/>
                <a:gd name="T31" fmla="*/ 199 h 423"/>
                <a:gd name="T32" fmla="*/ 357 w 421"/>
                <a:gd name="T33" fmla="*/ 242 h 423"/>
                <a:gd name="T34" fmla="*/ 345 w 421"/>
                <a:gd name="T35" fmla="*/ 268 h 423"/>
                <a:gd name="T36" fmla="*/ 333 w 421"/>
                <a:gd name="T37" fmla="*/ 295 h 423"/>
                <a:gd name="T38" fmla="*/ 319 w 421"/>
                <a:gd name="T39" fmla="*/ 318 h 423"/>
                <a:gd name="T40" fmla="*/ 304 w 421"/>
                <a:gd name="T41" fmla="*/ 342 h 423"/>
                <a:gd name="T42" fmla="*/ 278 w 421"/>
                <a:gd name="T43" fmla="*/ 375 h 423"/>
                <a:gd name="T44" fmla="*/ 316 w 421"/>
                <a:gd name="T45" fmla="*/ 418 h 423"/>
                <a:gd name="T46" fmla="*/ 340 w 421"/>
                <a:gd name="T47" fmla="*/ 390 h 423"/>
                <a:gd name="T48" fmla="*/ 354 w 421"/>
                <a:gd name="T49" fmla="*/ 364 h 423"/>
                <a:gd name="T50" fmla="*/ 373 w 421"/>
                <a:gd name="T51" fmla="*/ 335 h 423"/>
                <a:gd name="T52" fmla="*/ 392 w 421"/>
                <a:gd name="T53" fmla="*/ 304 h 423"/>
                <a:gd name="T54" fmla="*/ 407 w 421"/>
                <a:gd name="T55" fmla="*/ 268 h 423"/>
                <a:gd name="T56" fmla="*/ 416 w 421"/>
                <a:gd name="T57" fmla="*/ 230 h 423"/>
                <a:gd name="T58" fmla="*/ 421 w 421"/>
                <a:gd name="T59" fmla="*/ 192 h 423"/>
                <a:gd name="T60" fmla="*/ 416 w 421"/>
                <a:gd name="T61" fmla="*/ 154 h 423"/>
                <a:gd name="T62" fmla="*/ 407 w 421"/>
                <a:gd name="T63" fmla="*/ 121 h 423"/>
                <a:gd name="T64" fmla="*/ 381 w 421"/>
                <a:gd name="T65" fmla="*/ 81 h 423"/>
                <a:gd name="T66" fmla="*/ 347 w 421"/>
                <a:gd name="T67" fmla="*/ 47 h 423"/>
                <a:gd name="T68" fmla="*/ 304 w 421"/>
                <a:gd name="T69" fmla="*/ 21 h 423"/>
                <a:gd name="T70" fmla="*/ 259 w 421"/>
                <a:gd name="T71" fmla="*/ 4 h 423"/>
                <a:gd name="T72" fmla="*/ 209 w 421"/>
                <a:gd name="T73" fmla="*/ 0 h 423"/>
                <a:gd name="T74" fmla="*/ 164 w 421"/>
                <a:gd name="T75" fmla="*/ 7 h 423"/>
                <a:gd name="T76" fmla="*/ 124 w 421"/>
                <a:gd name="T77" fmla="*/ 26 h 423"/>
                <a:gd name="T78" fmla="*/ 98 w 421"/>
                <a:gd name="T79" fmla="*/ 50 h 423"/>
                <a:gd name="T80" fmla="*/ 76 w 421"/>
                <a:gd name="T81" fmla="*/ 73 h 423"/>
                <a:gd name="T82" fmla="*/ 57 w 421"/>
                <a:gd name="T83" fmla="*/ 102 h 423"/>
                <a:gd name="T84" fmla="*/ 38 w 421"/>
                <a:gd name="T85" fmla="*/ 135 h 423"/>
                <a:gd name="T86" fmla="*/ 24 w 421"/>
                <a:gd name="T87" fmla="*/ 176 h 423"/>
                <a:gd name="T88" fmla="*/ 12 w 421"/>
                <a:gd name="T89" fmla="*/ 216 h 423"/>
                <a:gd name="T90" fmla="*/ 7 w 421"/>
                <a:gd name="T91" fmla="*/ 242 h 423"/>
                <a:gd name="T92" fmla="*/ 0 w 421"/>
                <a:gd name="T93" fmla="*/ 271 h 423"/>
                <a:gd name="T94" fmla="*/ 55 w 421"/>
                <a:gd name="T95" fmla="*/ 290 h 4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1"/>
                <a:gd name="T145" fmla="*/ 0 h 423"/>
                <a:gd name="T146" fmla="*/ 421 w 421"/>
                <a:gd name="T147" fmla="*/ 423 h 4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1" h="423">
                  <a:moveTo>
                    <a:pt x="55" y="290"/>
                  </a:moveTo>
                  <a:lnTo>
                    <a:pt x="55" y="276"/>
                  </a:lnTo>
                  <a:lnTo>
                    <a:pt x="60" y="264"/>
                  </a:lnTo>
                  <a:lnTo>
                    <a:pt x="60" y="252"/>
                  </a:lnTo>
                  <a:lnTo>
                    <a:pt x="64" y="240"/>
                  </a:lnTo>
                  <a:lnTo>
                    <a:pt x="67" y="228"/>
                  </a:lnTo>
                  <a:lnTo>
                    <a:pt x="69" y="216"/>
                  </a:lnTo>
                  <a:lnTo>
                    <a:pt x="74" y="204"/>
                  </a:lnTo>
                  <a:lnTo>
                    <a:pt x="79" y="195"/>
                  </a:lnTo>
                  <a:lnTo>
                    <a:pt x="81" y="185"/>
                  </a:lnTo>
                  <a:lnTo>
                    <a:pt x="83" y="176"/>
                  </a:lnTo>
                  <a:lnTo>
                    <a:pt x="88" y="164"/>
                  </a:lnTo>
                  <a:lnTo>
                    <a:pt x="93" y="157"/>
                  </a:lnTo>
                  <a:lnTo>
                    <a:pt x="98" y="147"/>
                  </a:lnTo>
                  <a:lnTo>
                    <a:pt x="102" y="140"/>
                  </a:lnTo>
                  <a:lnTo>
                    <a:pt x="107" y="130"/>
                  </a:lnTo>
                  <a:lnTo>
                    <a:pt x="112" y="126"/>
                  </a:lnTo>
                  <a:lnTo>
                    <a:pt x="117" y="116"/>
                  </a:lnTo>
                  <a:lnTo>
                    <a:pt x="121" y="109"/>
                  </a:lnTo>
                  <a:lnTo>
                    <a:pt x="126" y="102"/>
                  </a:lnTo>
                  <a:lnTo>
                    <a:pt x="131" y="97"/>
                  </a:lnTo>
                  <a:lnTo>
                    <a:pt x="140" y="85"/>
                  </a:lnTo>
                  <a:lnTo>
                    <a:pt x="152" y="78"/>
                  </a:lnTo>
                  <a:lnTo>
                    <a:pt x="164" y="69"/>
                  </a:lnTo>
                  <a:lnTo>
                    <a:pt x="176" y="64"/>
                  </a:lnTo>
                  <a:lnTo>
                    <a:pt x="188" y="59"/>
                  </a:lnTo>
                  <a:lnTo>
                    <a:pt x="202" y="57"/>
                  </a:lnTo>
                  <a:lnTo>
                    <a:pt x="212" y="54"/>
                  </a:lnTo>
                  <a:lnTo>
                    <a:pt x="226" y="54"/>
                  </a:lnTo>
                  <a:lnTo>
                    <a:pt x="235" y="54"/>
                  </a:lnTo>
                  <a:lnTo>
                    <a:pt x="247" y="59"/>
                  </a:lnTo>
                  <a:lnTo>
                    <a:pt x="259" y="61"/>
                  </a:lnTo>
                  <a:lnTo>
                    <a:pt x="271" y="66"/>
                  </a:lnTo>
                  <a:lnTo>
                    <a:pt x="281" y="71"/>
                  </a:lnTo>
                  <a:lnTo>
                    <a:pt x="293" y="78"/>
                  </a:lnTo>
                  <a:lnTo>
                    <a:pt x="302" y="83"/>
                  </a:lnTo>
                  <a:lnTo>
                    <a:pt x="312" y="92"/>
                  </a:lnTo>
                  <a:lnTo>
                    <a:pt x="321" y="97"/>
                  </a:lnTo>
                  <a:lnTo>
                    <a:pt x="331" y="107"/>
                  </a:lnTo>
                  <a:lnTo>
                    <a:pt x="338" y="116"/>
                  </a:lnTo>
                  <a:lnTo>
                    <a:pt x="345" y="126"/>
                  </a:lnTo>
                  <a:lnTo>
                    <a:pt x="352" y="135"/>
                  </a:lnTo>
                  <a:lnTo>
                    <a:pt x="357" y="145"/>
                  </a:lnTo>
                  <a:lnTo>
                    <a:pt x="361" y="159"/>
                  </a:lnTo>
                  <a:lnTo>
                    <a:pt x="366" y="176"/>
                  </a:lnTo>
                  <a:lnTo>
                    <a:pt x="366" y="183"/>
                  </a:lnTo>
                  <a:lnTo>
                    <a:pt x="366" y="190"/>
                  </a:lnTo>
                  <a:lnTo>
                    <a:pt x="364" y="199"/>
                  </a:lnTo>
                  <a:lnTo>
                    <a:pt x="364" y="209"/>
                  </a:lnTo>
                  <a:lnTo>
                    <a:pt x="359" y="226"/>
                  </a:lnTo>
                  <a:lnTo>
                    <a:pt x="357" y="242"/>
                  </a:lnTo>
                  <a:lnTo>
                    <a:pt x="352" y="252"/>
                  </a:lnTo>
                  <a:lnTo>
                    <a:pt x="350" y="261"/>
                  </a:lnTo>
                  <a:lnTo>
                    <a:pt x="345" y="268"/>
                  </a:lnTo>
                  <a:lnTo>
                    <a:pt x="342" y="278"/>
                  </a:lnTo>
                  <a:lnTo>
                    <a:pt x="338" y="285"/>
                  </a:lnTo>
                  <a:lnTo>
                    <a:pt x="333" y="295"/>
                  </a:lnTo>
                  <a:lnTo>
                    <a:pt x="328" y="302"/>
                  </a:lnTo>
                  <a:lnTo>
                    <a:pt x="323" y="309"/>
                  </a:lnTo>
                  <a:lnTo>
                    <a:pt x="319" y="318"/>
                  </a:lnTo>
                  <a:lnTo>
                    <a:pt x="314" y="325"/>
                  </a:lnTo>
                  <a:lnTo>
                    <a:pt x="309" y="333"/>
                  </a:lnTo>
                  <a:lnTo>
                    <a:pt x="304" y="342"/>
                  </a:lnTo>
                  <a:lnTo>
                    <a:pt x="295" y="354"/>
                  </a:lnTo>
                  <a:lnTo>
                    <a:pt x="288" y="366"/>
                  </a:lnTo>
                  <a:lnTo>
                    <a:pt x="278" y="375"/>
                  </a:lnTo>
                  <a:lnTo>
                    <a:pt x="274" y="387"/>
                  </a:lnTo>
                  <a:lnTo>
                    <a:pt x="314" y="423"/>
                  </a:lnTo>
                  <a:lnTo>
                    <a:pt x="316" y="418"/>
                  </a:lnTo>
                  <a:lnTo>
                    <a:pt x="323" y="411"/>
                  </a:lnTo>
                  <a:lnTo>
                    <a:pt x="328" y="402"/>
                  </a:lnTo>
                  <a:lnTo>
                    <a:pt x="340" y="390"/>
                  </a:lnTo>
                  <a:lnTo>
                    <a:pt x="345" y="383"/>
                  </a:lnTo>
                  <a:lnTo>
                    <a:pt x="350" y="373"/>
                  </a:lnTo>
                  <a:lnTo>
                    <a:pt x="354" y="364"/>
                  </a:lnTo>
                  <a:lnTo>
                    <a:pt x="361" y="356"/>
                  </a:lnTo>
                  <a:lnTo>
                    <a:pt x="366" y="344"/>
                  </a:lnTo>
                  <a:lnTo>
                    <a:pt x="373" y="335"/>
                  </a:lnTo>
                  <a:lnTo>
                    <a:pt x="378" y="325"/>
                  </a:lnTo>
                  <a:lnTo>
                    <a:pt x="385" y="316"/>
                  </a:lnTo>
                  <a:lnTo>
                    <a:pt x="392" y="304"/>
                  </a:lnTo>
                  <a:lnTo>
                    <a:pt x="395" y="292"/>
                  </a:lnTo>
                  <a:lnTo>
                    <a:pt x="400" y="280"/>
                  </a:lnTo>
                  <a:lnTo>
                    <a:pt x="407" y="268"/>
                  </a:lnTo>
                  <a:lnTo>
                    <a:pt x="409" y="256"/>
                  </a:lnTo>
                  <a:lnTo>
                    <a:pt x="414" y="242"/>
                  </a:lnTo>
                  <a:lnTo>
                    <a:pt x="416" y="230"/>
                  </a:lnTo>
                  <a:lnTo>
                    <a:pt x="421" y="218"/>
                  </a:lnTo>
                  <a:lnTo>
                    <a:pt x="421" y="204"/>
                  </a:lnTo>
                  <a:lnTo>
                    <a:pt x="421" y="192"/>
                  </a:lnTo>
                  <a:lnTo>
                    <a:pt x="421" y="178"/>
                  </a:lnTo>
                  <a:lnTo>
                    <a:pt x="421" y="168"/>
                  </a:lnTo>
                  <a:lnTo>
                    <a:pt x="416" y="154"/>
                  </a:lnTo>
                  <a:lnTo>
                    <a:pt x="416" y="142"/>
                  </a:lnTo>
                  <a:lnTo>
                    <a:pt x="409" y="130"/>
                  </a:lnTo>
                  <a:lnTo>
                    <a:pt x="407" y="121"/>
                  </a:lnTo>
                  <a:lnTo>
                    <a:pt x="400" y="107"/>
                  </a:lnTo>
                  <a:lnTo>
                    <a:pt x="392" y="92"/>
                  </a:lnTo>
                  <a:lnTo>
                    <a:pt x="381" y="81"/>
                  </a:lnTo>
                  <a:lnTo>
                    <a:pt x="371" y="69"/>
                  </a:lnTo>
                  <a:lnTo>
                    <a:pt x="357" y="57"/>
                  </a:lnTo>
                  <a:lnTo>
                    <a:pt x="347" y="47"/>
                  </a:lnTo>
                  <a:lnTo>
                    <a:pt x="333" y="38"/>
                  </a:lnTo>
                  <a:lnTo>
                    <a:pt x="321" y="31"/>
                  </a:lnTo>
                  <a:lnTo>
                    <a:pt x="304" y="21"/>
                  </a:lnTo>
                  <a:lnTo>
                    <a:pt x="290" y="14"/>
                  </a:lnTo>
                  <a:lnTo>
                    <a:pt x="276" y="7"/>
                  </a:lnTo>
                  <a:lnTo>
                    <a:pt x="259" y="4"/>
                  </a:lnTo>
                  <a:lnTo>
                    <a:pt x="243" y="0"/>
                  </a:lnTo>
                  <a:lnTo>
                    <a:pt x="226" y="0"/>
                  </a:lnTo>
                  <a:lnTo>
                    <a:pt x="209" y="0"/>
                  </a:lnTo>
                  <a:lnTo>
                    <a:pt x="193" y="2"/>
                  </a:lnTo>
                  <a:lnTo>
                    <a:pt x="178" y="2"/>
                  </a:lnTo>
                  <a:lnTo>
                    <a:pt x="164" y="7"/>
                  </a:lnTo>
                  <a:lnTo>
                    <a:pt x="150" y="12"/>
                  </a:lnTo>
                  <a:lnTo>
                    <a:pt x="138" y="21"/>
                  </a:lnTo>
                  <a:lnTo>
                    <a:pt x="124" y="26"/>
                  </a:lnTo>
                  <a:lnTo>
                    <a:pt x="109" y="38"/>
                  </a:lnTo>
                  <a:lnTo>
                    <a:pt x="102" y="42"/>
                  </a:lnTo>
                  <a:lnTo>
                    <a:pt x="98" y="50"/>
                  </a:lnTo>
                  <a:lnTo>
                    <a:pt x="88" y="57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69" y="83"/>
                  </a:lnTo>
                  <a:lnTo>
                    <a:pt x="64" y="92"/>
                  </a:lnTo>
                  <a:lnTo>
                    <a:pt x="57" y="102"/>
                  </a:lnTo>
                  <a:lnTo>
                    <a:pt x="50" y="111"/>
                  </a:lnTo>
                  <a:lnTo>
                    <a:pt x="45" y="123"/>
                  </a:lnTo>
                  <a:lnTo>
                    <a:pt x="38" y="135"/>
                  </a:lnTo>
                  <a:lnTo>
                    <a:pt x="36" y="149"/>
                  </a:lnTo>
                  <a:lnTo>
                    <a:pt x="31" y="161"/>
                  </a:lnTo>
                  <a:lnTo>
                    <a:pt x="24" y="176"/>
                  </a:lnTo>
                  <a:lnTo>
                    <a:pt x="21" y="192"/>
                  </a:lnTo>
                  <a:lnTo>
                    <a:pt x="14" y="209"/>
                  </a:lnTo>
                  <a:lnTo>
                    <a:pt x="12" y="216"/>
                  </a:lnTo>
                  <a:lnTo>
                    <a:pt x="10" y="223"/>
                  </a:lnTo>
                  <a:lnTo>
                    <a:pt x="7" y="233"/>
                  </a:lnTo>
                  <a:lnTo>
                    <a:pt x="7" y="242"/>
                  </a:lnTo>
                  <a:lnTo>
                    <a:pt x="5" y="252"/>
                  </a:lnTo>
                  <a:lnTo>
                    <a:pt x="2" y="261"/>
                  </a:lnTo>
                  <a:lnTo>
                    <a:pt x="0" y="271"/>
                  </a:lnTo>
                  <a:lnTo>
                    <a:pt x="0" y="283"/>
                  </a:lnTo>
                  <a:lnTo>
                    <a:pt x="55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1" name="Freeform 101"/>
            <p:cNvSpPr>
              <a:spLocks/>
            </p:cNvSpPr>
            <p:nvPr/>
          </p:nvSpPr>
          <p:spPr bwMode="auto">
            <a:xfrm>
              <a:off x="2399" y="1772"/>
              <a:ext cx="342" cy="197"/>
            </a:xfrm>
            <a:custGeom>
              <a:avLst/>
              <a:gdLst>
                <a:gd name="T0" fmla="*/ 14 w 342"/>
                <a:gd name="T1" fmla="*/ 57 h 197"/>
                <a:gd name="T2" fmla="*/ 41 w 342"/>
                <a:gd name="T3" fmla="*/ 66 h 197"/>
                <a:gd name="T4" fmla="*/ 64 w 342"/>
                <a:gd name="T5" fmla="*/ 76 h 197"/>
                <a:gd name="T6" fmla="*/ 88 w 342"/>
                <a:gd name="T7" fmla="*/ 85 h 197"/>
                <a:gd name="T8" fmla="*/ 107 w 342"/>
                <a:gd name="T9" fmla="*/ 95 h 197"/>
                <a:gd name="T10" fmla="*/ 126 w 342"/>
                <a:gd name="T11" fmla="*/ 100 h 197"/>
                <a:gd name="T12" fmla="*/ 143 w 342"/>
                <a:gd name="T13" fmla="*/ 109 h 197"/>
                <a:gd name="T14" fmla="*/ 159 w 342"/>
                <a:gd name="T15" fmla="*/ 116 h 197"/>
                <a:gd name="T16" fmla="*/ 178 w 342"/>
                <a:gd name="T17" fmla="*/ 126 h 197"/>
                <a:gd name="T18" fmla="*/ 197 w 342"/>
                <a:gd name="T19" fmla="*/ 138 h 197"/>
                <a:gd name="T20" fmla="*/ 219 w 342"/>
                <a:gd name="T21" fmla="*/ 150 h 197"/>
                <a:gd name="T22" fmla="*/ 235 w 342"/>
                <a:gd name="T23" fmla="*/ 159 h 197"/>
                <a:gd name="T24" fmla="*/ 252 w 342"/>
                <a:gd name="T25" fmla="*/ 166 h 197"/>
                <a:gd name="T26" fmla="*/ 271 w 342"/>
                <a:gd name="T27" fmla="*/ 178 h 197"/>
                <a:gd name="T28" fmla="*/ 290 w 342"/>
                <a:gd name="T29" fmla="*/ 188 h 197"/>
                <a:gd name="T30" fmla="*/ 300 w 342"/>
                <a:gd name="T31" fmla="*/ 197 h 197"/>
                <a:gd name="T32" fmla="*/ 342 w 342"/>
                <a:gd name="T33" fmla="*/ 159 h 197"/>
                <a:gd name="T34" fmla="*/ 335 w 342"/>
                <a:gd name="T35" fmla="*/ 154 h 197"/>
                <a:gd name="T36" fmla="*/ 319 w 342"/>
                <a:gd name="T37" fmla="*/ 142 h 197"/>
                <a:gd name="T38" fmla="*/ 302 w 342"/>
                <a:gd name="T39" fmla="*/ 133 h 197"/>
                <a:gd name="T40" fmla="*/ 285 w 342"/>
                <a:gd name="T41" fmla="*/ 126 h 197"/>
                <a:gd name="T42" fmla="*/ 266 w 342"/>
                <a:gd name="T43" fmla="*/ 114 h 197"/>
                <a:gd name="T44" fmla="*/ 247 w 342"/>
                <a:gd name="T45" fmla="*/ 102 h 197"/>
                <a:gd name="T46" fmla="*/ 221 w 342"/>
                <a:gd name="T47" fmla="*/ 88 h 197"/>
                <a:gd name="T48" fmla="*/ 195 w 342"/>
                <a:gd name="T49" fmla="*/ 76 h 197"/>
                <a:gd name="T50" fmla="*/ 169 w 342"/>
                <a:gd name="T51" fmla="*/ 62 h 197"/>
                <a:gd name="T52" fmla="*/ 140 w 342"/>
                <a:gd name="T53" fmla="*/ 50 h 197"/>
                <a:gd name="T54" fmla="*/ 109 w 342"/>
                <a:gd name="T55" fmla="*/ 35 h 197"/>
                <a:gd name="T56" fmla="*/ 79 w 342"/>
                <a:gd name="T57" fmla="*/ 23 h 197"/>
                <a:gd name="T58" fmla="*/ 50 w 342"/>
                <a:gd name="T59" fmla="*/ 9 h 197"/>
                <a:gd name="T60" fmla="*/ 19 w 342"/>
                <a:gd name="T61" fmla="*/ 0 h 197"/>
                <a:gd name="T62" fmla="*/ 0 w 342"/>
                <a:gd name="T63" fmla="*/ 52 h 1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2"/>
                <a:gd name="T97" fmla="*/ 0 h 197"/>
                <a:gd name="T98" fmla="*/ 342 w 342"/>
                <a:gd name="T99" fmla="*/ 197 h 1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2" h="197">
                  <a:moveTo>
                    <a:pt x="0" y="52"/>
                  </a:moveTo>
                  <a:lnTo>
                    <a:pt x="14" y="57"/>
                  </a:lnTo>
                  <a:lnTo>
                    <a:pt x="29" y="62"/>
                  </a:lnTo>
                  <a:lnTo>
                    <a:pt x="41" y="66"/>
                  </a:lnTo>
                  <a:lnTo>
                    <a:pt x="55" y="71"/>
                  </a:lnTo>
                  <a:lnTo>
                    <a:pt x="64" y="76"/>
                  </a:lnTo>
                  <a:lnTo>
                    <a:pt x="79" y="81"/>
                  </a:lnTo>
                  <a:lnTo>
                    <a:pt x="88" y="85"/>
                  </a:lnTo>
                  <a:lnTo>
                    <a:pt x="100" y="90"/>
                  </a:lnTo>
                  <a:lnTo>
                    <a:pt x="107" y="95"/>
                  </a:lnTo>
                  <a:lnTo>
                    <a:pt x="117" y="97"/>
                  </a:lnTo>
                  <a:lnTo>
                    <a:pt x="126" y="100"/>
                  </a:lnTo>
                  <a:lnTo>
                    <a:pt x="136" y="107"/>
                  </a:lnTo>
                  <a:lnTo>
                    <a:pt x="143" y="109"/>
                  </a:lnTo>
                  <a:lnTo>
                    <a:pt x="150" y="114"/>
                  </a:lnTo>
                  <a:lnTo>
                    <a:pt x="159" y="116"/>
                  </a:lnTo>
                  <a:lnTo>
                    <a:pt x="167" y="121"/>
                  </a:lnTo>
                  <a:lnTo>
                    <a:pt x="178" y="126"/>
                  </a:lnTo>
                  <a:lnTo>
                    <a:pt x="188" y="133"/>
                  </a:lnTo>
                  <a:lnTo>
                    <a:pt x="197" y="138"/>
                  </a:lnTo>
                  <a:lnTo>
                    <a:pt x="209" y="145"/>
                  </a:lnTo>
                  <a:lnTo>
                    <a:pt x="219" y="150"/>
                  </a:lnTo>
                  <a:lnTo>
                    <a:pt x="228" y="154"/>
                  </a:lnTo>
                  <a:lnTo>
                    <a:pt x="235" y="159"/>
                  </a:lnTo>
                  <a:lnTo>
                    <a:pt x="245" y="164"/>
                  </a:lnTo>
                  <a:lnTo>
                    <a:pt x="252" y="166"/>
                  </a:lnTo>
                  <a:lnTo>
                    <a:pt x="262" y="173"/>
                  </a:lnTo>
                  <a:lnTo>
                    <a:pt x="271" y="178"/>
                  </a:lnTo>
                  <a:lnTo>
                    <a:pt x="281" y="183"/>
                  </a:lnTo>
                  <a:lnTo>
                    <a:pt x="290" y="188"/>
                  </a:lnTo>
                  <a:lnTo>
                    <a:pt x="297" y="192"/>
                  </a:lnTo>
                  <a:lnTo>
                    <a:pt x="300" y="197"/>
                  </a:lnTo>
                  <a:lnTo>
                    <a:pt x="304" y="197"/>
                  </a:lnTo>
                  <a:lnTo>
                    <a:pt x="342" y="159"/>
                  </a:lnTo>
                  <a:lnTo>
                    <a:pt x="340" y="157"/>
                  </a:lnTo>
                  <a:lnTo>
                    <a:pt x="335" y="154"/>
                  </a:lnTo>
                  <a:lnTo>
                    <a:pt x="328" y="150"/>
                  </a:lnTo>
                  <a:lnTo>
                    <a:pt x="319" y="142"/>
                  </a:lnTo>
                  <a:lnTo>
                    <a:pt x="309" y="138"/>
                  </a:lnTo>
                  <a:lnTo>
                    <a:pt x="302" y="133"/>
                  </a:lnTo>
                  <a:lnTo>
                    <a:pt x="295" y="128"/>
                  </a:lnTo>
                  <a:lnTo>
                    <a:pt x="285" y="126"/>
                  </a:lnTo>
                  <a:lnTo>
                    <a:pt x="276" y="119"/>
                  </a:lnTo>
                  <a:lnTo>
                    <a:pt x="266" y="114"/>
                  </a:lnTo>
                  <a:lnTo>
                    <a:pt x="257" y="107"/>
                  </a:lnTo>
                  <a:lnTo>
                    <a:pt x="247" y="102"/>
                  </a:lnTo>
                  <a:lnTo>
                    <a:pt x="233" y="95"/>
                  </a:lnTo>
                  <a:lnTo>
                    <a:pt x="221" y="88"/>
                  </a:lnTo>
                  <a:lnTo>
                    <a:pt x="209" y="83"/>
                  </a:lnTo>
                  <a:lnTo>
                    <a:pt x="195" y="76"/>
                  </a:lnTo>
                  <a:lnTo>
                    <a:pt x="181" y="66"/>
                  </a:lnTo>
                  <a:lnTo>
                    <a:pt x="169" y="62"/>
                  </a:lnTo>
                  <a:lnTo>
                    <a:pt x="155" y="54"/>
                  </a:lnTo>
                  <a:lnTo>
                    <a:pt x="140" y="50"/>
                  </a:lnTo>
                  <a:lnTo>
                    <a:pt x="126" y="43"/>
                  </a:lnTo>
                  <a:lnTo>
                    <a:pt x="109" y="35"/>
                  </a:lnTo>
                  <a:lnTo>
                    <a:pt x="93" y="28"/>
                  </a:lnTo>
                  <a:lnTo>
                    <a:pt x="79" y="23"/>
                  </a:lnTo>
                  <a:lnTo>
                    <a:pt x="64" y="16"/>
                  </a:lnTo>
                  <a:lnTo>
                    <a:pt x="50" y="9"/>
                  </a:lnTo>
                  <a:lnTo>
                    <a:pt x="33" y="4"/>
                  </a:lnTo>
                  <a:lnTo>
                    <a:pt x="1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2" name="Freeform 102"/>
            <p:cNvSpPr>
              <a:spLocks/>
            </p:cNvSpPr>
            <p:nvPr/>
          </p:nvSpPr>
          <p:spPr bwMode="auto">
            <a:xfrm>
              <a:off x="1881" y="1234"/>
              <a:ext cx="211" cy="340"/>
            </a:xfrm>
            <a:custGeom>
              <a:avLst/>
              <a:gdLst>
                <a:gd name="T0" fmla="*/ 209 w 211"/>
                <a:gd name="T1" fmla="*/ 326 h 340"/>
                <a:gd name="T2" fmla="*/ 207 w 211"/>
                <a:gd name="T3" fmla="*/ 295 h 340"/>
                <a:gd name="T4" fmla="*/ 204 w 211"/>
                <a:gd name="T5" fmla="*/ 269 h 340"/>
                <a:gd name="T6" fmla="*/ 202 w 211"/>
                <a:gd name="T7" fmla="*/ 245 h 340"/>
                <a:gd name="T8" fmla="*/ 197 w 211"/>
                <a:gd name="T9" fmla="*/ 224 h 340"/>
                <a:gd name="T10" fmla="*/ 190 w 211"/>
                <a:gd name="T11" fmla="*/ 202 h 340"/>
                <a:gd name="T12" fmla="*/ 185 w 211"/>
                <a:gd name="T13" fmla="*/ 183 h 340"/>
                <a:gd name="T14" fmla="*/ 178 w 211"/>
                <a:gd name="T15" fmla="*/ 164 h 340"/>
                <a:gd name="T16" fmla="*/ 171 w 211"/>
                <a:gd name="T17" fmla="*/ 148 h 340"/>
                <a:gd name="T18" fmla="*/ 161 w 211"/>
                <a:gd name="T19" fmla="*/ 131 h 340"/>
                <a:gd name="T20" fmla="*/ 147 w 211"/>
                <a:gd name="T21" fmla="*/ 110 h 340"/>
                <a:gd name="T22" fmla="*/ 131 w 211"/>
                <a:gd name="T23" fmla="*/ 83 h 340"/>
                <a:gd name="T24" fmla="*/ 114 w 211"/>
                <a:gd name="T25" fmla="*/ 64 h 340"/>
                <a:gd name="T26" fmla="*/ 90 w 211"/>
                <a:gd name="T27" fmla="*/ 45 h 340"/>
                <a:gd name="T28" fmla="*/ 66 w 211"/>
                <a:gd name="T29" fmla="*/ 26 h 340"/>
                <a:gd name="T30" fmla="*/ 38 w 211"/>
                <a:gd name="T31" fmla="*/ 12 h 340"/>
                <a:gd name="T32" fmla="*/ 12 w 211"/>
                <a:gd name="T33" fmla="*/ 3 h 340"/>
                <a:gd name="T34" fmla="*/ 2 w 211"/>
                <a:gd name="T35" fmla="*/ 0 h 340"/>
                <a:gd name="T36" fmla="*/ 14 w 211"/>
                <a:gd name="T37" fmla="*/ 19 h 340"/>
                <a:gd name="T38" fmla="*/ 28 w 211"/>
                <a:gd name="T39" fmla="*/ 45 h 340"/>
                <a:gd name="T40" fmla="*/ 40 w 211"/>
                <a:gd name="T41" fmla="*/ 69 h 340"/>
                <a:gd name="T42" fmla="*/ 50 w 211"/>
                <a:gd name="T43" fmla="*/ 79 h 340"/>
                <a:gd name="T44" fmla="*/ 62 w 211"/>
                <a:gd name="T45" fmla="*/ 91 h 340"/>
                <a:gd name="T46" fmla="*/ 78 w 211"/>
                <a:gd name="T47" fmla="*/ 107 h 340"/>
                <a:gd name="T48" fmla="*/ 95 w 211"/>
                <a:gd name="T49" fmla="*/ 129 h 340"/>
                <a:gd name="T50" fmla="*/ 112 w 211"/>
                <a:gd name="T51" fmla="*/ 155 h 340"/>
                <a:gd name="T52" fmla="*/ 126 w 211"/>
                <a:gd name="T53" fmla="*/ 183 h 340"/>
                <a:gd name="T54" fmla="*/ 138 w 211"/>
                <a:gd name="T55" fmla="*/ 214 h 340"/>
                <a:gd name="T56" fmla="*/ 145 w 211"/>
                <a:gd name="T57" fmla="*/ 238 h 340"/>
                <a:gd name="T58" fmla="*/ 147 w 211"/>
                <a:gd name="T59" fmla="*/ 255 h 340"/>
                <a:gd name="T60" fmla="*/ 150 w 211"/>
                <a:gd name="T61" fmla="*/ 271 h 340"/>
                <a:gd name="T62" fmla="*/ 152 w 211"/>
                <a:gd name="T63" fmla="*/ 290 h 340"/>
                <a:gd name="T64" fmla="*/ 154 w 211"/>
                <a:gd name="T65" fmla="*/ 309 h 340"/>
                <a:gd name="T66" fmla="*/ 154 w 211"/>
                <a:gd name="T67" fmla="*/ 328 h 340"/>
                <a:gd name="T68" fmla="*/ 211 w 211"/>
                <a:gd name="T69" fmla="*/ 340 h 3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340"/>
                <a:gd name="T107" fmla="*/ 211 w 211"/>
                <a:gd name="T108" fmla="*/ 340 h 3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340">
                  <a:moveTo>
                    <a:pt x="211" y="340"/>
                  </a:moveTo>
                  <a:lnTo>
                    <a:pt x="209" y="326"/>
                  </a:lnTo>
                  <a:lnTo>
                    <a:pt x="209" y="309"/>
                  </a:lnTo>
                  <a:lnTo>
                    <a:pt x="207" y="295"/>
                  </a:lnTo>
                  <a:lnTo>
                    <a:pt x="207" y="283"/>
                  </a:lnTo>
                  <a:lnTo>
                    <a:pt x="204" y="269"/>
                  </a:lnTo>
                  <a:lnTo>
                    <a:pt x="202" y="257"/>
                  </a:lnTo>
                  <a:lnTo>
                    <a:pt x="202" y="245"/>
                  </a:lnTo>
                  <a:lnTo>
                    <a:pt x="199" y="236"/>
                  </a:lnTo>
                  <a:lnTo>
                    <a:pt x="197" y="224"/>
                  </a:lnTo>
                  <a:lnTo>
                    <a:pt x="192" y="212"/>
                  </a:lnTo>
                  <a:lnTo>
                    <a:pt x="190" y="202"/>
                  </a:lnTo>
                  <a:lnTo>
                    <a:pt x="188" y="193"/>
                  </a:lnTo>
                  <a:lnTo>
                    <a:pt x="185" y="183"/>
                  </a:lnTo>
                  <a:lnTo>
                    <a:pt x="183" y="174"/>
                  </a:lnTo>
                  <a:lnTo>
                    <a:pt x="178" y="164"/>
                  </a:lnTo>
                  <a:lnTo>
                    <a:pt x="176" y="157"/>
                  </a:lnTo>
                  <a:lnTo>
                    <a:pt x="171" y="148"/>
                  </a:lnTo>
                  <a:lnTo>
                    <a:pt x="166" y="138"/>
                  </a:lnTo>
                  <a:lnTo>
                    <a:pt x="161" y="131"/>
                  </a:lnTo>
                  <a:lnTo>
                    <a:pt x="159" y="124"/>
                  </a:lnTo>
                  <a:lnTo>
                    <a:pt x="147" y="110"/>
                  </a:lnTo>
                  <a:lnTo>
                    <a:pt x="140" y="98"/>
                  </a:lnTo>
                  <a:lnTo>
                    <a:pt x="131" y="83"/>
                  </a:lnTo>
                  <a:lnTo>
                    <a:pt x="123" y="74"/>
                  </a:lnTo>
                  <a:lnTo>
                    <a:pt x="114" y="64"/>
                  </a:lnTo>
                  <a:lnTo>
                    <a:pt x="104" y="60"/>
                  </a:lnTo>
                  <a:lnTo>
                    <a:pt x="90" y="45"/>
                  </a:lnTo>
                  <a:lnTo>
                    <a:pt x="78" y="36"/>
                  </a:lnTo>
                  <a:lnTo>
                    <a:pt x="66" y="26"/>
                  </a:lnTo>
                  <a:lnTo>
                    <a:pt x="52" y="19"/>
                  </a:lnTo>
                  <a:lnTo>
                    <a:pt x="38" y="12"/>
                  </a:lnTo>
                  <a:lnTo>
                    <a:pt x="26" y="7"/>
                  </a:lnTo>
                  <a:lnTo>
                    <a:pt x="1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14" y="19"/>
                  </a:lnTo>
                  <a:lnTo>
                    <a:pt x="24" y="34"/>
                  </a:lnTo>
                  <a:lnTo>
                    <a:pt x="28" y="45"/>
                  </a:lnTo>
                  <a:lnTo>
                    <a:pt x="35" y="60"/>
                  </a:lnTo>
                  <a:lnTo>
                    <a:pt x="40" y="69"/>
                  </a:lnTo>
                  <a:lnTo>
                    <a:pt x="45" y="74"/>
                  </a:lnTo>
                  <a:lnTo>
                    <a:pt x="50" y="79"/>
                  </a:lnTo>
                  <a:lnTo>
                    <a:pt x="57" y="83"/>
                  </a:lnTo>
                  <a:lnTo>
                    <a:pt x="62" y="91"/>
                  </a:lnTo>
                  <a:lnTo>
                    <a:pt x="69" y="98"/>
                  </a:lnTo>
                  <a:lnTo>
                    <a:pt x="78" y="107"/>
                  </a:lnTo>
                  <a:lnTo>
                    <a:pt x="88" y="117"/>
                  </a:lnTo>
                  <a:lnTo>
                    <a:pt x="95" y="129"/>
                  </a:lnTo>
                  <a:lnTo>
                    <a:pt x="104" y="141"/>
                  </a:lnTo>
                  <a:lnTo>
                    <a:pt x="112" y="155"/>
                  </a:lnTo>
                  <a:lnTo>
                    <a:pt x="119" y="169"/>
                  </a:lnTo>
                  <a:lnTo>
                    <a:pt x="126" y="183"/>
                  </a:lnTo>
                  <a:lnTo>
                    <a:pt x="133" y="200"/>
                  </a:lnTo>
                  <a:lnTo>
                    <a:pt x="138" y="214"/>
                  </a:lnTo>
                  <a:lnTo>
                    <a:pt x="142" y="229"/>
                  </a:lnTo>
                  <a:lnTo>
                    <a:pt x="145" y="238"/>
                  </a:lnTo>
                  <a:lnTo>
                    <a:pt x="145" y="245"/>
                  </a:lnTo>
                  <a:lnTo>
                    <a:pt x="147" y="255"/>
                  </a:lnTo>
                  <a:lnTo>
                    <a:pt x="150" y="264"/>
                  </a:lnTo>
                  <a:lnTo>
                    <a:pt x="150" y="271"/>
                  </a:lnTo>
                  <a:lnTo>
                    <a:pt x="152" y="281"/>
                  </a:lnTo>
                  <a:lnTo>
                    <a:pt x="152" y="290"/>
                  </a:lnTo>
                  <a:lnTo>
                    <a:pt x="154" y="300"/>
                  </a:lnTo>
                  <a:lnTo>
                    <a:pt x="154" y="309"/>
                  </a:lnTo>
                  <a:lnTo>
                    <a:pt x="154" y="319"/>
                  </a:lnTo>
                  <a:lnTo>
                    <a:pt x="154" y="328"/>
                  </a:lnTo>
                  <a:lnTo>
                    <a:pt x="157" y="340"/>
                  </a:lnTo>
                  <a:lnTo>
                    <a:pt x="211" y="3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3" name="Freeform 103"/>
            <p:cNvSpPr>
              <a:spLocks/>
            </p:cNvSpPr>
            <p:nvPr/>
          </p:nvSpPr>
          <p:spPr bwMode="auto">
            <a:xfrm>
              <a:off x="1448" y="1263"/>
              <a:ext cx="354" cy="376"/>
            </a:xfrm>
            <a:custGeom>
              <a:avLst/>
              <a:gdLst>
                <a:gd name="T0" fmla="*/ 57 w 354"/>
                <a:gd name="T1" fmla="*/ 257 h 376"/>
                <a:gd name="T2" fmla="*/ 59 w 354"/>
                <a:gd name="T3" fmla="*/ 228 h 376"/>
                <a:gd name="T4" fmla="*/ 67 w 354"/>
                <a:gd name="T5" fmla="*/ 200 h 376"/>
                <a:gd name="T6" fmla="*/ 71 w 354"/>
                <a:gd name="T7" fmla="*/ 173 h 376"/>
                <a:gd name="T8" fmla="*/ 86 w 354"/>
                <a:gd name="T9" fmla="*/ 135 h 376"/>
                <a:gd name="T10" fmla="*/ 105 w 354"/>
                <a:gd name="T11" fmla="*/ 100 h 376"/>
                <a:gd name="T12" fmla="*/ 128 w 354"/>
                <a:gd name="T13" fmla="*/ 74 h 376"/>
                <a:gd name="T14" fmla="*/ 155 w 354"/>
                <a:gd name="T15" fmla="*/ 59 h 376"/>
                <a:gd name="T16" fmla="*/ 178 w 354"/>
                <a:gd name="T17" fmla="*/ 54 h 376"/>
                <a:gd name="T18" fmla="*/ 226 w 354"/>
                <a:gd name="T19" fmla="*/ 64 h 376"/>
                <a:gd name="T20" fmla="*/ 264 w 354"/>
                <a:gd name="T21" fmla="*/ 88 h 376"/>
                <a:gd name="T22" fmla="*/ 288 w 354"/>
                <a:gd name="T23" fmla="*/ 121 h 376"/>
                <a:gd name="T24" fmla="*/ 297 w 354"/>
                <a:gd name="T25" fmla="*/ 157 h 376"/>
                <a:gd name="T26" fmla="*/ 297 w 354"/>
                <a:gd name="T27" fmla="*/ 185 h 376"/>
                <a:gd name="T28" fmla="*/ 297 w 354"/>
                <a:gd name="T29" fmla="*/ 216 h 376"/>
                <a:gd name="T30" fmla="*/ 292 w 354"/>
                <a:gd name="T31" fmla="*/ 245 h 376"/>
                <a:gd name="T32" fmla="*/ 288 w 354"/>
                <a:gd name="T33" fmla="*/ 276 h 376"/>
                <a:gd name="T34" fmla="*/ 278 w 354"/>
                <a:gd name="T35" fmla="*/ 311 h 376"/>
                <a:gd name="T36" fmla="*/ 264 w 354"/>
                <a:gd name="T37" fmla="*/ 354 h 376"/>
                <a:gd name="T38" fmla="*/ 319 w 354"/>
                <a:gd name="T39" fmla="*/ 359 h 376"/>
                <a:gd name="T40" fmla="*/ 326 w 354"/>
                <a:gd name="T41" fmla="*/ 337 h 376"/>
                <a:gd name="T42" fmla="*/ 335 w 354"/>
                <a:gd name="T43" fmla="*/ 307 h 376"/>
                <a:gd name="T44" fmla="*/ 342 w 354"/>
                <a:gd name="T45" fmla="*/ 271 h 376"/>
                <a:gd name="T46" fmla="*/ 350 w 354"/>
                <a:gd name="T47" fmla="*/ 235 h 376"/>
                <a:gd name="T48" fmla="*/ 352 w 354"/>
                <a:gd name="T49" fmla="*/ 192 h 376"/>
                <a:gd name="T50" fmla="*/ 350 w 354"/>
                <a:gd name="T51" fmla="*/ 150 h 376"/>
                <a:gd name="T52" fmla="*/ 342 w 354"/>
                <a:gd name="T53" fmla="*/ 112 h 376"/>
                <a:gd name="T54" fmla="*/ 328 w 354"/>
                <a:gd name="T55" fmla="*/ 78 h 376"/>
                <a:gd name="T56" fmla="*/ 304 w 354"/>
                <a:gd name="T57" fmla="*/ 50 h 376"/>
                <a:gd name="T58" fmla="*/ 271 w 354"/>
                <a:gd name="T59" fmla="*/ 26 h 376"/>
                <a:gd name="T60" fmla="*/ 238 w 354"/>
                <a:gd name="T61" fmla="*/ 12 h 376"/>
                <a:gd name="T62" fmla="*/ 207 w 354"/>
                <a:gd name="T63" fmla="*/ 2 h 376"/>
                <a:gd name="T64" fmla="*/ 171 w 354"/>
                <a:gd name="T65" fmla="*/ 0 h 376"/>
                <a:gd name="T66" fmla="*/ 143 w 354"/>
                <a:gd name="T67" fmla="*/ 5 h 376"/>
                <a:gd name="T68" fmla="*/ 109 w 354"/>
                <a:gd name="T69" fmla="*/ 19 h 376"/>
                <a:gd name="T70" fmla="*/ 76 w 354"/>
                <a:gd name="T71" fmla="*/ 47 h 376"/>
                <a:gd name="T72" fmla="*/ 48 w 354"/>
                <a:gd name="T73" fmla="*/ 85 h 376"/>
                <a:gd name="T74" fmla="*/ 31 w 354"/>
                <a:gd name="T75" fmla="*/ 119 h 376"/>
                <a:gd name="T76" fmla="*/ 21 w 354"/>
                <a:gd name="T77" fmla="*/ 147 h 376"/>
                <a:gd name="T78" fmla="*/ 14 w 354"/>
                <a:gd name="T79" fmla="*/ 181 h 376"/>
                <a:gd name="T80" fmla="*/ 7 w 354"/>
                <a:gd name="T81" fmla="*/ 211 h 376"/>
                <a:gd name="T82" fmla="*/ 2 w 354"/>
                <a:gd name="T83" fmla="*/ 247 h 376"/>
                <a:gd name="T84" fmla="*/ 57 w 354"/>
                <a:gd name="T85" fmla="*/ 280 h 3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4"/>
                <a:gd name="T130" fmla="*/ 0 h 376"/>
                <a:gd name="T131" fmla="*/ 354 w 354"/>
                <a:gd name="T132" fmla="*/ 376 h 3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4" h="376">
                  <a:moveTo>
                    <a:pt x="57" y="280"/>
                  </a:moveTo>
                  <a:lnTo>
                    <a:pt x="57" y="269"/>
                  </a:lnTo>
                  <a:lnTo>
                    <a:pt x="57" y="257"/>
                  </a:lnTo>
                  <a:lnTo>
                    <a:pt x="57" y="247"/>
                  </a:lnTo>
                  <a:lnTo>
                    <a:pt x="59" y="238"/>
                  </a:lnTo>
                  <a:lnTo>
                    <a:pt x="59" y="228"/>
                  </a:lnTo>
                  <a:lnTo>
                    <a:pt x="62" y="219"/>
                  </a:lnTo>
                  <a:lnTo>
                    <a:pt x="62" y="209"/>
                  </a:lnTo>
                  <a:lnTo>
                    <a:pt x="67" y="200"/>
                  </a:lnTo>
                  <a:lnTo>
                    <a:pt x="67" y="190"/>
                  </a:lnTo>
                  <a:lnTo>
                    <a:pt x="71" y="181"/>
                  </a:lnTo>
                  <a:lnTo>
                    <a:pt x="71" y="173"/>
                  </a:lnTo>
                  <a:lnTo>
                    <a:pt x="76" y="166"/>
                  </a:lnTo>
                  <a:lnTo>
                    <a:pt x="81" y="150"/>
                  </a:lnTo>
                  <a:lnTo>
                    <a:pt x="86" y="135"/>
                  </a:lnTo>
                  <a:lnTo>
                    <a:pt x="90" y="121"/>
                  </a:lnTo>
                  <a:lnTo>
                    <a:pt x="97" y="112"/>
                  </a:lnTo>
                  <a:lnTo>
                    <a:pt x="105" y="100"/>
                  </a:lnTo>
                  <a:lnTo>
                    <a:pt x="114" y="90"/>
                  </a:lnTo>
                  <a:lnTo>
                    <a:pt x="119" y="81"/>
                  </a:lnTo>
                  <a:lnTo>
                    <a:pt x="128" y="74"/>
                  </a:lnTo>
                  <a:lnTo>
                    <a:pt x="138" y="69"/>
                  </a:lnTo>
                  <a:lnTo>
                    <a:pt x="147" y="64"/>
                  </a:lnTo>
                  <a:lnTo>
                    <a:pt x="155" y="59"/>
                  </a:lnTo>
                  <a:lnTo>
                    <a:pt x="164" y="57"/>
                  </a:lnTo>
                  <a:lnTo>
                    <a:pt x="171" y="54"/>
                  </a:lnTo>
                  <a:lnTo>
                    <a:pt x="178" y="54"/>
                  </a:lnTo>
                  <a:lnTo>
                    <a:pt x="195" y="57"/>
                  </a:lnTo>
                  <a:lnTo>
                    <a:pt x="212" y="62"/>
                  </a:lnTo>
                  <a:lnTo>
                    <a:pt x="226" y="64"/>
                  </a:lnTo>
                  <a:lnTo>
                    <a:pt x="240" y="71"/>
                  </a:lnTo>
                  <a:lnTo>
                    <a:pt x="252" y="78"/>
                  </a:lnTo>
                  <a:lnTo>
                    <a:pt x="264" y="88"/>
                  </a:lnTo>
                  <a:lnTo>
                    <a:pt x="273" y="95"/>
                  </a:lnTo>
                  <a:lnTo>
                    <a:pt x="283" y="107"/>
                  </a:lnTo>
                  <a:lnTo>
                    <a:pt x="288" y="121"/>
                  </a:lnTo>
                  <a:lnTo>
                    <a:pt x="295" y="140"/>
                  </a:lnTo>
                  <a:lnTo>
                    <a:pt x="297" y="147"/>
                  </a:lnTo>
                  <a:lnTo>
                    <a:pt x="297" y="157"/>
                  </a:lnTo>
                  <a:lnTo>
                    <a:pt x="297" y="166"/>
                  </a:lnTo>
                  <a:lnTo>
                    <a:pt x="300" y="176"/>
                  </a:lnTo>
                  <a:lnTo>
                    <a:pt x="297" y="185"/>
                  </a:lnTo>
                  <a:lnTo>
                    <a:pt x="297" y="195"/>
                  </a:lnTo>
                  <a:lnTo>
                    <a:pt x="297" y="204"/>
                  </a:lnTo>
                  <a:lnTo>
                    <a:pt x="297" y="216"/>
                  </a:lnTo>
                  <a:lnTo>
                    <a:pt x="295" y="226"/>
                  </a:lnTo>
                  <a:lnTo>
                    <a:pt x="295" y="235"/>
                  </a:lnTo>
                  <a:lnTo>
                    <a:pt x="292" y="245"/>
                  </a:lnTo>
                  <a:lnTo>
                    <a:pt x="292" y="257"/>
                  </a:lnTo>
                  <a:lnTo>
                    <a:pt x="288" y="266"/>
                  </a:lnTo>
                  <a:lnTo>
                    <a:pt x="288" y="276"/>
                  </a:lnTo>
                  <a:lnTo>
                    <a:pt x="285" y="285"/>
                  </a:lnTo>
                  <a:lnTo>
                    <a:pt x="283" y="295"/>
                  </a:lnTo>
                  <a:lnTo>
                    <a:pt x="278" y="311"/>
                  </a:lnTo>
                  <a:lnTo>
                    <a:pt x="273" y="326"/>
                  </a:lnTo>
                  <a:lnTo>
                    <a:pt x="269" y="340"/>
                  </a:lnTo>
                  <a:lnTo>
                    <a:pt x="264" y="354"/>
                  </a:lnTo>
                  <a:lnTo>
                    <a:pt x="316" y="376"/>
                  </a:lnTo>
                  <a:lnTo>
                    <a:pt x="316" y="368"/>
                  </a:lnTo>
                  <a:lnTo>
                    <a:pt x="319" y="359"/>
                  </a:lnTo>
                  <a:lnTo>
                    <a:pt x="321" y="352"/>
                  </a:lnTo>
                  <a:lnTo>
                    <a:pt x="323" y="345"/>
                  </a:lnTo>
                  <a:lnTo>
                    <a:pt x="326" y="337"/>
                  </a:lnTo>
                  <a:lnTo>
                    <a:pt x="331" y="330"/>
                  </a:lnTo>
                  <a:lnTo>
                    <a:pt x="331" y="318"/>
                  </a:lnTo>
                  <a:lnTo>
                    <a:pt x="335" y="307"/>
                  </a:lnTo>
                  <a:lnTo>
                    <a:pt x="338" y="297"/>
                  </a:lnTo>
                  <a:lnTo>
                    <a:pt x="340" y="285"/>
                  </a:lnTo>
                  <a:lnTo>
                    <a:pt x="342" y="271"/>
                  </a:lnTo>
                  <a:lnTo>
                    <a:pt x="345" y="259"/>
                  </a:lnTo>
                  <a:lnTo>
                    <a:pt x="347" y="247"/>
                  </a:lnTo>
                  <a:lnTo>
                    <a:pt x="350" y="23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2" y="192"/>
                  </a:lnTo>
                  <a:lnTo>
                    <a:pt x="354" y="181"/>
                  </a:lnTo>
                  <a:lnTo>
                    <a:pt x="352" y="166"/>
                  </a:lnTo>
                  <a:lnTo>
                    <a:pt x="350" y="150"/>
                  </a:lnTo>
                  <a:lnTo>
                    <a:pt x="350" y="138"/>
                  </a:lnTo>
                  <a:lnTo>
                    <a:pt x="347" y="126"/>
                  </a:lnTo>
                  <a:lnTo>
                    <a:pt x="342" y="112"/>
                  </a:lnTo>
                  <a:lnTo>
                    <a:pt x="338" y="102"/>
                  </a:lnTo>
                  <a:lnTo>
                    <a:pt x="333" y="88"/>
                  </a:lnTo>
                  <a:lnTo>
                    <a:pt x="328" y="78"/>
                  </a:lnTo>
                  <a:lnTo>
                    <a:pt x="321" y="69"/>
                  </a:lnTo>
                  <a:lnTo>
                    <a:pt x="314" y="59"/>
                  </a:lnTo>
                  <a:lnTo>
                    <a:pt x="304" y="50"/>
                  </a:lnTo>
                  <a:lnTo>
                    <a:pt x="295" y="43"/>
                  </a:lnTo>
                  <a:lnTo>
                    <a:pt x="283" y="33"/>
                  </a:lnTo>
                  <a:lnTo>
                    <a:pt x="271" y="26"/>
                  </a:lnTo>
                  <a:lnTo>
                    <a:pt x="259" y="21"/>
                  </a:lnTo>
                  <a:lnTo>
                    <a:pt x="250" y="16"/>
                  </a:lnTo>
                  <a:lnTo>
                    <a:pt x="238" y="12"/>
                  </a:lnTo>
                  <a:lnTo>
                    <a:pt x="226" y="5"/>
                  </a:lnTo>
                  <a:lnTo>
                    <a:pt x="216" y="2"/>
                  </a:lnTo>
                  <a:lnTo>
                    <a:pt x="207" y="2"/>
                  </a:ln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52" y="2"/>
                  </a:lnTo>
                  <a:lnTo>
                    <a:pt x="143" y="5"/>
                  </a:lnTo>
                  <a:lnTo>
                    <a:pt x="133" y="9"/>
                  </a:lnTo>
                  <a:lnTo>
                    <a:pt x="124" y="14"/>
                  </a:lnTo>
                  <a:lnTo>
                    <a:pt x="109" y="19"/>
                  </a:lnTo>
                  <a:lnTo>
                    <a:pt x="100" y="28"/>
                  </a:lnTo>
                  <a:lnTo>
                    <a:pt x="86" y="35"/>
                  </a:lnTo>
                  <a:lnTo>
                    <a:pt x="76" y="47"/>
                  </a:lnTo>
                  <a:lnTo>
                    <a:pt x="67" y="59"/>
                  </a:lnTo>
                  <a:lnTo>
                    <a:pt x="57" y="74"/>
                  </a:lnTo>
                  <a:lnTo>
                    <a:pt x="48" y="85"/>
                  </a:lnTo>
                  <a:lnTo>
                    <a:pt x="40" y="102"/>
                  </a:lnTo>
                  <a:lnTo>
                    <a:pt x="36" y="112"/>
                  </a:lnTo>
                  <a:lnTo>
                    <a:pt x="31" y="119"/>
                  </a:lnTo>
                  <a:lnTo>
                    <a:pt x="29" y="128"/>
                  </a:lnTo>
                  <a:lnTo>
                    <a:pt x="24" y="138"/>
                  </a:lnTo>
                  <a:lnTo>
                    <a:pt x="21" y="147"/>
                  </a:lnTo>
                  <a:lnTo>
                    <a:pt x="19" y="157"/>
                  </a:lnTo>
                  <a:lnTo>
                    <a:pt x="17" y="169"/>
                  </a:lnTo>
                  <a:lnTo>
                    <a:pt x="14" y="181"/>
                  </a:lnTo>
                  <a:lnTo>
                    <a:pt x="12" y="190"/>
                  </a:lnTo>
                  <a:lnTo>
                    <a:pt x="10" y="200"/>
                  </a:lnTo>
                  <a:lnTo>
                    <a:pt x="7" y="211"/>
                  </a:lnTo>
                  <a:lnTo>
                    <a:pt x="5" y="223"/>
                  </a:lnTo>
                  <a:lnTo>
                    <a:pt x="5" y="235"/>
                  </a:lnTo>
                  <a:lnTo>
                    <a:pt x="2" y="247"/>
                  </a:lnTo>
                  <a:lnTo>
                    <a:pt x="0" y="261"/>
                  </a:lnTo>
                  <a:lnTo>
                    <a:pt x="0" y="276"/>
                  </a:lnTo>
                  <a:lnTo>
                    <a:pt x="57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4" name="Freeform 104"/>
            <p:cNvSpPr>
              <a:spLocks/>
            </p:cNvSpPr>
            <p:nvPr/>
          </p:nvSpPr>
          <p:spPr bwMode="auto">
            <a:xfrm>
              <a:off x="1450" y="1491"/>
              <a:ext cx="329" cy="150"/>
            </a:xfrm>
            <a:custGeom>
              <a:avLst/>
              <a:gdLst>
                <a:gd name="T0" fmla="*/ 0 w 329"/>
                <a:gd name="T1" fmla="*/ 43 h 150"/>
                <a:gd name="T2" fmla="*/ 10 w 329"/>
                <a:gd name="T3" fmla="*/ 50 h 150"/>
                <a:gd name="T4" fmla="*/ 22 w 329"/>
                <a:gd name="T5" fmla="*/ 57 h 150"/>
                <a:gd name="T6" fmla="*/ 34 w 329"/>
                <a:gd name="T7" fmla="*/ 67 h 150"/>
                <a:gd name="T8" fmla="*/ 46 w 329"/>
                <a:gd name="T9" fmla="*/ 74 h 150"/>
                <a:gd name="T10" fmla="*/ 57 w 329"/>
                <a:gd name="T11" fmla="*/ 81 h 150"/>
                <a:gd name="T12" fmla="*/ 72 w 329"/>
                <a:gd name="T13" fmla="*/ 86 h 150"/>
                <a:gd name="T14" fmla="*/ 84 w 329"/>
                <a:gd name="T15" fmla="*/ 93 h 150"/>
                <a:gd name="T16" fmla="*/ 98 w 329"/>
                <a:gd name="T17" fmla="*/ 100 h 150"/>
                <a:gd name="T18" fmla="*/ 107 w 329"/>
                <a:gd name="T19" fmla="*/ 102 h 150"/>
                <a:gd name="T20" fmla="*/ 122 w 329"/>
                <a:gd name="T21" fmla="*/ 107 h 150"/>
                <a:gd name="T22" fmla="*/ 134 w 329"/>
                <a:gd name="T23" fmla="*/ 112 h 150"/>
                <a:gd name="T24" fmla="*/ 145 w 329"/>
                <a:gd name="T25" fmla="*/ 117 h 150"/>
                <a:gd name="T26" fmla="*/ 157 w 329"/>
                <a:gd name="T27" fmla="*/ 121 h 150"/>
                <a:gd name="T28" fmla="*/ 169 w 329"/>
                <a:gd name="T29" fmla="*/ 124 h 150"/>
                <a:gd name="T30" fmla="*/ 181 w 329"/>
                <a:gd name="T31" fmla="*/ 126 h 150"/>
                <a:gd name="T32" fmla="*/ 193 w 329"/>
                <a:gd name="T33" fmla="*/ 131 h 150"/>
                <a:gd name="T34" fmla="*/ 205 w 329"/>
                <a:gd name="T35" fmla="*/ 133 h 150"/>
                <a:gd name="T36" fmla="*/ 214 w 329"/>
                <a:gd name="T37" fmla="*/ 136 h 150"/>
                <a:gd name="T38" fmla="*/ 224 w 329"/>
                <a:gd name="T39" fmla="*/ 136 h 150"/>
                <a:gd name="T40" fmla="*/ 233 w 329"/>
                <a:gd name="T41" fmla="*/ 140 h 150"/>
                <a:gd name="T42" fmla="*/ 243 w 329"/>
                <a:gd name="T43" fmla="*/ 140 h 150"/>
                <a:gd name="T44" fmla="*/ 252 w 329"/>
                <a:gd name="T45" fmla="*/ 140 h 150"/>
                <a:gd name="T46" fmla="*/ 260 w 329"/>
                <a:gd name="T47" fmla="*/ 143 h 150"/>
                <a:gd name="T48" fmla="*/ 269 w 329"/>
                <a:gd name="T49" fmla="*/ 145 h 150"/>
                <a:gd name="T50" fmla="*/ 281 w 329"/>
                <a:gd name="T51" fmla="*/ 145 h 150"/>
                <a:gd name="T52" fmla="*/ 290 w 329"/>
                <a:gd name="T53" fmla="*/ 148 h 150"/>
                <a:gd name="T54" fmla="*/ 298 w 329"/>
                <a:gd name="T55" fmla="*/ 148 h 150"/>
                <a:gd name="T56" fmla="*/ 302 w 329"/>
                <a:gd name="T57" fmla="*/ 150 h 150"/>
                <a:gd name="T58" fmla="*/ 329 w 329"/>
                <a:gd name="T59" fmla="*/ 93 h 150"/>
                <a:gd name="T60" fmla="*/ 305 w 329"/>
                <a:gd name="T61" fmla="*/ 93 h 150"/>
                <a:gd name="T62" fmla="*/ 300 w 329"/>
                <a:gd name="T63" fmla="*/ 93 h 150"/>
                <a:gd name="T64" fmla="*/ 295 w 329"/>
                <a:gd name="T65" fmla="*/ 93 h 150"/>
                <a:gd name="T66" fmla="*/ 286 w 329"/>
                <a:gd name="T67" fmla="*/ 90 h 150"/>
                <a:gd name="T68" fmla="*/ 276 w 329"/>
                <a:gd name="T69" fmla="*/ 90 h 150"/>
                <a:gd name="T70" fmla="*/ 262 w 329"/>
                <a:gd name="T71" fmla="*/ 86 h 150"/>
                <a:gd name="T72" fmla="*/ 245 w 329"/>
                <a:gd name="T73" fmla="*/ 83 h 150"/>
                <a:gd name="T74" fmla="*/ 236 w 329"/>
                <a:gd name="T75" fmla="*/ 83 h 150"/>
                <a:gd name="T76" fmla="*/ 226 w 329"/>
                <a:gd name="T77" fmla="*/ 81 h 150"/>
                <a:gd name="T78" fmla="*/ 217 w 329"/>
                <a:gd name="T79" fmla="*/ 79 h 150"/>
                <a:gd name="T80" fmla="*/ 210 w 329"/>
                <a:gd name="T81" fmla="*/ 79 h 150"/>
                <a:gd name="T82" fmla="*/ 198 w 329"/>
                <a:gd name="T83" fmla="*/ 74 h 150"/>
                <a:gd name="T84" fmla="*/ 186 w 329"/>
                <a:gd name="T85" fmla="*/ 71 h 150"/>
                <a:gd name="T86" fmla="*/ 176 w 329"/>
                <a:gd name="T87" fmla="*/ 69 h 150"/>
                <a:gd name="T88" fmla="*/ 164 w 329"/>
                <a:gd name="T89" fmla="*/ 64 h 150"/>
                <a:gd name="T90" fmla="*/ 153 w 329"/>
                <a:gd name="T91" fmla="*/ 60 h 150"/>
                <a:gd name="T92" fmla="*/ 143 w 329"/>
                <a:gd name="T93" fmla="*/ 57 h 150"/>
                <a:gd name="T94" fmla="*/ 131 w 329"/>
                <a:gd name="T95" fmla="*/ 52 h 150"/>
                <a:gd name="T96" fmla="*/ 122 w 329"/>
                <a:gd name="T97" fmla="*/ 48 h 150"/>
                <a:gd name="T98" fmla="*/ 107 w 329"/>
                <a:gd name="T99" fmla="*/ 43 h 150"/>
                <a:gd name="T100" fmla="*/ 98 w 329"/>
                <a:gd name="T101" fmla="*/ 38 h 150"/>
                <a:gd name="T102" fmla="*/ 86 w 329"/>
                <a:gd name="T103" fmla="*/ 31 h 150"/>
                <a:gd name="T104" fmla="*/ 74 w 329"/>
                <a:gd name="T105" fmla="*/ 26 h 150"/>
                <a:gd name="T106" fmla="*/ 65 w 329"/>
                <a:gd name="T107" fmla="*/ 19 h 150"/>
                <a:gd name="T108" fmla="*/ 55 w 329"/>
                <a:gd name="T109" fmla="*/ 12 h 150"/>
                <a:gd name="T110" fmla="*/ 46 w 329"/>
                <a:gd name="T111" fmla="*/ 5 h 150"/>
                <a:gd name="T112" fmla="*/ 36 w 329"/>
                <a:gd name="T113" fmla="*/ 0 h 150"/>
                <a:gd name="T114" fmla="*/ 0 w 329"/>
                <a:gd name="T115" fmla="*/ 43 h 150"/>
                <a:gd name="T116" fmla="*/ 0 w 329"/>
                <a:gd name="T117" fmla="*/ 43 h 1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9"/>
                <a:gd name="T178" fmla="*/ 0 h 150"/>
                <a:gd name="T179" fmla="*/ 329 w 329"/>
                <a:gd name="T180" fmla="*/ 150 h 1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9" h="150">
                  <a:moveTo>
                    <a:pt x="0" y="43"/>
                  </a:moveTo>
                  <a:lnTo>
                    <a:pt x="10" y="50"/>
                  </a:lnTo>
                  <a:lnTo>
                    <a:pt x="22" y="57"/>
                  </a:lnTo>
                  <a:lnTo>
                    <a:pt x="34" y="67"/>
                  </a:lnTo>
                  <a:lnTo>
                    <a:pt x="46" y="74"/>
                  </a:lnTo>
                  <a:lnTo>
                    <a:pt x="57" y="81"/>
                  </a:lnTo>
                  <a:lnTo>
                    <a:pt x="72" y="86"/>
                  </a:lnTo>
                  <a:lnTo>
                    <a:pt x="84" y="93"/>
                  </a:lnTo>
                  <a:lnTo>
                    <a:pt x="98" y="100"/>
                  </a:lnTo>
                  <a:lnTo>
                    <a:pt x="107" y="102"/>
                  </a:lnTo>
                  <a:lnTo>
                    <a:pt x="122" y="107"/>
                  </a:lnTo>
                  <a:lnTo>
                    <a:pt x="134" y="112"/>
                  </a:lnTo>
                  <a:lnTo>
                    <a:pt x="145" y="117"/>
                  </a:lnTo>
                  <a:lnTo>
                    <a:pt x="157" y="121"/>
                  </a:lnTo>
                  <a:lnTo>
                    <a:pt x="169" y="124"/>
                  </a:lnTo>
                  <a:lnTo>
                    <a:pt x="181" y="126"/>
                  </a:lnTo>
                  <a:lnTo>
                    <a:pt x="193" y="131"/>
                  </a:lnTo>
                  <a:lnTo>
                    <a:pt x="205" y="133"/>
                  </a:lnTo>
                  <a:lnTo>
                    <a:pt x="214" y="136"/>
                  </a:lnTo>
                  <a:lnTo>
                    <a:pt x="224" y="136"/>
                  </a:lnTo>
                  <a:lnTo>
                    <a:pt x="233" y="140"/>
                  </a:lnTo>
                  <a:lnTo>
                    <a:pt x="243" y="140"/>
                  </a:lnTo>
                  <a:lnTo>
                    <a:pt x="252" y="140"/>
                  </a:lnTo>
                  <a:lnTo>
                    <a:pt x="260" y="143"/>
                  </a:lnTo>
                  <a:lnTo>
                    <a:pt x="269" y="145"/>
                  </a:lnTo>
                  <a:lnTo>
                    <a:pt x="281" y="145"/>
                  </a:lnTo>
                  <a:lnTo>
                    <a:pt x="290" y="148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29" y="93"/>
                  </a:lnTo>
                  <a:lnTo>
                    <a:pt x="305" y="93"/>
                  </a:lnTo>
                  <a:lnTo>
                    <a:pt x="300" y="93"/>
                  </a:lnTo>
                  <a:lnTo>
                    <a:pt x="295" y="93"/>
                  </a:lnTo>
                  <a:lnTo>
                    <a:pt x="286" y="90"/>
                  </a:lnTo>
                  <a:lnTo>
                    <a:pt x="276" y="90"/>
                  </a:lnTo>
                  <a:lnTo>
                    <a:pt x="262" y="86"/>
                  </a:lnTo>
                  <a:lnTo>
                    <a:pt x="245" y="83"/>
                  </a:lnTo>
                  <a:lnTo>
                    <a:pt x="236" y="83"/>
                  </a:lnTo>
                  <a:lnTo>
                    <a:pt x="226" y="81"/>
                  </a:lnTo>
                  <a:lnTo>
                    <a:pt x="217" y="79"/>
                  </a:lnTo>
                  <a:lnTo>
                    <a:pt x="210" y="79"/>
                  </a:lnTo>
                  <a:lnTo>
                    <a:pt x="198" y="74"/>
                  </a:lnTo>
                  <a:lnTo>
                    <a:pt x="186" y="71"/>
                  </a:lnTo>
                  <a:lnTo>
                    <a:pt x="176" y="69"/>
                  </a:lnTo>
                  <a:lnTo>
                    <a:pt x="164" y="64"/>
                  </a:lnTo>
                  <a:lnTo>
                    <a:pt x="153" y="60"/>
                  </a:lnTo>
                  <a:lnTo>
                    <a:pt x="143" y="57"/>
                  </a:lnTo>
                  <a:lnTo>
                    <a:pt x="131" y="52"/>
                  </a:lnTo>
                  <a:lnTo>
                    <a:pt x="122" y="48"/>
                  </a:lnTo>
                  <a:lnTo>
                    <a:pt x="107" y="43"/>
                  </a:lnTo>
                  <a:lnTo>
                    <a:pt x="98" y="38"/>
                  </a:lnTo>
                  <a:lnTo>
                    <a:pt x="86" y="31"/>
                  </a:lnTo>
                  <a:lnTo>
                    <a:pt x="74" y="26"/>
                  </a:lnTo>
                  <a:lnTo>
                    <a:pt x="65" y="19"/>
                  </a:lnTo>
                  <a:lnTo>
                    <a:pt x="55" y="12"/>
                  </a:lnTo>
                  <a:lnTo>
                    <a:pt x="46" y="5"/>
                  </a:lnTo>
                  <a:lnTo>
                    <a:pt x="3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5" name="Freeform 105"/>
            <p:cNvSpPr>
              <a:spLocks/>
            </p:cNvSpPr>
            <p:nvPr/>
          </p:nvSpPr>
          <p:spPr bwMode="auto">
            <a:xfrm>
              <a:off x="2161" y="718"/>
              <a:ext cx="276" cy="485"/>
            </a:xfrm>
            <a:custGeom>
              <a:avLst/>
              <a:gdLst>
                <a:gd name="T0" fmla="*/ 207 w 276"/>
                <a:gd name="T1" fmla="*/ 473 h 485"/>
                <a:gd name="T2" fmla="*/ 214 w 276"/>
                <a:gd name="T3" fmla="*/ 450 h 485"/>
                <a:gd name="T4" fmla="*/ 221 w 276"/>
                <a:gd name="T5" fmla="*/ 428 h 485"/>
                <a:gd name="T6" fmla="*/ 229 w 276"/>
                <a:gd name="T7" fmla="*/ 407 h 485"/>
                <a:gd name="T8" fmla="*/ 233 w 276"/>
                <a:gd name="T9" fmla="*/ 385 h 485"/>
                <a:gd name="T10" fmla="*/ 240 w 276"/>
                <a:gd name="T11" fmla="*/ 364 h 485"/>
                <a:gd name="T12" fmla="*/ 245 w 276"/>
                <a:gd name="T13" fmla="*/ 345 h 485"/>
                <a:gd name="T14" fmla="*/ 252 w 276"/>
                <a:gd name="T15" fmla="*/ 326 h 485"/>
                <a:gd name="T16" fmla="*/ 257 w 276"/>
                <a:gd name="T17" fmla="*/ 309 h 485"/>
                <a:gd name="T18" fmla="*/ 259 w 276"/>
                <a:gd name="T19" fmla="*/ 290 h 485"/>
                <a:gd name="T20" fmla="*/ 267 w 276"/>
                <a:gd name="T21" fmla="*/ 264 h 485"/>
                <a:gd name="T22" fmla="*/ 271 w 276"/>
                <a:gd name="T23" fmla="*/ 231 h 485"/>
                <a:gd name="T24" fmla="*/ 274 w 276"/>
                <a:gd name="T25" fmla="*/ 202 h 485"/>
                <a:gd name="T26" fmla="*/ 274 w 276"/>
                <a:gd name="T27" fmla="*/ 174 h 485"/>
                <a:gd name="T28" fmla="*/ 271 w 276"/>
                <a:gd name="T29" fmla="*/ 145 h 485"/>
                <a:gd name="T30" fmla="*/ 264 w 276"/>
                <a:gd name="T31" fmla="*/ 121 h 485"/>
                <a:gd name="T32" fmla="*/ 257 w 276"/>
                <a:gd name="T33" fmla="*/ 98 h 485"/>
                <a:gd name="T34" fmla="*/ 245 w 276"/>
                <a:gd name="T35" fmla="*/ 76 h 485"/>
                <a:gd name="T36" fmla="*/ 226 w 276"/>
                <a:gd name="T37" fmla="*/ 57 h 485"/>
                <a:gd name="T38" fmla="*/ 205 w 276"/>
                <a:gd name="T39" fmla="*/ 41 h 485"/>
                <a:gd name="T40" fmla="*/ 181 w 276"/>
                <a:gd name="T41" fmla="*/ 24 h 485"/>
                <a:gd name="T42" fmla="*/ 155 w 276"/>
                <a:gd name="T43" fmla="*/ 12 h 485"/>
                <a:gd name="T44" fmla="*/ 133 w 276"/>
                <a:gd name="T45" fmla="*/ 5 h 485"/>
                <a:gd name="T46" fmla="*/ 112 w 276"/>
                <a:gd name="T47" fmla="*/ 0 h 485"/>
                <a:gd name="T48" fmla="*/ 91 w 276"/>
                <a:gd name="T49" fmla="*/ 0 h 485"/>
                <a:gd name="T50" fmla="*/ 69 w 276"/>
                <a:gd name="T51" fmla="*/ 0 h 485"/>
                <a:gd name="T52" fmla="*/ 48 w 276"/>
                <a:gd name="T53" fmla="*/ 0 h 485"/>
                <a:gd name="T54" fmla="*/ 26 w 276"/>
                <a:gd name="T55" fmla="*/ 3 h 485"/>
                <a:gd name="T56" fmla="*/ 7 w 276"/>
                <a:gd name="T57" fmla="*/ 5 h 485"/>
                <a:gd name="T58" fmla="*/ 38 w 276"/>
                <a:gd name="T59" fmla="*/ 60 h 485"/>
                <a:gd name="T60" fmla="*/ 62 w 276"/>
                <a:gd name="T61" fmla="*/ 57 h 485"/>
                <a:gd name="T62" fmla="*/ 88 w 276"/>
                <a:gd name="T63" fmla="*/ 55 h 485"/>
                <a:gd name="T64" fmla="*/ 114 w 276"/>
                <a:gd name="T65" fmla="*/ 57 h 485"/>
                <a:gd name="T66" fmla="*/ 143 w 276"/>
                <a:gd name="T67" fmla="*/ 67 h 485"/>
                <a:gd name="T68" fmla="*/ 160 w 276"/>
                <a:gd name="T69" fmla="*/ 76 h 485"/>
                <a:gd name="T70" fmla="*/ 176 w 276"/>
                <a:gd name="T71" fmla="*/ 88 h 485"/>
                <a:gd name="T72" fmla="*/ 191 w 276"/>
                <a:gd name="T73" fmla="*/ 100 h 485"/>
                <a:gd name="T74" fmla="*/ 202 w 276"/>
                <a:gd name="T75" fmla="*/ 117 h 485"/>
                <a:gd name="T76" fmla="*/ 210 w 276"/>
                <a:gd name="T77" fmla="*/ 131 h 485"/>
                <a:gd name="T78" fmla="*/ 214 w 276"/>
                <a:gd name="T79" fmla="*/ 150 h 485"/>
                <a:gd name="T80" fmla="*/ 219 w 276"/>
                <a:gd name="T81" fmla="*/ 169 h 485"/>
                <a:gd name="T82" fmla="*/ 219 w 276"/>
                <a:gd name="T83" fmla="*/ 193 h 485"/>
                <a:gd name="T84" fmla="*/ 217 w 276"/>
                <a:gd name="T85" fmla="*/ 214 h 485"/>
                <a:gd name="T86" fmla="*/ 214 w 276"/>
                <a:gd name="T87" fmla="*/ 243 h 485"/>
                <a:gd name="T88" fmla="*/ 207 w 276"/>
                <a:gd name="T89" fmla="*/ 271 h 485"/>
                <a:gd name="T90" fmla="*/ 205 w 276"/>
                <a:gd name="T91" fmla="*/ 286 h 485"/>
                <a:gd name="T92" fmla="*/ 200 w 276"/>
                <a:gd name="T93" fmla="*/ 305 h 485"/>
                <a:gd name="T94" fmla="*/ 191 w 276"/>
                <a:gd name="T95" fmla="*/ 338 h 485"/>
                <a:gd name="T96" fmla="*/ 183 w 276"/>
                <a:gd name="T97" fmla="*/ 357 h 485"/>
                <a:gd name="T98" fmla="*/ 179 w 276"/>
                <a:gd name="T99" fmla="*/ 378 h 485"/>
                <a:gd name="T100" fmla="*/ 172 w 276"/>
                <a:gd name="T101" fmla="*/ 397 h 485"/>
                <a:gd name="T102" fmla="*/ 167 w 276"/>
                <a:gd name="T103" fmla="*/ 421 h 485"/>
                <a:gd name="T104" fmla="*/ 160 w 276"/>
                <a:gd name="T105" fmla="*/ 445 h 485"/>
                <a:gd name="T106" fmla="*/ 152 w 276"/>
                <a:gd name="T107" fmla="*/ 469 h 485"/>
                <a:gd name="T108" fmla="*/ 205 w 276"/>
                <a:gd name="T109" fmla="*/ 485 h 4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6"/>
                <a:gd name="T166" fmla="*/ 0 h 485"/>
                <a:gd name="T167" fmla="*/ 276 w 276"/>
                <a:gd name="T168" fmla="*/ 485 h 4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6" h="485">
                  <a:moveTo>
                    <a:pt x="205" y="485"/>
                  </a:moveTo>
                  <a:lnTo>
                    <a:pt x="207" y="473"/>
                  </a:lnTo>
                  <a:lnTo>
                    <a:pt x="212" y="462"/>
                  </a:lnTo>
                  <a:lnTo>
                    <a:pt x="214" y="450"/>
                  </a:lnTo>
                  <a:lnTo>
                    <a:pt x="219" y="440"/>
                  </a:lnTo>
                  <a:lnTo>
                    <a:pt x="221" y="428"/>
                  </a:lnTo>
                  <a:lnTo>
                    <a:pt x="224" y="416"/>
                  </a:lnTo>
                  <a:lnTo>
                    <a:pt x="229" y="407"/>
                  </a:lnTo>
                  <a:lnTo>
                    <a:pt x="233" y="395"/>
                  </a:lnTo>
                  <a:lnTo>
                    <a:pt x="233" y="385"/>
                  </a:lnTo>
                  <a:lnTo>
                    <a:pt x="238" y="376"/>
                  </a:lnTo>
                  <a:lnTo>
                    <a:pt x="240" y="364"/>
                  </a:lnTo>
                  <a:lnTo>
                    <a:pt x="245" y="355"/>
                  </a:lnTo>
                  <a:lnTo>
                    <a:pt x="245" y="345"/>
                  </a:lnTo>
                  <a:lnTo>
                    <a:pt x="248" y="336"/>
                  </a:lnTo>
                  <a:lnTo>
                    <a:pt x="252" y="326"/>
                  </a:lnTo>
                  <a:lnTo>
                    <a:pt x="255" y="319"/>
                  </a:lnTo>
                  <a:lnTo>
                    <a:pt x="257" y="309"/>
                  </a:lnTo>
                  <a:lnTo>
                    <a:pt x="259" y="300"/>
                  </a:lnTo>
                  <a:lnTo>
                    <a:pt x="259" y="290"/>
                  </a:lnTo>
                  <a:lnTo>
                    <a:pt x="262" y="281"/>
                  </a:lnTo>
                  <a:lnTo>
                    <a:pt x="267" y="264"/>
                  </a:lnTo>
                  <a:lnTo>
                    <a:pt x="269" y="248"/>
                  </a:lnTo>
                  <a:lnTo>
                    <a:pt x="271" y="231"/>
                  </a:lnTo>
                  <a:lnTo>
                    <a:pt x="274" y="217"/>
                  </a:lnTo>
                  <a:lnTo>
                    <a:pt x="274" y="202"/>
                  </a:lnTo>
                  <a:lnTo>
                    <a:pt x="276" y="188"/>
                  </a:lnTo>
                  <a:lnTo>
                    <a:pt x="274" y="174"/>
                  </a:lnTo>
                  <a:lnTo>
                    <a:pt x="274" y="160"/>
                  </a:lnTo>
                  <a:lnTo>
                    <a:pt x="271" y="145"/>
                  </a:lnTo>
                  <a:lnTo>
                    <a:pt x="269" y="136"/>
                  </a:lnTo>
                  <a:lnTo>
                    <a:pt x="264" y="121"/>
                  </a:lnTo>
                  <a:lnTo>
                    <a:pt x="262" y="110"/>
                  </a:lnTo>
                  <a:lnTo>
                    <a:pt x="257" y="98"/>
                  </a:lnTo>
                  <a:lnTo>
                    <a:pt x="252" y="88"/>
                  </a:lnTo>
                  <a:lnTo>
                    <a:pt x="245" y="76"/>
                  </a:lnTo>
                  <a:lnTo>
                    <a:pt x="236" y="67"/>
                  </a:lnTo>
                  <a:lnTo>
                    <a:pt x="226" y="57"/>
                  </a:lnTo>
                  <a:lnTo>
                    <a:pt x="217" y="50"/>
                  </a:lnTo>
                  <a:lnTo>
                    <a:pt x="205" y="41"/>
                  </a:lnTo>
                  <a:lnTo>
                    <a:pt x="195" y="33"/>
                  </a:lnTo>
                  <a:lnTo>
                    <a:pt x="181" y="24"/>
                  </a:lnTo>
                  <a:lnTo>
                    <a:pt x="167" y="19"/>
                  </a:lnTo>
                  <a:lnTo>
                    <a:pt x="155" y="12"/>
                  </a:lnTo>
                  <a:lnTo>
                    <a:pt x="143" y="7"/>
                  </a:lnTo>
                  <a:lnTo>
                    <a:pt x="133" y="5"/>
                  </a:lnTo>
                  <a:lnTo>
                    <a:pt x="124" y="3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26" y="3"/>
                  </a:lnTo>
                  <a:lnTo>
                    <a:pt x="17" y="5"/>
                  </a:lnTo>
                  <a:lnTo>
                    <a:pt x="7" y="5"/>
                  </a:lnTo>
                  <a:lnTo>
                    <a:pt x="0" y="10"/>
                  </a:lnTo>
                  <a:lnTo>
                    <a:pt x="38" y="60"/>
                  </a:lnTo>
                  <a:lnTo>
                    <a:pt x="50" y="57"/>
                  </a:lnTo>
                  <a:lnTo>
                    <a:pt x="62" y="57"/>
                  </a:lnTo>
                  <a:lnTo>
                    <a:pt x="74" y="55"/>
                  </a:lnTo>
                  <a:lnTo>
                    <a:pt x="88" y="55"/>
                  </a:lnTo>
                  <a:lnTo>
                    <a:pt x="100" y="55"/>
                  </a:lnTo>
                  <a:lnTo>
                    <a:pt x="114" y="57"/>
                  </a:lnTo>
                  <a:lnTo>
                    <a:pt x="129" y="60"/>
                  </a:lnTo>
                  <a:lnTo>
                    <a:pt x="143" y="67"/>
                  </a:lnTo>
                  <a:lnTo>
                    <a:pt x="150" y="72"/>
                  </a:lnTo>
                  <a:lnTo>
                    <a:pt x="160" y="76"/>
                  </a:lnTo>
                  <a:lnTo>
                    <a:pt x="167" y="81"/>
                  </a:lnTo>
                  <a:lnTo>
                    <a:pt x="176" y="88"/>
                  </a:lnTo>
                  <a:lnTo>
                    <a:pt x="183" y="91"/>
                  </a:lnTo>
                  <a:lnTo>
                    <a:pt x="191" y="100"/>
                  </a:lnTo>
                  <a:lnTo>
                    <a:pt x="195" y="107"/>
                  </a:lnTo>
                  <a:lnTo>
                    <a:pt x="202" y="117"/>
                  </a:lnTo>
                  <a:lnTo>
                    <a:pt x="205" y="121"/>
                  </a:lnTo>
                  <a:lnTo>
                    <a:pt x="210" y="131"/>
                  </a:lnTo>
                  <a:lnTo>
                    <a:pt x="212" y="141"/>
                  </a:lnTo>
                  <a:lnTo>
                    <a:pt x="214" y="150"/>
                  </a:lnTo>
                  <a:lnTo>
                    <a:pt x="217" y="160"/>
                  </a:lnTo>
                  <a:lnTo>
                    <a:pt x="219" y="169"/>
                  </a:lnTo>
                  <a:lnTo>
                    <a:pt x="219" y="179"/>
                  </a:lnTo>
                  <a:lnTo>
                    <a:pt x="219" y="193"/>
                  </a:lnTo>
                  <a:lnTo>
                    <a:pt x="219" y="202"/>
                  </a:lnTo>
                  <a:lnTo>
                    <a:pt x="217" y="214"/>
                  </a:lnTo>
                  <a:lnTo>
                    <a:pt x="214" y="226"/>
                  </a:lnTo>
                  <a:lnTo>
                    <a:pt x="214" y="243"/>
                  </a:lnTo>
                  <a:lnTo>
                    <a:pt x="210" y="257"/>
                  </a:lnTo>
                  <a:lnTo>
                    <a:pt x="207" y="271"/>
                  </a:lnTo>
                  <a:lnTo>
                    <a:pt x="205" y="278"/>
                  </a:lnTo>
                  <a:lnTo>
                    <a:pt x="205" y="286"/>
                  </a:lnTo>
                  <a:lnTo>
                    <a:pt x="200" y="295"/>
                  </a:lnTo>
                  <a:lnTo>
                    <a:pt x="200" y="305"/>
                  </a:lnTo>
                  <a:lnTo>
                    <a:pt x="195" y="321"/>
                  </a:lnTo>
                  <a:lnTo>
                    <a:pt x="191" y="338"/>
                  </a:lnTo>
                  <a:lnTo>
                    <a:pt x="186" y="347"/>
                  </a:lnTo>
                  <a:lnTo>
                    <a:pt x="183" y="357"/>
                  </a:lnTo>
                  <a:lnTo>
                    <a:pt x="181" y="366"/>
                  </a:lnTo>
                  <a:lnTo>
                    <a:pt x="179" y="378"/>
                  </a:lnTo>
                  <a:lnTo>
                    <a:pt x="174" y="388"/>
                  </a:lnTo>
                  <a:lnTo>
                    <a:pt x="172" y="397"/>
                  </a:lnTo>
                  <a:lnTo>
                    <a:pt x="167" y="409"/>
                  </a:lnTo>
                  <a:lnTo>
                    <a:pt x="167" y="421"/>
                  </a:lnTo>
                  <a:lnTo>
                    <a:pt x="162" y="431"/>
                  </a:lnTo>
                  <a:lnTo>
                    <a:pt x="160" y="445"/>
                  </a:lnTo>
                  <a:lnTo>
                    <a:pt x="155" y="454"/>
                  </a:lnTo>
                  <a:lnTo>
                    <a:pt x="152" y="469"/>
                  </a:lnTo>
                  <a:lnTo>
                    <a:pt x="205" y="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6" name="Freeform 106"/>
            <p:cNvSpPr>
              <a:spLocks/>
            </p:cNvSpPr>
            <p:nvPr/>
          </p:nvSpPr>
          <p:spPr bwMode="auto">
            <a:xfrm>
              <a:off x="1721" y="771"/>
              <a:ext cx="390" cy="401"/>
            </a:xfrm>
            <a:custGeom>
              <a:avLst/>
              <a:gdLst>
                <a:gd name="T0" fmla="*/ 58 w 390"/>
                <a:gd name="T1" fmla="*/ 185 h 401"/>
                <a:gd name="T2" fmla="*/ 77 w 390"/>
                <a:gd name="T3" fmla="*/ 154 h 401"/>
                <a:gd name="T4" fmla="*/ 103 w 390"/>
                <a:gd name="T5" fmla="*/ 118 h 401"/>
                <a:gd name="T6" fmla="*/ 131 w 390"/>
                <a:gd name="T7" fmla="*/ 90 h 401"/>
                <a:gd name="T8" fmla="*/ 157 w 390"/>
                <a:gd name="T9" fmla="*/ 68 h 401"/>
                <a:gd name="T10" fmla="*/ 184 w 390"/>
                <a:gd name="T11" fmla="*/ 59 h 401"/>
                <a:gd name="T12" fmla="*/ 226 w 390"/>
                <a:gd name="T13" fmla="*/ 59 h 401"/>
                <a:gd name="T14" fmla="*/ 250 w 390"/>
                <a:gd name="T15" fmla="*/ 66 h 401"/>
                <a:gd name="T16" fmla="*/ 276 w 390"/>
                <a:gd name="T17" fmla="*/ 80 h 401"/>
                <a:gd name="T18" fmla="*/ 298 w 390"/>
                <a:gd name="T19" fmla="*/ 97 h 401"/>
                <a:gd name="T20" fmla="*/ 324 w 390"/>
                <a:gd name="T21" fmla="*/ 116 h 401"/>
                <a:gd name="T22" fmla="*/ 333 w 390"/>
                <a:gd name="T23" fmla="*/ 145 h 401"/>
                <a:gd name="T24" fmla="*/ 329 w 390"/>
                <a:gd name="T25" fmla="*/ 190 h 401"/>
                <a:gd name="T26" fmla="*/ 319 w 390"/>
                <a:gd name="T27" fmla="*/ 218 h 401"/>
                <a:gd name="T28" fmla="*/ 310 w 390"/>
                <a:gd name="T29" fmla="*/ 244 h 401"/>
                <a:gd name="T30" fmla="*/ 298 w 390"/>
                <a:gd name="T31" fmla="*/ 271 h 401"/>
                <a:gd name="T32" fmla="*/ 283 w 390"/>
                <a:gd name="T33" fmla="*/ 299 h 401"/>
                <a:gd name="T34" fmla="*/ 269 w 390"/>
                <a:gd name="T35" fmla="*/ 328 h 401"/>
                <a:gd name="T36" fmla="*/ 255 w 390"/>
                <a:gd name="T37" fmla="*/ 354 h 401"/>
                <a:gd name="T38" fmla="*/ 291 w 390"/>
                <a:gd name="T39" fmla="*/ 401 h 401"/>
                <a:gd name="T40" fmla="*/ 307 w 390"/>
                <a:gd name="T41" fmla="*/ 368 h 401"/>
                <a:gd name="T42" fmla="*/ 324 w 390"/>
                <a:gd name="T43" fmla="*/ 342 h 401"/>
                <a:gd name="T44" fmla="*/ 340 w 390"/>
                <a:gd name="T45" fmla="*/ 311 h 401"/>
                <a:gd name="T46" fmla="*/ 357 w 390"/>
                <a:gd name="T47" fmla="*/ 275 h 401"/>
                <a:gd name="T48" fmla="*/ 371 w 390"/>
                <a:gd name="T49" fmla="*/ 237 h 401"/>
                <a:gd name="T50" fmla="*/ 383 w 390"/>
                <a:gd name="T51" fmla="*/ 202 h 401"/>
                <a:gd name="T52" fmla="*/ 388 w 390"/>
                <a:gd name="T53" fmla="*/ 164 h 401"/>
                <a:gd name="T54" fmla="*/ 386 w 390"/>
                <a:gd name="T55" fmla="*/ 130 h 401"/>
                <a:gd name="T56" fmla="*/ 376 w 390"/>
                <a:gd name="T57" fmla="*/ 99 h 401"/>
                <a:gd name="T58" fmla="*/ 359 w 390"/>
                <a:gd name="T59" fmla="*/ 76 h 401"/>
                <a:gd name="T60" fmla="*/ 331 w 390"/>
                <a:gd name="T61" fmla="*/ 49 h 401"/>
                <a:gd name="T62" fmla="*/ 300 w 390"/>
                <a:gd name="T63" fmla="*/ 30 h 401"/>
                <a:gd name="T64" fmla="*/ 267 w 390"/>
                <a:gd name="T65" fmla="*/ 11 h 401"/>
                <a:gd name="T66" fmla="*/ 233 w 390"/>
                <a:gd name="T67" fmla="*/ 2 h 401"/>
                <a:gd name="T68" fmla="*/ 195 w 390"/>
                <a:gd name="T69" fmla="*/ 0 h 401"/>
                <a:gd name="T70" fmla="*/ 160 w 390"/>
                <a:gd name="T71" fmla="*/ 7 h 401"/>
                <a:gd name="T72" fmla="*/ 124 w 390"/>
                <a:gd name="T73" fmla="*/ 23 h 401"/>
                <a:gd name="T74" fmla="*/ 91 w 390"/>
                <a:gd name="T75" fmla="*/ 54 h 401"/>
                <a:gd name="T76" fmla="*/ 55 w 390"/>
                <a:gd name="T77" fmla="*/ 90 h 401"/>
                <a:gd name="T78" fmla="*/ 34 w 390"/>
                <a:gd name="T79" fmla="*/ 118 h 401"/>
                <a:gd name="T80" fmla="*/ 15 w 390"/>
                <a:gd name="T81" fmla="*/ 145 h 401"/>
                <a:gd name="T82" fmla="*/ 0 w 390"/>
                <a:gd name="T83" fmla="*/ 175 h 4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0"/>
                <a:gd name="T127" fmla="*/ 0 h 401"/>
                <a:gd name="T128" fmla="*/ 390 w 390"/>
                <a:gd name="T129" fmla="*/ 401 h 4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0" h="401">
                  <a:moveTo>
                    <a:pt x="48" y="204"/>
                  </a:moveTo>
                  <a:lnTo>
                    <a:pt x="53" y="195"/>
                  </a:lnTo>
                  <a:lnTo>
                    <a:pt x="58" y="185"/>
                  </a:lnTo>
                  <a:lnTo>
                    <a:pt x="62" y="178"/>
                  </a:lnTo>
                  <a:lnTo>
                    <a:pt x="67" y="168"/>
                  </a:lnTo>
                  <a:lnTo>
                    <a:pt x="77" y="154"/>
                  </a:lnTo>
                  <a:lnTo>
                    <a:pt x="86" y="142"/>
                  </a:lnTo>
                  <a:lnTo>
                    <a:pt x="93" y="128"/>
                  </a:lnTo>
                  <a:lnTo>
                    <a:pt x="103" y="118"/>
                  </a:lnTo>
                  <a:lnTo>
                    <a:pt x="112" y="107"/>
                  </a:lnTo>
                  <a:lnTo>
                    <a:pt x="122" y="99"/>
                  </a:lnTo>
                  <a:lnTo>
                    <a:pt x="131" y="90"/>
                  </a:lnTo>
                  <a:lnTo>
                    <a:pt x="141" y="83"/>
                  </a:lnTo>
                  <a:lnTo>
                    <a:pt x="148" y="73"/>
                  </a:lnTo>
                  <a:lnTo>
                    <a:pt x="157" y="68"/>
                  </a:lnTo>
                  <a:lnTo>
                    <a:pt x="165" y="64"/>
                  </a:lnTo>
                  <a:lnTo>
                    <a:pt x="174" y="61"/>
                  </a:lnTo>
                  <a:lnTo>
                    <a:pt x="184" y="59"/>
                  </a:lnTo>
                  <a:lnTo>
                    <a:pt x="193" y="59"/>
                  </a:lnTo>
                  <a:lnTo>
                    <a:pt x="210" y="54"/>
                  </a:lnTo>
                  <a:lnTo>
                    <a:pt x="226" y="59"/>
                  </a:lnTo>
                  <a:lnTo>
                    <a:pt x="236" y="59"/>
                  </a:lnTo>
                  <a:lnTo>
                    <a:pt x="243" y="61"/>
                  </a:lnTo>
                  <a:lnTo>
                    <a:pt x="250" y="66"/>
                  </a:lnTo>
                  <a:lnTo>
                    <a:pt x="260" y="71"/>
                  </a:lnTo>
                  <a:lnTo>
                    <a:pt x="267" y="76"/>
                  </a:lnTo>
                  <a:lnTo>
                    <a:pt x="276" y="80"/>
                  </a:lnTo>
                  <a:lnTo>
                    <a:pt x="283" y="85"/>
                  </a:lnTo>
                  <a:lnTo>
                    <a:pt x="291" y="92"/>
                  </a:lnTo>
                  <a:lnTo>
                    <a:pt x="298" y="97"/>
                  </a:lnTo>
                  <a:lnTo>
                    <a:pt x="307" y="102"/>
                  </a:lnTo>
                  <a:lnTo>
                    <a:pt x="314" y="109"/>
                  </a:lnTo>
                  <a:lnTo>
                    <a:pt x="324" y="116"/>
                  </a:lnTo>
                  <a:lnTo>
                    <a:pt x="329" y="123"/>
                  </a:lnTo>
                  <a:lnTo>
                    <a:pt x="333" y="133"/>
                  </a:lnTo>
                  <a:lnTo>
                    <a:pt x="333" y="145"/>
                  </a:lnTo>
                  <a:lnTo>
                    <a:pt x="333" y="159"/>
                  </a:lnTo>
                  <a:lnTo>
                    <a:pt x="331" y="173"/>
                  </a:lnTo>
                  <a:lnTo>
                    <a:pt x="329" y="190"/>
                  </a:lnTo>
                  <a:lnTo>
                    <a:pt x="324" y="199"/>
                  </a:lnTo>
                  <a:lnTo>
                    <a:pt x="324" y="209"/>
                  </a:lnTo>
                  <a:lnTo>
                    <a:pt x="319" y="218"/>
                  </a:lnTo>
                  <a:lnTo>
                    <a:pt x="319" y="228"/>
                  </a:lnTo>
                  <a:lnTo>
                    <a:pt x="314" y="235"/>
                  </a:lnTo>
                  <a:lnTo>
                    <a:pt x="310" y="244"/>
                  </a:lnTo>
                  <a:lnTo>
                    <a:pt x="305" y="254"/>
                  </a:lnTo>
                  <a:lnTo>
                    <a:pt x="302" y="263"/>
                  </a:lnTo>
                  <a:lnTo>
                    <a:pt x="298" y="271"/>
                  </a:lnTo>
                  <a:lnTo>
                    <a:pt x="293" y="280"/>
                  </a:lnTo>
                  <a:lnTo>
                    <a:pt x="288" y="290"/>
                  </a:lnTo>
                  <a:lnTo>
                    <a:pt x="283" y="299"/>
                  </a:lnTo>
                  <a:lnTo>
                    <a:pt x="279" y="309"/>
                  </a:lnTo>
                  <a:lnTo>
                    <a:pt x="274" y="318"/>
                  </a:lnTo>
                  <a:lnTo>
                    <a:pt x="269" y="328"/>
                  </a:lnTo>
                  <a:lnTo>
                    <a:pt x="264" y="337"/>
                  </a:lnTo>
                  <a:lnTo>
                    <a:pt x="260" y="344"/>
                  </a:lnTo>
                  <a:lnTo>
                    <a:pt x="255" y="354"/>
                  </a:lnTo>
                  <a:lnTo>
                    <a:pt x="250" y="361"/>
                  </a:lnTo>
                  <a:lnTo>
                    <a:pt x="245" y="371"/>
                  </a:lnTo>
                  <a:lnTo>
                    <a:pt x="291" y="401"/>
                  </a:lnTo>
                  <a:lnTo>
                    <a:pt x="293" y="390"/>
                  </a:lnTo>
                  <a:lnTo>
                    <a:pt x="305" y="378"/>
                  </a:lnTo>
                  <a:lnTo>
                    <a:pt x="307" y="368"/>
                  </a:lnTo>
                  <a:lnTo>
                    <a:pt x="314" y="361"/>
                  </a:lnTo>
                  <a:lnTo>
                    <a:pt x="319" y="351"/>
                  </a:lnTo>
                  <a:lnTo>
                    <a:pt x="324" y="342"/>
                  </a:lnTo>
                  <a:lnTo>
                    <a:pt x="329" y="332"/>
                  </a:lnTo>
                  <a:lnTo>
                    <a:pt x="333" y="323"/>
                  </a:lnTo>
                  <a:lnTo>
                    <a:pt x="340" y="311"/>
                  </a:lnTo>
                  <a:lnTo>
                    <a:pt x="348" y="299"/>
                  </a:lnTo>
                  <a:lnTo>
                    <a:pt x="352" y="287"/>
                  </a:lnTo>
                  <a:lnTo>
                    <a:pt x="357" y="275"/>
                  </a:lnTo>
                  <a:lnTo>
                    <a:pt x="362" y="263"/>
                  </a:lnTo>
                  <a:lnTo>
                    <a:pt x="369" y="252"/>
                  </a:lnTo>
                  <a:lnTo>
                    <a:pt x="371" y="237"/>
                  </a:lnTo>
                  <a:lnTo>
                    <a:pt x="376" y="228"/>
                  </a:lnTo>
                  <a:lnTo>
                    <a:pt x="381" y="214"/>
                  </a:lnTo>
                  <a:lnTo>
                    <a:pt x="383" y="202"/>
                  </a:lnTo>
                  <a:lnTo>
                    <a:pt x="386" y="190"/>
                  </a:lnTo>
                  <a:lnTo>
                    <a:pt x="386" y="178"/>
                  </a:lnTo>
                  <a:lnTo>
                    <a:pt x="388" y="164"/>
                  </a:lnTo>
                  <a:lnTo>
                    <a:pt x="390" y="154"/>
                  </a:lnTo>
                  <a:lnTo>
                    <a:pt x="388" y="140"/>
                  </a:lnTo>
                  <a:lnTo>
                    <a:pt x="386" y="130"/>
                  </a:lnTo>
                  <a:lnTo>
                    <a:pt x="383" y="118"/>
                  </a:lnTo>
                  <a:lnTo>
                    <a:pt x="381" y="109"/>
                  </a:lnTo>
                  <a:lnTo>
                    <a:pt x="376" y="99"/>
                  </a:lnTo>
                  <a:lnTo>
                    <a:pt x="371" y="90"/>
                  </a:lnTo>
                  <a:lnTo>
                    <a:pt x="367" y="83"/>
                  </a:lnTo>
                  <a:lnTo>
                    <a:pt x="359" y="76"/>
                  </a:lnTo>
                  <a:lnTo>
                    <a:pt x="350" y="66"/>
                  </a:lnTo>
                  <a:lnTo>
                    <a:pt x="340" y="59"/>
                  </a:lnTo>
                  <a:lnTo>
                    <a:pt x="331" y="49"/>
                  </a:lnTo>
                  <a:lnTo>
                    <a:pt x="321" y="45"/>
                  </a:lnTo>
                  <a:lnTo>
                    <a:pt x="310" y="35"/>
                  </a:lnTo>
                  <a:lnTo>
                    <a:pt x="300" y="30"/>
                  </a:lnTo>
                  <a:lnTo>
                    <a:pt x="291" y="23"/>
                  </a:lnTo>
                  <a:lnTo>
                    <a:pt x="279" y="19"/>
                  </a:lnTo>
                  <a:lnTo>
                    <a:pt x="267" y="11"/>
                  </a:lnTo>
                  <a:lnTo>
                    <a:pt x="255" y="7"/>
                  </a:lnTo>
                  <a:lnTo>
                    <a:pt x="245" y="4"/>
                  </a:lnTo>
                  <a:lnTo>
                    <a:pt x="233" y="2"/>
                  </a:lnTo>
                  <a:lnTo>
                    <a:pt x="222" y="0"/>
                  </a:lnTo>
                  <a:lnTo>
                    <a:pt x="207" y="0"/>
                  </a:lnTo>
                  <a:lnTo>
                    <a:pt x="195" y="0"/>
                  </a:lnTo>
                  <a:lnTo>
                    <a:pt x="184" y="2"/>
                  </a:lnTo>
                  <a:lnTo>
                    <a:pt x="172" y="2"/>
                  </a:lnTo>
                  <a:lnTo>
                    <a:pt x="160" y="7"/>
                  </a:lnTo>
                  <a:lnTo>
                    <a:pt x="148" y="11"/>
                  </a:lnTo>
                  <a:lnTo>
                    <a:pt x="136" y="19"/>
                  </a:lnTo>
                  <a:lnTo>
                    <a:pt x="124" y="23"/>
                  </a:lnTo>
                  <a:lnTo>
                    <a:pt x="112" y="33"/>
                  </a:lnTo>
                  <a:lnTo>
                    <a:pt x="100" y="42"/>
                  </a:lnTo>
                  <a:lnTo>
                    <a:pt x="91" y="54"/>
                  </a:lnTo>
                  <a:lnTo>
                    <a:pt x="77" y="64"/>
                  </a:lnTo>
                  <a:lnTo>
                    <a:pt x="67" y="76"/>
                  </a:lnTo>
                  <a:lnTo>
                    <a:pt x="55" y="90"/>
                  </a:lnTo>
                  <a:lnTo>
                    <a:pt x="43" y="104"/>
                  </a:lnTo>
                  <a:lnTo>
                    <a:pt x="38" y="111"/>
                  </a:lnTo>
                  <a:lnTo>
                    <a:pt x="34" y="118"/>
                  </a:lnTo>
                  <a:lnTo>
                    <a:pt x="27" y="128"/>
                  </a:lnTo>
                  <a:lnTo>
                    <a:pt x="22" y="137"/>
                  </a:lnTo>
                  <a:lnTo>
                    <a:pt x="15" y="145"/>
                  </a:lnTo>
                  <a:lnTo>
                    <a:pt x="10" y="154"/>
                  </a:lnTo>
                  <a:lnTo>
                    <a:pt x="5" y="164"/>
                  </a:lnTo>
                  <a:lnTo>
                    <a:pt x="0" y="175"/>
                  </a:lnTo>
                  <a:lnTo>
                    <a:pt x="48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7" name="Freeform 107"/>
            <p:cNvSpPr>
              <a:spLocks/>
            </p:cNvSpPr>
            <p:nvPr/>
          </p:nvSpPr>
          <p:spPr bwMode="auto">
            <a:xfrm>
              <a:off x="1719" y="918"/>
              <a:ext cx="331" cy="250"/>
            </a:xfrm>
            <a:custGeom>
              <a:avLst/>
              <a:gdLst>
                <a:gd name="T0" fmla="*/ 7 w 331"/>
                <a:gd name="T1" fmla="*/ 45 h 250"/>
                <a:gd name="T2" fmla="*/ 26 w 331"/>
                <a:gd name="T3" fmla="*/ 67 h 250"/>
                <a:gd name="T4" fmla="*/ 48 w 331"/>
                <a:gd name="T5" fmla="*/ 90 h 250"/>
                <a:gd name="T6" fmla="*/ 69 w 331"/>
                <a:gd name="T7" fmla="*/ 109 h 250"/>
                <a:gd name="T8" fmla="*/ 93 w 331"/>
                <a:gd name="T9" fmla="*/ 128 h 250"/>
                <a:gd name="T10" fmla="*/ 119 w 331"/>
                <a:gd name="T11" fmla="*/ 147 h 250"/>
                <a:gd name="T12" fmla="*/ 143 w 331"/>
                <a:gd name="T13" fmla="*/ 166 h 250"/>
                <a:gd name="T14" fmla="*/ 167 w 331"/>
                <a:gd name="T15" fmla="*/ 183 h 250"/>
                <a:gd name="T16" fmla="*/ 188 w 331"/>
                <a:gd name="T17" fmla="*/ 195 h 250"/>
                <a:gd name="T18" fmla="*/ 209 w 331"/>
                <a:gd name="T19" fmla="*/ 209 h 250"/>
                <a:gd name="T20" fmla="*/ 228 w 331"/>
                <a:gd name="T21" fmla="*/ 221 h 250"/>
                <a:gd name="T22" fmla="*/ 247 w 331"/>
                <a:gd name="T23" fmla="*/ 231 h 250"/>
                <a:gd name="T24" fmla="*/ 271 w 331"/>
                <a:gd name="T25" fmla="*/ 240 h 250"/>
                <a:gd name="T26" fmla="*/ 290 w 331"/>
                <a:gd name="T27" fmla="*/ 247 h 250"/>
                <a:gd name="T28" fmla="*/ 297 w 331"/>
                <a:gd name="T29" fmla="*/ 245 h 250"/>
                <a:gd name="T30" fmla="*/ 309 w 331"/>
                <a:gd name="T31" fmla="*/ 228 h 250"/>
                <a:gd name="T32" fmla="*/ 321 w 331"/>
                <a:gd name="T33" fmla="*/ 207 h 250"/>
                <a:gd name="T34" fmla="*/ 328 w 331"/>
                <a:gd name="T35" fmla="*/ 193 h 250"/>
                <a:gd name="T36" fmla="*/ 326 w 331"/>
                <a:gd name="T37" fmla="*/ 190 h 250"/>
                <a:gd name="T38" fmla="*/ 307 w 331"/>
                <a:gd name="T39" fmla="*/ 185 h 250"/>
                <a:gd name="T40" fmla="*/ 295 w 331"/>
                <a:gd name="T41" fmla="*/ 178 h 250"/>
                <a:gd name="T42" fmla="*/ 281 w 331"/>
                <a:gd name="T43" fmla="*/ 171 h 250"/>
                <a:gd name="T44" fmla="*/ 262 w 331"/>
                <a:gd name="T45" fmla="*/ 162 h 250"/>
                <a:gd name="T46" fmla="*/ 245 w 331"/>
                <a:gd name="T47" fmla="*/ 157 h 250"/>
                <a:gd name="T48" fmla="*/ 228 w 331"/>
                <a:gd name="T49" fmla="*/ 147 h 250"/>
                <a:gd name="T50" fmla="*/ 209 w 331"/>
                <a:gd name="T51" fmla="*/ 138 h 250"/>
                <a:gd name="T52" fmla="*/ 190 w 331"/>
                <a:gd name="T53" fmla="*/ 126 h 250"/>
                <a:gd name="T54" fmla="*/ 169 w 331"/>
                <a:gd name="T55" fmla="*/ 114 h 250"/>
                <a:gd name="T56" fmla="*/ 147 w 331"/>
                <a:gd name="T57" fmla="*/ 100 h 250"/>
                <a:gd name="T58" fmla="*/ 128 w 331"/>
                <a:gd name="T59" fmla="*/ 83 h 250"/>
                <a:gd name="T60" fmla="*/ 107 w 331"/>
                <a:gd name="T61" fmla="*/ 67 h 250"/>
                <a:gd name="T62" fmla="*/ 88 w 331"/>
                <a:gd name="T63" fmla="*/ 48 h 250"/>
                <a:gd name="T64" fmla="*/ 69 w 331"/>
                <a:gd name="T65" fmla="*/ 28 h 250"/>
                <a:gd name="T66" fmla="*/ 50 w 331"/>
                <a:gd name="T67" fmla="*/ 9 h 250"/>
                <a:gd name="T68" fmla="*/ 0 w 331"/>
                <a:gd name="T69" fmla="*/ 33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1"/>
                <a:gd name="T106" fmla="*/ 0 h 250"/>
                <a:gd name="T107" fmla="*/ 331 w 331"/>
                <a:gd name="T108" fmla="*/ 250 h 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1" h="250">
                  <a:moveTo>
                    <a:pt x="0" y="33"/>
                  </a:moveTo>
                  <a:lnTo>
                    <a:pt x="7" y="45"/>
                  </a:lnTo>
                  <a:lnTo>
                    <a:pt x="17" y="57"/>
                  </a:lnTo>
                  <a:lnTo>
                    <a:pt x="26" y="67"/>
                  </a:lnTo>
                  <a:lnTo>
                    <a:pt x="38" y="81"/>
                  </a:lnTo>
                  <a:lnTo>
                    <a:pt x="48" y="90"/>
                  </a:lnTo>
                  <a:lnTo>
                    <a:pt x="60" y="100"/>
                  </a:lnTo>
                  <a:lnTo>
                    <a:pt x="69" y="109"/>
                  </a:lnTo>
                  <a:lnTo>
                    <a:pt x="83" y="121"/>
                  </a:lnTo>
                  <a:lnTo>
                    <a:pt x="93" y="128"/>
                  </a:lnTo>
                  <a:lnTo>
                    <a:pt x="107" y="138"/>
                  </a:lnTo>
                  <a:lnTo>
                    <a:pt x="119" y="147"/>
                  </a:lnTo>
                  <a:lnTo>
                    <a:pt x="131" y="157"/>
                  </a:lnTo>
                  <a:lnTo>
                    <a:pt x="143" y="166"/>
                  </a:lnTo>
                  <a:lnTo>
                    <a:pt x="155" y="176"/>
                  </a:lnTo>
                  <a:lnTo>
                    <a:pt x="167" y="183"/>
                  </a:lnTo>
                  <a:lnTo>
                    <a:pt x="178" y="193"/>
                  </a:lnTo>
                  <a:lnTo>
                    <a:pt x="188" y="195"/>
                  </a:lnTo>
                  <a:lnTo>
                    <a:pt x="200" y="202"/>
                  </a:lnTo>
                  <a:lnTo>
                    <a:pt x="209" y="209"/>
                  </a:lnTo>
                  <a:lnTo>
                    <a:pt x="221" y="216"/>
                  </a:lnTo>
                  <a:lnTo>
                    <a:pt x="228" y="221"/>
                  </a:lnTo>
                  <a:lnTo>
                    <a:pt x="238" y="226"/>
                  </a:lnTo>
                  <a:lnTo>
                    <a:pt x="247" y="231"/>
                  </a:lnTo>
                  <a:lnTo>
                    <a:pt x="257" y="235"/>
                  </a:lnTo>
                  <a:lnTo>
                    <a:pt x="271" y="240"/>
                  </a:lnTo>
                  <a:lnTo>
                    <a:pt x="281" y="245"/>
                  </a:lnTo>
                  <a:lnTo>
                    <a:pt x="290" y="247"/>
                  </a:lnTo>
                  <a:lnTo>
                    <a:pt x="295" y="250"/>
                  </a:lnTo>
                  <a:lnTo>
                    <a:pt x="297" y="245"/>
                  </a:lnTo>
                  <a:lnTo>
                    <a:pt x="302" y="238"/>
                  </a:lnTo>
                  <a:lnTo>
                    <a:pt x="309" y="228"/>
                  </a:lnTo>
                  <a:lnTo>
                    <a:pt x="316" y="219"/>
                  </a:lnTo>
                  <a:lnTo>
                    <a:pt x="321" y="207"/>
                  </a:lnTo>
                  <a:lnTo>
                    <a:pt x="326" y="200"/>
                  </a:lnTo>
                  <a:lnTo>
                    <a:pt x="328" y="193"/>
                  </a:lnTo>
                  <a:lnTo>
                    <a:pt x="331" y="193"/>
                  </a:lnTo>
                  <a:lnTo>
                    <a:pt x="326" y="190"/>
                  </a:lnTo>
                  <a:lnTo>
                    <a:pt x="316" y="190"/>
                  </a:lnTo>
                  <a:lnTo>
                    <a:pt x="307" y="185"/>
                  </a:lnTo>
                  <a:lnTo>
                    <a:pt x="300" y="181"/>
                  </a:lnTo>
                  <a:lnTo>
                    <a:pt x="295" y="178"/>
                  </a:lnTo>
                  <a:lnTo>
                    <a:pt x="290" y="176"/>
                  </a:lnTo>
                  <a:lnTo>
                    <a:pt x="281" y="171"/>
                  </a:lnTo>
                  <a:lnTo>
                    <a:pt x="269" y="166"/>
                  </a:lnTo>
                  <a:lnTo>
                    <a:pt x="262" y="162"/>
                  </a:lnTo>
                  <a:lnTo>
                    <a:pt x="252" y="159"/>
                  </a:lnTo>
                  <a:lnTo>
                    <a:pt x="245" y="157"/>
                  </a:lnTo>
                  <a:lnTo>
                    <a:pt x="238" y="152"/>
                  </a:lnTo>
                  <a:lnTo>
                    <a:pt x="228" y="147"/>
                  </a:lnTo>
                  <a:lnTo>
                    <a:pt x="219" y="143"/>
                  </a:lnTo>
                  <a:lnTo>
                    <a:pt x="209" y="138"/>
                  </a:lnTo>
                  <a:lnTo>
                    <a:pt x="202" y="133"/>
                  </a:lnTo>
                  <a:lnTo>
                    <a:pt x="190" y="126"/>
                  </a:lnTo>
                  <a:lnTo>
                    <a:pt x="181" y="119"/>
                  </a:lnTo>
                  <a:lnTo>
                    <a:pt x="169" y="114"/>
                  </a:lnTo>
                  <a:lnTo>
                    <a:pt x="159" y="107"/>
                  </a:lnTo>
                  <a:lnTo>
                    <a:pt x="147" y="100"/>
                  </a:lnTo>
                  <a:lnTo>
                    <a:pt x="138" y="90"/>
                  </a:lnTo>
                  <a:lnTo>
                    <a:pt x="128" y="83"/>
                  </a:lnTo>
                  <a:lnTo>
                    <a:pt x="119" y="76"/>
                  </a:lnTo>
                  <a:lnTo>
                    <a:pt x="107" y="67"/>
                  </a:lnTo>
                  <a:lnTo>
                    <a:pt x="98" y="57"/>
                  </a:lnTo>
                  <a:lnTo>
                    <a:pt x="88" y="48"/>
                  </a:lnTo>
                  <a:lnTo>
                    <a:pt x="79" y="40"/>
                  </a:lnTo>
                  <a:lnTo>
                    <a:pt x="69" y="28"/>
                  </a:lnTo>
                  <a:lnTo>
                    <a:pt x="60" y="19"/>
                  </a:lnTo>
                  <a:lnTo>
                    <a:pt x="50" y="9"/>
                  </a:lnTo>
                  <a:lnTo>
                    <a:pt x="4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8" name="Freeform 108"/>
            <p:cNvSpPr>
              <a:spLocks/>
            </p:cNvSpPr>
            <p:nvPr/>
          </p:nvSpPr>
          <p:spPr bwMode="auto">
            <a:xfrm>
              <a:off x="3426" y="3493"/>
              <a:ext cx="880" cy="902"/>
            </a:xfrm>
            <a:custGeom>
              <a:avLst/>
              <a:gdLst>
                <a:gd name="T0" fmla="*/ 155 w 880"/>
                <a:gd name="T1" fmla="*/ 821 h 902"/>
                <a:gd name="T2" fmla="*/ 229 w 880"/>
                <a:gd name="T3" fmla="*/ 773 h 902"/>
                <a:gd name="T4" fmla="*/ 297 w 880"/>
                <a:gd name="T5" fmla="*/ 728 h 902"/>
                <a:gd name="T6" fmla="*/ 362 w 880"/>
                <a:gd name="T7" fmla="*/ 683 h 902"/>
                <a:gd name="T8" fmla="*/ 423 w 880"/>
                <a:gd name="T9" fmla="*/ 638 h 902"/>
                <a:gd name="T10" fmla="*/ 476 w 880"/>
                <a:gd name="T11" fmla="*/ 595 h 902"/>
                <a:gd name="T12" fmla="*/ 528 w 880"/>
                <a:gd name="T13" fmla="*/ 555 h 902"/>
                <a:gd name="T14" fmla="*/ 573 w 880"/>
                <a:gd name="T15" fmla="*/ 517 h 902"/>
                <a:gd name="T16" fmla="*/ 616 w 880"/>
                <a:gd name="T17" fmla="*/ 478 h 902"/>
                <a:gd name="T18" fmla="*/ 654 w 880"/>
                <a:gd name="T19" fmla="*/ 440 h 902"/>
                <a:gd name="T20" fmla="*/ 687 w 880"/>
                <a:gd name="T21" fmla="*/ 405 h 902"/>
                <a:gd name="T22" fmla="*/ 718 w 880"/>
                <a:gd name="T23" fmla="*/ 371 h 902"/>
                <a:gd name="T24" fmla="*/ 744 w 880"/>
                <a:gd name="T25" fmla="*/ 338 h 902"/>
                <a:gd name="T26" fmla="*/ 771 w 880"/>
                <a:gd name="T27" fmla="*/ 305 h 902"/>
                <a:gd name="T28" fmla="*/ 792 w 880"/>
                <a:gd name="T29" fmla="*/ 274 h 902"/>
                <a:gd name="T30" fmla="*/ 811 w 880"/>
                <a:gd name="T31" fmla="*/ 248 h 902"/>
                <a:gd name="T32" fmla="*/ 828 w 880"/>
                <a:gd name="T33" fmla="*/ 222 h 902"/>
                <a:gd name="T34" fmla="*/ 840 w 880"/>
                <a:gd name="T35" fmla="*/ 193 h 902"/>
                <a:gd name="T36" fmla="*/ 851 w 880"/>
                <a:gd name="T37" fmla="*/ 167 h 902"/>
                <a:gd name="T38" fmla="*/ 861 w 880"/>
                <a:gd name="T39" fmla="*/ 146 h 902"/>
                <a:gd name="T40" fmla="*/ 866 w 880"/>
                <a:gd name="T41" fmla="*/ 124 h 902"/>
                <a:gd name="T42" fmla="*/ 870 w 880"/>
                <a:gd name="T43" fmla="*/ 105 h 902"/>
                <a:gd name="T44" fmla="*/ 875 w 880"/>
                <a:gd name="T45" fmla="*/ 86 h 902"/>
                <a:gd name="T46" fmla="*/ 880 w 880"/>
                <a:gd name="T47" fmla="*/ 72 h 902"/>
                <a:gd name="T48" fmla="*/ 880 w 880"/>
                <a:gd name="T49" fmla="*/ 48 h 902"/>
                <a:gd name="T50" fmla="*/ 880 w 880"/>
                <a:gd name="T51" fmla="*/ 27 h 902"/>
                <a:gd name="T52" fmla="*/ 880 w 880"/>
                <a:gd name="T53" fmla="*/ 5 h 902"/>
                <a:gd name="T54" fmla="*/ 866 w 880"/>
                <a:gd name="T55" fmla="*/ 3 h 902"/>
                <a:gd name="T56" fmla="*/ 840 w 880"/>
                <a:gd name="T57" fmla="*/ 12 h 902"/>
                <a:gd name="T58" fmla="*/ 828 w 880"/>
                <a:gd name="T59" fmla="*/ 19 h 902"/>
                <a:gd name="T60" fmla="*/ 825 w 880"/>
                <a:gd name="T61" fmla="*/ 36 h 902"/>
                <a:gd name="T62" fmla="*/ 825 w 880"/>
                <a:gd name="T63" fmla="*/ 58 h 902"/>
                <a:gd name="T64" fmla="*/ 821 w 880"/>
                <a:gd name="T65" fmla="*/ 84 h 902"/>
                <a:gd name="T66" fmla="*/ 813 w 880"/>
                <a:gd name="T67" fmla="*/ 107 h 902"/>
                <a:gd name="T68" fmla="*/ 809 w 880"/>
                <a:gd name="T69" fmla="*/ 124 h 902"/>
                <a:gd name="T70" fmla="*/ 802 w 880"/>
                <a:gd name="T71" fmla="*/ 146 h 902"/>
                <a:gd name="T72" fmla="*/ 792 w 880"/>
                <a:gd name="T73" fmla="*/ 165 h 902"/>
                <a:gd name="T74" fmla="*/ 780 w 880"/>
                <a:gd name="T75" fmla="*/ 186 h 902"/>
                <a:gd name="T76" fmla="*/ 768 w 880"/>
                <a:gd name="T77" fmla="*/ 212 h 902"/>
                <a:gd name="T78" fmla="*/ 752 w 880"/>
                <a:gd name="T79" fmla="*/ 236 h 902"/>
                <a:gd name="T80" fmla="*/ 733 w 880"/>
                <a:gd name="T81" fmla="*/ 264 h 902"/>
                <a:gd name="T82" fmla="*/ 711 w 880"/>
                <a:gd name="T83" fmla="*/ 291 h 902"/>
                <a:gd name="T84" fmla="*/ 687 w 880"/>
                <a:gd name="T85" fmla="*/ 319 h 902"/>
                <a:gd name="T86" fmla="*/ 661 w 880"/>
                <a:gd name="T87" fmla="*/ 350 h 902"/>
                <a:gd name="T88" fmla="*/ 630 w 880"/>
                <a:gd name="T89" fmla="*/ 381 h 902"/>
                <a:gd name="T90" fmla="*/ 599 w 880"/>
                <a:gd name="T91" fmla="*/ 414 h 902"/>
                <a:gd name="T92" fmla="*/ 561 w 880"/>
                <a:gd name="T93" fmla="*/ 452 h 902"/>
                <a:gd name="T94" fmla="*/ 523 w 880"/>
                <a:gd name="T95" fmla="*/ 488 h 902"/>
                <a:gd name="T96" fmla="*/ 478 w 880"/>
                <a:gd name="T97" fmla="*/ 526 h 902"/>
                <a:gd name="T98" fmla="*/ 431 w 880"/>
                <a:gd name="T99" fmla="*/ 564 h 902"/>
                <a:gd name="T100" fmla="*/ 378 w 880"/>
                <a:gd name="T101" fmla="*/ 602 h 902"/>
                <a:gd name="T102" fmla="*/ 321 w 880"/>
                <a:gd name="T103" fmla="*/ 643 h 902"/>
                <a:gd name="T104" fmla="*/ 262 w 880"/>
                <a:gd name="T105" fmla="*/ 685 h 902"/>
                <a:gd name="T106" fmla="*/ 195 w 880"/>
                <a:gd name="T107" fmla="*/ 728 h 902"/>
                <a:gd name="T108" fmla="*/ 124 w 880"/>
                <a:gd name="T109" fmla="*/ 776 h 902"/>
                <a:gd name="T110" fmla="*/ 0 w 880"/>
                <a:gd name="T111" fmla="*/ 902 h 902"/>
                <a:gd name="T112" fmla="*/ 117 w 880"/>
                <a:gd name="T113" fmla="*/ 847 h 9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80"/>
                <a:gd name="T172" fmla="*/ 0 h 902"/>
                <a:gd name="T173" fmla="*/ 880 w 880"/>
                <a:gd name="T174" fmla="*/ 902 h 9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80" h="902">
                  <a:moveTo>
                    <a:pt x="117" y="847"/>
                  </a:moveTo>
                  <a:lnTo>
                    <a:pt x="155" y="821"/>
                  </a:lnTo>
                  <a:lnTo>
                    <a:pt x="193" y="797"/>
                  </a:lnTo>
                  <a:lnTo>
                    <a:pt x="229" y="773"/>
                  </a:lnTo>
                  <a:lnTo>
                    <a:pt x="264" y="752"/>
                  </a:lnTo>
                  <a:lnTo>
                    <a:pt x="297" y="728"/>
                  </a:lnTo>
                  <a:lnTo>
                    <a:pt x="331" y="704"/>
                  </a:lnTo>
                  <a:lnTo>
                    <a:pt x="362" y="683"/>
                  </a:lnTo>
                  <a:lnTo>
                    <a:pt x="395" y="662"/>
                  </a:lnTo>
                  <a:lnTo>
                    <a:pt x="423" y="638"/>
                  </a:lnTo>
                  <a:lnTo>
                    <a:pt x="452" y="616"/>
                  </a:lnTo>
                  <a:lnTo>
                    <a:pt x="476" y="595"/>
                  </a:lnTo>
                  <a:lnTo>
                    <a:pt x="504" y="576"/>
                  </a:lnTo>
                  <a:lnTo>
                    <a:pt x="528" y="555"/>
                  </a:lnTo>
                  <a:lnTo>
                    <a:pt x="552" y="536"/>
                  </a:lnTo>
                  <a:lnTo>
                    <a:pt x="573" y="517"/>
                  </a:lnTo>
                  <a:lnTo>
                    <a:pt x="597" y="498"/>
                  </a:lnTo>
                  <a:lnTo>
                    <a:pt x="616" y="478"/>
                  </a:lnTo>
                  <a:lnTo>
                    <a:pt x="635" y="459"/>
                  </a:lnTo>
                  <a:lnTo>
                    <a:pt x="654" y="440"/>
                  </a:lnTo>
                  <a:lnTo>
                    <a:pt x="673" y="424"/>
                  </a:lnTo>
                  <a:lnTo>
                    <a:pt x="687" y="405"/>
                  </a:lnTo>
                  <a:lnTo>
                    <a:pt x="704" y="388"/>
                  </a:lnTo>
                  <a:lnTo>
                    <a:pt x="718" y="371"/>
                  </a:lnTo>
                  <a:lnTo>
                    <a:pt x="735" y="355"/>
                  </a:lnTo>
                  <a:lnTo>
                    <a:pt x="744" y="338"/>
                  </a:lnTo>
                  <a:lnTo>
                    <a:pt x="759" y="322"/>
                  </a:lnTo>
                  <a:lnTo>
                    <a:pt x="771" y="305"/>
                  </a:lnTo>
                  <a:lnTo>
                    <a:pt x="783" y="291"/>
                  </a:lnTo>
                  <a:lnTo>
                    <a:pt x="792" y="274"/>
                  </a:lnTo>
                  <a:lnTo>
                    <a:pt x="802" y="260"/>
                  </a:lnTo>
                  <a:lnTo>
                    <a:pt x="811" y="248"/>
                  </a:lnTo>
                  <a:lnTo>
                    <a:pt x="821" y="236"/>
                  </a:lnTo>
                  <a:lnTo>
                    <a:pt x="828" y="222"/>
                  </a:lnTo>
                  <a:lnTo>
                    <a:pt x="832" y="207"/>
                  </a:lnTo>
                  <a:lnTo>
                    <a:pt x="840" y="193"/>
                  </a:lnTo>
                  <a:lnTo>
                    <a:pt x="847" y="184"/>
                  </a:lnTo>
                  <a:lnTo>
                    <a:pt x="851" y="167"/>
                  </a:lnTo>
                  <a:lnTo>
                    <a:pt x="856" y="157"/>
                  </a:lnTo>
                  <a:lnTo>
                    <a:pt x="861" y="146"/>
                  </a:lnTo>
                  <a:lnTo>
                    <a:pt x="866" y="136"/>
                  </a:lnTo>
                  <a:lnTo>
                    <a:pt x="866" y="124"/>
                  </a:lnTo>
                  <a:lnTo>
                    <a:pt x="870" y="115"/>
                  </a:lnTo>
                  <a:lnTo>
                    <a:pt x="870" y="105"/>
                  </a:lnTo>
                  <a:lnTo>
                    <a:pt x="875" y="96"/>
                  </a:lnTo>
                  <a:lnTo>
                    <a:pt x="875" y="86"/>
                  </a:lnTo>
                  <a:lnTo>
                    <a:pt x="878" y="79"/>
                  </a:lnTo>
                  <a:lnTo>
                    <a:pt x="880" y="72"/>
                  </a:lnTo>
                  <a:lnTo>
                    <a:pt x="880" y="65"/>
                  </a:lnTo>
                  <a:lnTo>
                    <a:pt x="880" y="48"/>
                  </a:lnTo>
                  <a:lnTo>
                    <a:pt x="880" y="36"/>
                  </a:lnTo>
                  <a:lnTo>
                    <a:pt x="880" y="27"/>
                  </a:lnTo>
                  <a:lnTo>
                    <a:pt x="880" y="17"/>
                  </a:lnTo>
                  <a:lnTo>
                    <a:pt x="880" y="5"/>
                  </a:lnTo>
                  <a:lnTo>
                    <a:pt x="880" y="0"/>
                  </a:lnTo>
                  <a:lnTo>
                    <a:pt x="866" y="3"/>
                  </a:lnTo>
                  <a:lnTo>
                    <a:pt x="851" y="8"/>
                  </a:lnTo>
                  <a:lnTo>
                    <a:pt x="840" y="12"/>
                  </a:lnTo>
                  <a:lnTo>
                    <a:pt x="828" y="17"/>
                  </a:lnTo>
                  <a:lnTo>
                    <a:pt x="828" y="19"/>
                  </a:lnTo>
                  <a:lnTo>
                    <a:pt x="828" y="29"/>
                  </a:lnTo>
                  <a:lnTo>
                    <a:pt x="825" y="36"/>
                  </a:lnTo>
                  <a:lnTo>
                    <a:pt x="825" y="46"/>
                  </a:lnTo>
                  <a:lnTo>
                    <a:pt x="825" y="58"/>
                  </a:lnTo>
                  <a:lnTo>
                    <a:pt x="825" y="72"/>
                  </a:lnTo>
                  <a:lnTo>
                    <a:pt x="821" y="84"/>
                  </a:lnTo>
                  <a:lnTo>
                    <a:pt x="818" y="100"/>
                  </a:lnTo>
                  <a:lnTo>
                    <a:pt x="813" y="107"/>
                  </a:lnTo>
                  <a:lnTo>
                    <a:pt x="811" y="115"/>
                  </a:lnTo>
                  <a:lnTo>
                    <a:pt x="809" y="124"/>
                  </a:lnTo>
                  <a:lnTo>
                    <a:pt x="806" y="136"/>
                  </a:lnTo>
                  <a:lnTo>
                    <a:pt x="802" y="146"/>
                  </a:lnTo>
                  <a:lnTo>
                    <a:pt x="797" y="155"/>
                  </a:lnTo>
                  <a:lnTo>
                    <a:pt x="792" y="165"/>
                  </a:lnTo>
                  <a:lnTo>
                    <a:pt x="787" y="176"/>
                  </a:lnTo>
                  <a:lnTo>
                    <a:pt x="780" y="186"/>
                  </a:lnTo>
                  <a:lnTo>
                    <a:pt x="773" y="200"/>
                  </a:lnTo>
                  <a:lnTo>
                    <a:pt x="768" y="212"/>
                  </a:lnTo>
                  <a:lnTo>
                    <a:pt x="761" y="226"/>
                  </a:lnTo>
                  <a:lnTo>
                    <a:pt x="752" y="236"/>
                  </a:lnTo>
                  <a:lnTo>
                    <a:pt x="742" y="250"/>
                  </a:lnTo>
                  <a:lnTo>
                    <a:pt x="733" y="264"/>
                  </a:lnTo>
                  <a:lnTo>
                    <a:pt x="723" y="279"/>
                  </a:lnTo>
                  <a:lnTo>
                    <a:pt x="711" y="291"/>
                  </a:lnTo>
                  <a:lnTo>
                    <a:pt x="702" y="305"/>
                  </a:lnTo>
                  <a:lnTo>
                    <a:pt x="687" y="319"/>
                  </a:lnTo>
                  <a:lnTo>
                    <a:pt x="678" y="336"/>
                  </a:lnTo>
                  <a:lnTo>
                    <a:pt x="661" y="350"/>
                  </a:lnTo>
                  <a:lnTo>
                    <a:pt x="647" y="367"/>
                  </a:lnTo>
                  <a:lnTo>
                    <a:pt x="630" y="381"/>
                  </a:lnTo>
                  <a:lnTo>
                    <a:pt x="616" y="400"/>
                  </a:lnTo>
                  <a:lnTo>
                    <a:pt x="599" y="414"/>
                  </a:lnTo>
                  <a:lnTo>
                    <a:pt x="583" y="433"/>
                  </a:lnTo>
                  <a:lnTo>
                    <a:pt x="561" y="452"/>
                  </a:lnTo>
                  <a:lnTo>
                    <a:pt x="545" y="471"/>
                  </a:lnTo>
                  <a:lnTo>
                    <a:pt x="523" y="488"/>
                  </a:lnTo>
                  <a:lnTo>
                    <a:pt x="502" y="507"/>
                  </a:lnTo>
                  <a:lnTo>
                    <a:pt x="478" y="526"/>
                  </a:lnTo>
                  <a:lnTo>
                    <a:pt x="457" y="545"/>
                  </a:lnTo>
                  <a:lnTo>
                    <a:pt x="431" y="564"/>
                  </a:lnTo>
                  <a:lnTo>
                    <a:pt x="404" y="583"/>
                  </a:lnTo>
                  <a:lnTo>
                    <a:pt x="378" y="602"/>
                  </a:lnTo>
                  <a:lnTo>
                    <a:pt x="352" y="624"/>
                  </a:lnTo>
                  <a:lnTo>
                    <a:pt x="321" y="643"/>
                  </a:lnTo>
                  <a:lnTo>
                    <a:pt x="293" y="666"/>
                  </a:lnTo>
                  <a:lnTo>
                    <a:pt x="262" y="685"/>
                  </a:lnTo>
                  <a:lnTo>
                    <a:pt x="231" y="709"/>
                  </a:lnTo>
                  <a:lnTo>
                    <a:pt x="195" y="728"/>
                  </a:lnTo>
                  <a:lnTo>
                    <a:pt x="162" y="752"/>
                  </a:lnTo>
                  <a:lnTo>
                    <a:pt x="124" y="776"/>
                  </a:lnTo>
                  <a:lnTo>
                    <a:pt x="91" y="800"/>
                  </a:lnTo>
                  <a:lnTo>
                    <a:pt x="0" y="902"/>
                  </a:lnTo>
                  <a:lnTo>
                    <a:pt x="117" y="8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9" name="Freeform 109"/>
            <p:cNvSpPr>
              <a:spLocks/>
            </p:cNvSpPr>
            <p:nvPr/>
          </p:nvSpPr>
          <p:spPr bwMode="auto">
            <a:xfrm>
              <a:off x="3036" y="3298"/>
              <a:ext cx="362" cy="1040"/>
            </a:xfrm>
            <a:custGeom>
              <a:avLst/>
              <a:gdLst>
                <a:gd name="T0" fmla="*/ 57 w 362"/>
                <a:gd name="T1" fmla="*/ 997 h 1040"/>
                <a:gd name="T2" fmla="*/ 65 w 362"/>
                <a:gd name="T3" fmla="*/ 921 h 1040"/>
                <a:gd name="T4" fmla="*/ 74 w 362"/>
                <a:gd name="T5" fmla="*/ 847 h 1040"/>
                <a:gd name="T6" fmla="*/ 84 w 362"/>
                <a:gd name="T7" fmla="*/ 780 h 1040"/>
                <a:gd name="T8" fmla="*/ 95 w 362"/>
                <a:gd name="T9" fmla="*/ 716 h 1040"/>
                <a:gd name="T10" fmla="*/ 105 w 362"/>
                <a:gd name="T11" fmla="*/ 654 h 1040"/>
                <a:gd name="T12" fmla="*/ 114 w 362"/>
                <a:gd name="T13" fmla="*/ 600 h 1040"/>
                <a:gd name="T14" fmla="*/ 129 w 362"/>
                <a:gd name="T15" fmla="*/ 547 h 1040"/>
                <a:gd name="T16" fmla="*/ 141 w 362"/>
                <a:gd name="T17" fmla="*/ 497 h 1040"/>
                <a:gd name="T18" fmla="*/ 152 w 362"/>
                <a:gd name="T19" fmla="*/ 450 h 1040"/>
                <a:gd name="T20" fmla="*/ 164 w 362"/>
                <a:gd name="T21" fmla="*/ 407 h 1040"/>
                <a:gd name="T22" fmla="*/ 179 w 362"/>
                <a:gd name="T23" fmla="*/ 367 h 1040"/>
                <a:gd name="T24" fmla="*/ 191 w 362"/>
                <a:gd name="T25" fmla="*/ 329 h 1040"/>
                <a:gd name="T26" fmla="*/ 202 w 362"/>
                <a:gd name="T27" fmla="*/ 295 h 1040"/>
                <a:gd name="T28" fmla="*/ 217 w 362"/>
                <a:gd name="T29" fmla="*/ 264 h 1040"/>
                <a:gd name="T30" fmla="*/ 231 w 362"/>
                <a:gd name="T31" fmla="*/ 236 h 1040"/>
                <a:gd name="T32" fmla="*/ 243 w 362"/>
                <a:gd name="T33" fmla="*/ 210 h 1040"/>
                <a:gd name="T34" fmla="*/ 255 w 362"/>
                <a:gd name="T35" fmla="*/ 186 h 1040"/>
                <a:gd name="T36" fmla="*/ 264 w 362"/>
                <a:gd name="T37" fmla="*/ 165 h 1040"/>
                <a:gd name="T38" fmla="*/ 279 w 362"/>
                <a:gd name="T39" fmla="*/ 146 h 1040"/>
                <a:gd name="T40" fmla="*/ 288 w 362"/>
                <a:gd name="T41" fmla="*/ 127 h 1040"/>
                <a:gd name="T42" fmla="*/ 298 w 362"/>
                <a:gd name="T43" fmla="*/ 112 h 1040"/>
                <a:gd name="T44" fmla="*/ 314 w 362"/>
                <a:gd name="T45" fmla="*/ 93 h 1040"/>
                <a:gd name="T46" fmla="*/ 331 w 362"/>
                <a:gd name="T47" fmla="*/ 74 h 1040"/>
                <a:gd name="T48" fmla="*/ 343 w 362"/>
                <a:gd name="T49" fmla="*/ 60 h 1040"/>
                <a:gd name="T50" fmla="*/ 357 w 362"/>
                <a:gd name="T51" fmla="*/ 50 h 1040"/>
                <a:gd name="T52" fmla="*/ 336 w 362"/>
                <a:gd name="T53" fmla="*/ 0 h 1040"/>
                <a:gd name="T54" fmla="*/ 321 w 362"/>
                <a:gd name="T55" fmla="*/ 10 h 1040"/>
                <a:gd name="T56" fmla="*/ 307 w 362"/>
                <a:gd name="T57" fmla="*/ 19 h 1040"/>
                <a:gd name="T58" fmla="*/ 290 w 362"/>
                <a:gd name="T59" fmla="*/ 39 h 1040"/>
                <a:gd name="T60" fmla="*/ 269 w 362"/>
                <a:gd name="T61" fmla="*/ 60 h 1040"/>
                <a:gd name="T62" fmla="*/ 257 w 362"/>
                <a:gd name="T63" fmla="*/ 74 h 1040"/>
                <a:gd name="T64" fmla="*/ 245 w 362"/>
                <a:gd name="T65" fmla="*/ 93 h 1040"/>
                <a:gd name="T66" fmla="*/ 233 w 362"/>
                <a:gd name="T67" fmla="*/ 110 h 1040"/>
                <a:gd name="T68" fmla="*/ 221 w 362"/>
                <a:gd name="T69" fmla="*/ 131 h 1040"/>
                <a:gd name="T70" fmla="*/ 207 w 362"/>
                <a:gd name="T71" fmla="*/ 155 h 1040"/>
                <a:gd name="T72" fmla="*/ 198 w 362"/>
                <a:gd name="T73" fmla="*/ 184 h 1040"/>
                <a:gd name="T74" fmla="*/ 183 w 362"/>
                <a:gd name="T75" fmla="*/ 210 h 1040"/>
                <a:gd name="T76" fmla="*/ 167 w 362"/>
                <a:gd name="T77" fmla="*/ 241 h 1040"/>
                <a:gd name="T78" fmla="*/ 152 w 362"/>
                <a:gd name="T79" fmla="*/ 274 h 1040"/>
                <a:gd name="T80" fmla="*/ 138 w 362"/>
                <a:gd name="T81" fmla="*/ 312 h 1040"/>
                <a:gd name="T82" fmla="*/ 124 w 362"/>
                <a:gd name="T83" fmla="*/ 352 h 1040"/>
                <a:gd name="T84" fmla="*/ 110 w 362"/>
                <a:gd name="T85" fmla="*/ 395 h 1040"/>
                <a:gd name="T86" fmla="*/ 98 w 362"/>
                <a:gd name="T87" fmla="*/ 440 h 1040"/>
                <a:gd name="T88" fmla="*/ 86 w 362"/>
                <a:gd name="T89" fmla="*/ 493 h 1040"/>
                <a:gd name="T90" fmla="*/ 72 w 362"/>
                <a:gd name="T91" fmla="*/ 547 h 1040"/>
                <a:gd name="T92" fmla="*/ 60 w 362"/>
                <a:gd name="T93" fmla="*/ 605 h 1040"/>
                <a:gd name="T94" fmla="*/ 48 w 362"/>
                <a:gd name="T95" fmla="*/ 664 h 1040"/>
                <a:gd name="T96" fmla="*/ 38 w 362"/>
                <a:gd name="T97" fmla="*/ 731 h 1040"/>
                <a:gd name="T98" fmla="*/ 24 w 362"/>
                <a:gd name="T99" fmla="*/ 800 h 1040"/>
                <a:gd name="T100" fmla="*/ 15 w 362"/>
                <a:gd name="T101" fmla="*/ 873 h 1040"/>
                <a:gd name="T102" fmla="*/ 5 w 362"/>
                <a:gd name="T103" fmla="*/ 952 h 1040"/>
                <a:gd name="T104" fmla="*/ 0 w 362"/>
                <a:gd name="T105" fmla="*/ 1035 h 1040"/>
                <a:gd name="T106" fmla="*/ 55 w 362"/>
                <a:gd name="T107" fmla="*/ 1040 h 10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2"/>
                <a:gd name="T163" fmla="*/ 0 h 1040"/>
                <a:gd name="T164" fmla="*/ 362 w 362"/>
                <a:gd name="T165" fmla="*/ 1040 h 10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2" h="1040">
                  <a:moveTo>
                    <a:pt x="55" y="1040"/>
                  </a:moveTo>
                  <a:lnTo>
                    <a:pt x="57" y="997"/>
                  </a:lnTo>
                  <a:lnTo>
                    <a:pt x="62" y="959"/>
                  </a:lnTo>
                  <a:lnTo>
                    <a:pt x="65" y="921"/>
                  </a:lnTo>
                  <a:lnTo>
                    <a:pt x="69" y="885"/>
                  </a:lnTo>
                  <a:lnTo>
                    <a:pt x="74" y="847"/>
                  </a:lnTo>
                  <a:lnTo>
                    <a:pt x="79" y="814"/>
                  </a:lnTo>
                  <a:lnTo>
                    <a:pt x="84" y="780"/>
                  </a:lnTo>
                  <a:lnTo>
                    <a:pt x="91" y="750"/>
                  </a:lnTo>
                  <a:lnTo>
                    <a:pt x="95" y="716"/>
                  </a:lnTo>
                  <a:lnTo>
                    <a:pt x="100" y="685"/>
                  </a:lnTo>
                  <a:lnTo>
                    <a:pt x="105" y="654"/>
                  </a:lnTo>
                  <a:lnTo>
                    <a:pt x="110" y="628"/>
                  </a:lnTo>
                  <a:lnTo>
                    <a:pt x="114" y="600"/>
                  </a:lnTo>
                  <a:lnTo>
                    <a:pt x="122" y="571"/>
                  </a:lnTo>
                  <a:lnTo>
                    <a:pt x="129" y="547"/>
                  </a:lnTo>
                  <a:lnTo>
                    <a:pt x="136" y="521"/>
                  </a:lnTo>
                  <a:lnTo>
                    <a:pt x="141" y="497"/>
                  </a:lnTo>
                  <a:lnTo>
                    <a:pt x="148" y="474"/>
                  </a:lnTo>
                  <a:lnTo>
                    <a:pt x="152" y="450"/>
                  </a:lnTo>
                  <a:lnTo>
                    <a:pt x="160" y="429"/>
                  </a:lnTo>
                  <a:lnTo>
                    <a:pt x="164" y="407"/>
                  </a:lnTo>
                  <a:lnTo>
                    <a:pt x="172" y="386"/>
                  </a:lnTo>
                  <a:lnTo>
                    <a:pt x="179" y="367"/>
                  </a:lnTo>
                  <a:lnTo>
                    <a:pt x="186" y="348"/>
                  </a:lnTo>
                  <a:lnTo>
                    <a:pt x="191" y="329"/>
                  </a:lnTo>
                  <a:lnTo>
                    <a:pt x="198" y="312"/>
                  </a:lnTo>
                  <a:lnTo>
                    <a:pt x="202" y="295"/>
                  </a:lnTo>
                  <a:lnTo>
                    <a:pt x="212" y="281"/>
                  </a:lnTo>
                  <a:lnTo>
                    <a:pt x="217" y="264"/>
                  </a:lnTo>
                  <a:lnTo>
                    <a:pt x="224" y="250"/>
                  </a:lnTo>
                  <a:lnTo>
                    <a:pt x="231" y="236"/>
                  </a:lnTo>
                  <a:lnTo>
                    <a:pt x="238" y="224"/>
                  </a:lnTo>
                  <a:lnTo>
                    <a:pt x="243" y="210"/>
                  </a:lnTo>
                  <a:lnTo>
                    <a:pt x="250" y="198"/>
                  </a:lnTo>
                  <a:lnTo>
                    <a:pt x="255" y="186"/>
                  </a:lnTo>
                  <a:lnTo>
                    <a:pt x="259" y="174"/>
                  </a:lnTo>
                  <a:lnTo>
                    <a:pt x="264" y="165"/>
                  </a:lnTo>
                  <a:lnTo>
                    <a:pt x="271" y="155"/>
                  </a:lnTo>
                  <a:lnTo>
                    <a:pt x="279" y="146"/>
                  </a:lnTo>
                  <a:lnTo>
                    <a:pt x="283" y="136"/>
                  </a:lnTo>
                  <a:lnTo>
                    <a:pt x="288" y="127"/>
                  </a:lnTo>
                  <a:lnTo>
                    <a:pt x="293" y="119"/>
                  </a:lnTo>
                  <a:lnTo>
                    <a:pt x="298" y="112"/>
                  </a:lnTo>
                  <a:lnTo>
                    <a:pt x="305" y="107"/>
                  </a:lnTo>
                  <a:lnTo>
                    <a:pt x="314" y="93"/>
                  </a:lnTo>
                  <a:lnTo>
                    <a:pt x="324" y="84"/>
                  </a:lnTo>
                  <a:lnTo>
                    <a:pt x="331" y="74"/>
                  </a:lnTo>
                  <a:lnTo>
                    <a:pt x="338" y="67"/>
                  </a:lnTo>
                  <a:lnTo>
                    <a:pt x="343" y="60"/>
                  </a:lnTo>
                  <a:lnTo>
                    <a:pt x="350" y="58"/>
                  </a:lnTo>
                  <a:lnTo>
                    <a:pt x="357" y="50"/>
                  </a:lnTo>
                  <a:lnTo>
                    <a:pt x="362" y="50"/>
                  </a:lnTo>
                  <a:lnTo>
                    <a:pt x="336" y="0"/>
                  </a:lnTo>
                  <a:lnTo>
                    <a:pt x="331" y="3"/>
                  </a:lnTo>
                  <a:lnTo>
                    <a:pt x="321" y="10"/>
                  </a:lnTo>
                  <a:lnTo>
                    <a:pt x="312" y="15"/>
                  </a:lnTo>
                  <a:lnTo>
                    <a:pt x="307" y="19"/>
                  </a:lnTo>
                  <a:lnTo>
                    <a:pt x="298" y="27"/>
                  </a:lnTo>
                  <a:lnTo>
                    <a:pt x="290" y="39"/>
                  </a:lnTo>
                  <a:lnTo>
                    <a:pt x="279" y="48"/>
                  </a:lnTo>
                  <a:lnTo>
                    <a:pt x="269" y="60"/>
                  </a:lnTo>
                  <a:lnTo>
                    <a:pt x="262" y="67"/>
                  </a:lnTo>
                  <a:lnTo>
                    <a:pt x="257" y="74"/>
                  </a:lnTo>
                  <a:lnTo>
                    <a:pt x="250" y="84"/>
                  </a:lnTo>
                  <a:lnTo>
                    <a:pt x="245" y="93"/>
                  </a:lnTo>
                  <a:lnTo>
                    <a:pt x="240" y="100"/>
                  </a:lnTo>
                  <a:lnTo>
                    <a:pt x="233" y="110"/>
                  </a:lnTo>
                  <a:lnTo>
                    <a:pt x="226" y="122"/>
                  </a:lnTo>
                  <a:lnTo>
                    <a:pt x="221" y="131"/>
                  </a:lnTo>
                  <a:lnTo>
                    <a:pt x="214" y="143"/>
                  </a:lnTo>
                  <a:lnTo>
                    <a:pt x="207" y="155"/>
                  </a:lnTo>
                  <a:lnTo>
                    <a:pt x="202" y="169"/>
                  </a:lnTo>
                  <a:lnTo>
                    <a:pt x="198" y="184"/>
                  </a:lnTo>
                  <a:lnTo>
                    <a:pt x="188" y="195"/>
                  </a:lnTo>
                  <a:lnTo>
                    <a:pt x="183" y="210"/>
                  </a:lnTo>
                  <a:lnTo>
                    <a:pt x="174" y="224"/>
                  </a:lnTo>
                  <a:lnTo>
                    <a:pt x="167" y="241"/>
                  </a:lnTo>
                  <a:lnTo>
                    <a:pt x="160" y="257"/>
                  </a:lnTo>
                  <a:lnTo>
                    <a:pt x="152" y="274"/>
                  </a:lnTo>
                  <a:lnTo>
                    <a:pt x="145" y="293"/>
                  </a:lnTo>
                  <a:lnTo>
                    <a:pt x="138" y="312"/>
                  </a:lnTo>
                  <a:lnTo>
                    <a:pt x="131" y="331"/>
                  </a:lnTo>
                  <a:lnTo>
                    <a:pt x="124" y="352"/>
                  </a:lnTo>
                  <a:lnTo>
                    <a:pt x="117" y="371"/>
                  </a:lnTo>
                  <a:lnTo>
                    <a:pt x="110" y="395"/>
                  </a:lnTo>
                  <a:lnTo>
                    <a:pt x="103" y="417"/>
                  </a:lnTo>
                  <a:lnTo>
                    <a:pt x="98" y="440"/>
                  </a:lnTo>
                  <a:lnTo>
                    <a:pt x="91" y="467"/>
                  </a:lnTo>
                  <a:lnTo>
                    <a:pt x="86" y="493"/>
                  </a:lnTo>
                  <a:lnTo>
                    <a:pt x="76" y="517"/>
                  </a:lnTo>
                  <a:lnTo>
                    <a:pt x="72" y="547"/>
                  </a:lnTo>
                  <a:lnTo>
                    <a:pt x="65" y="574"/>
                  </a:lnTo>
                  <a:lnTo>
                    <a:pt x="60" y="605"/>
                  </a:lnTo>
                  <a:lnTo>
                    <a:pt x="53" y="633"/>
                  </a:lnTo>
                  <a:lnTo>
                    <a:pt x="48" y="664"/>
                  </a:lnTo>
                  <a:lnTo>
                    <a:pt x="43" y="697"/>
                  </a:lnTo>
                  <a:lnTo>
                    <a:pt x="38" y="731"/>
                  </a:lnTo>
                  <a:lnTo>
                    <a:pt x="31" y="764"/>
                  </a:lnTo>
                  <a:lnTo>
                    <a:pt x="24" y="800"/>
                  </a:lnTo>
                  <a:lnTo>
                    <a:pt x="19" y="835"/>
                  </a:lnTo>
                  <a:lnTo>
                    <a:pt x="15" y="873"/>
                  </a:lnTo>
                  <a:lnTo>
                    <a:pt x="10" y="911"/>
                  </a:lnTo>
                  <a:lnTo>
                    <a:pt x="5" y="952"/>
                  </a:lnTo>
                  <a:lnTo>
                    <a:pt x="3" y="992"/>
                  </a:lnTo>
                  <a:lnTo>
                    <a:pt x="0" y="1035"/>
                  </a:lnTo>
                  <a:lnTo>
                    <a:pt x="55" y="10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0" name="Freeform 110"/>
            <p:cNvSpPr>
              <a:spLocks/>
            </p:cNvSpPr>
            <p:nvPr/>
          </p:nvSpPr>
          <p:spPr bwMode="auto">
            <a:xfrm>
              <a:off x="3574" y="887"/>
              <a:ext cx="440" cy="464"/>
            </a:xfrm>
            <a:custGeom>
              <a:avLst/>
              <a:gdLst>
                <a:gd name="T0" fmla="*/ 57 w 440"/>
                <a:gd name="T1" fmla="*/ 278 h 464"/>
                <a:gd name="T2" fmla="*/ 64 w 440"/>
                <a:gd name="T3" fmla="*/ 243 h 464"/>
                <a:gd name="T4" fmla="*/ 83 w 440"/>
                <a:gd name="T5" fmla="*/ 197 h 464"/>
                <a:gd name="T6" fmla="*/ 102 w 440"/>
                <a:gd name="T7" fmla="*/ 159 h 464"/>
                <a:gd name="T8" fmla="*/ 126 w 440"/>
                <a:gd name="T9" fmla="*/ 131 h 464"/>
                <a:gd name="T10" fmla="*/ 152 w 440"/>
                <a:gd name="T11" fmla="*/ 102 h 464"/>
                <a:gd name="T12" fmla="*/ 178 w 440"/>
                <a:gd name="T13" fmla="*/ 83 h 464"/>
                <a:gd name="T14" fmla="*/ 204 w 440"/>
                <a:gd name="T15" fmla="*/ 69 h 464"/>
                <a:gd name="T16" fmla="*/ 233 w 440"/>
                <a:gd name="T17" fmla="*/ 59 h 464"/>
                <a:gd name="T18" fmla="*/ 259 w 440"/>
                <a:gd name="T19" fmla="*/ 52 h 464"/>
                <a:gd name="T20" fmla="*/ 299 w 440"/>
                <a:gd name="T21" fmla="*/ 57 h 464"/>
                <a:gd name="T22" fmla="*/ 344 w 440"/>
                <a:gd name="T23" fmla="*/ 74 h 464"/>
                <a:gd name="T24" fmla="*/ 378 w 440"/>
                <a:gd name="T25" fmla="*/ 114 h 464"/>
                <a:gd name="T26" fmla="*/ 382 w 440"/>
                <a:gd name="T27" fmla="*/ 143 h 464"/>
                <a:gd name="T28" fmla="*/ 375 w 440"/>
                <a:gd name="T29" fmla="*/ 183 h 464"/>
                <a:gd name="T30" fmla="*/ 356 w 440"/>
                <a:gd name="T31" fmla="*/ 224 h 464"/>
                <a:gd name="T32" fmla="*/ 330 w 440"/>
                <a:gd name="T33" fmla="*/ 262 h 464"/>
                <a:gd name="T34" fmla="*/ 297 w 440"/>
                <a:gd name="T35" fmla="*/ 295 h 464"/>
                <a:gd name="T36" fmla="*/ 261 w 440"/>
                <a:gd name="T37" fmla="*/ 323 h 464"/>
                <a:gd name="T38" fmla="*/ 223 w 440"/>
                <a:gd name="T39" fmla="*/ 350 h 464"/>
                <a:gd name="T40" fmla="*/ 188 w 440"/>
                <a:gd name="T41" fmla="*/ 371 h 464"/>
                <a:gd name="T42" fmla="*/ 154 w 440"/>
                <a:gd name="T43" fmla="*/ 388 h 464"/>
                <a:gd name="T44" fmla="*/ 126 w 440"/>
                <a:gd name="T45" fmla="*/ 402 h 464"/>
                <a:gd name="T46" fmla="*/ 104 w 440"/>
                <a:gd name="T47" fmla="*/ 411 h 464"/>
                <a:gd name="T48" fmla="*/ 126 w 440"/>
                <a:gd name="T49" fmla="*/ 461 h 464"/>
                <a:gd name="T50" fmla="*/ 152 w 440"/>
                <a:gd name="T51" fmla="*/ 450 h 464"/>
                <a:gd name="T52" fmla="*/ 183 w 440"/>
                <a:gd name="T53" fmla="*/ 435 h 464"/>
                <a:gd name="T54" fmla="*/ 221 w 440"/>
                <a:gd name="T55" fmla="*/ 416 h 464"/>
                <a:gd name="T56" fmla="*/ 261 w 440"/>
                <a:gd name="T57" fmla="*/ 392 h 464"/>
                <a:gd name="T58" fmla="*/ 304 w 440"/>
                <a:gd name="T59" fmla="*/ 364 h 464"/>
                <a:gd name="T60" fmla="*/ 335 w 440"/>
                <a:gd name="T61" fmla="*/ 333 h 464"/>
                <a:gd name="T62" fmla="*/ 356 w 440"/>
                <a:gd name="T63" fmla="*/ 314 h 464"/>
                <a:gd name="T64" fmla="*/ 373 w 440"/>
                <a:gd name="T65" fmla="*/ 295 h 464"/>
                <a:gd name="T66" fmla="*/ 390 w 440"/>
                <a:gd name="T67" fmla="*/ 274 h 464"/>
                <a:gd name="T68" fmla="*/ 404 w 440"/>
                <a:gd name="T69" fmla="*/ 252 h 464"/>
                <a:gd name="T70" fmla="*/ 418 w 440"/>
                <a:gd name="T71" fmla="*/ 228 h 464"/>
                <a:gd name="T72" fmla="*/ 435 w 440"/>
                <a:gd name="T73" fmla="*/ 178 h 464"/>
                <a:gd name="T74" fmla="*/ 440 w 440"/>
                <a:gd name="T75" fmla="*/ 131 h 464"/>
                <a:gd name="T76" fmla="*/ 428 w 440"/>
                <a:gd name="T77" fmla="*/ 88 h 464"/>
                <a:gd name="T78" fmla="*/ 409 w 440"/>
                <a:gd name="T79" fmla="*/ 55 h 464"/>
                <a:gd name="T80" fmla="*/ 375 w 440"/>
                <a:gd name="T81" fmla="*/ 26 h 464"/>
                <a:gd name="T82" fmla="*/ 337 w 440"/>
                <a:gd name="T83" fmla="*/ 10 h 464"/>
                <a:gd name="T84" fmla="*/ 297 w 440"/>
                <a:gd name="T85" fmla="*/ 0 h 464"/>
                <a:gd name="T86" fmla="*/ 261 w 440"/>
                <a:gd name="T87" fmla="*/ 0 h 464"/>
                <a:gd name="T88" fmla="*/ 226 w 440"/>
                <a:gd name="T89" fmla="*/ 5 h 464"/>
                <a:gd name="T90" fmla="*/ 190 w 440"/>
                <a:gd name="T91" fmla="*/ 14 h 464"/>
                <a:gd name="T92" fmla="*/ 154 w 440"/>
                <a:gd name="T93" fmla="*/ 33 h 464"/>
                <a:gd name="T94" fmla="*/ 123 w 440"/>
                <a:gd name="T95" fmla="*/ 57 h 464"/>
                <a:gd name="T96" fmla="*/ 92 w 440"/>
                <a:gd name="T97" fmla="*/ 86 h 464"/>
                <a:gd name="T98" fmla="*/ 64 w 440"/>
                <a:gd name="T99" fmla="*/ 121 h 464"/>
                <a:gd name="T100" fmla="*/ 38 w 440"/>
                <a:gd name="T101" fmla="*/ 164 h 464"/>
                <a:gd name="T102" fmla="*/ 19 w 440"/>
                <a:gd name="T103" fmla="*/ 212 h 464"/>
                <a:gd name="T104" fmla="*/ 9 w 440"/>
                <a:gd name="T105" fmla="*/ 238 h 464"/>
                <a:gd name="T106" fmla="*/ 2 w 440"/>
                <a:gd name="T107" fmla="*/ 266 h 464"/>
                <a:gd name="T108" fmla="*/ 54 w 440"/>
                <a:gd name="T109" fmla="*/ 297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0"/>
                <a:gd name="T166" fmla="*/ 0 h 464"/>
                <a:gd name="T167" fmla="*/ 440 w 440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0" h="464">
                  <a:moveTo>
                    <a:pt x="54" y="297"/>
                  </a:moveTo>
                  <a:lnTo>
                    <a:pt x="54" y="288"/>
                  </a:lnTo>
                  <a:lnTo>
                    <a:pt x="57" y="278"/>
                  </a:lnTo>
                  <a:lnTo>
                    <a:pt x="57" y="269"/>
                  </a:lnTo>
                  <a:lnTo>
                    <a:pt x="59" y="259"/>
                  </a:lnTo>
                  <a:lnTo>
                    <a:pt x="64" y="243"/>
                  </a:lnTo>
                  <a:lnTo>
                    <a:pt x="71" y="226"/>
                  </a:lnTo>
                  <a:lnTo>
                    <a:pt x="76" y="212"/>
                  </a:lnTo>
                  <a:lnTo>
                    <a:pt x="83" y="197"/>
                  </a:lnTo>
                  <a:lnTo>
                    <a:pt x="88" y="183"/>
                  </a:lnTo>
                  <a:lnTo>
                    <a:pt x="97" y="174"/>
                  </a:lnTo>
                  <a:lnTo>
                    <a:pt x="102" y="159"/>
                  </a:lnTo>
                  <a:lnTo>
                    <a:pt x="111" y="150"/>
                  </a:lnTo>
                  <a:lnTo>
                    <a:pt x="116" y="140"/>
                  </a:lnTo>
                  <a:lnTo>
                    <a:pt x="126" y="131"/>
                  </a:lnTo>
                  <a:lnTo>
                    <a:pt x="135" y="121"/>
                  </a:lnTo>
                  <a:lnTo>
                    <a:pt x="142" y="112"/>
                  </a:lnTo>
                  <a:lnTo>
                    <a:pt x="152" y="102"/>
                  </a:lnTo>
                  <a:lnTo>
                    <a:pt x="161" y="98"/>
                  </a:lnTo>
                  <a:lnTo>
                    <a:pt x="168" y="90"/>
                  </a:lnTo>
                  <a:lnTo>
                    <a:pt x="178" y="83"/>
                  </a:lnTo>
                  <a:lnTo>
                    <a:pt x="188" y="79"/>
                  </a:lnTo>
                  <a:lnTo>
                    <a:pt x="197" y="74"/>
                  </a:lnTo>
                  <a:lnTo>
                    <a:pt x="204" y="69"/>
                  </a:lnTo>
                  <a:lnTo>
                    <a:pt x="214" y="64"/>
                  </a:lnTo>
                  <a:lnTo>
                    <a:pt x="223" y="62"/>
                  </a:lnTo>
                  <a:lnTo>
                    <a:pt x="233" y="59"/>
                  </a:lnTo>
                  <a:lnTo>
                    <a:pt x="240" y="57"/>
                  </a:lnTo>
                  <a:lnTo>
                    <a:pt x="252" y="55"/>
                  </a:lnTo>
                  <a:lnTo>
                    <a:pt x="259" y="52"/>
                  </a:lnTo>
                  <a:lnTo>
                    <a:pt x="268" y="52"/>
                  </a:lnTo>
                  <a:lnTo>
                    <a:pt x="285" y="52"/>
                  </a:lnTo>
                  <a:lnTo>
                    <a:pt x="299" y="57"/>
                  </a:lnTo>
                  <a:lnTo>
                    <a:pt x="314" y="59"/>
                  </a:lnTo>
                  <a:lnTo>
                    <a:pt x="330" y="67"/>
                  </a:lnTo>
                  <a:lnTo>
                    <a:pt x="344" y="74"/>
                  </a:lnTo>
                  <a:lnTo>
                    <a:pt x="361" y="86"/>
                  </a:lnTo>
                  <a:lnTo>
                    <a:pt x="371" y="98"/>
                  </a:lnTo>
                  <a:lnTo>
                    <a:pt x="378" y="114"/>
                  </a:lnTo>
                  <a:lnTo>
                    <a:pt x="380" y="121"/>
                  </a:lnTo>
                  <a:lnTo>
                    <a:pt x="382" y="131"/>
                  </a:lnTo>
                  <a:lnTo>
                    <a:pt x="382" y="143"/>
                  </a:lnTo>
                  <a:lnTo>
                    <a:pt x="382" y="155"/>
                  </a:lnTo>
                  <a:lnTo>
                    <a:pt x="378" y="169"/>
                  </a:lnTo>
                  <a:lnTo>
                    <a:pt x="375" y="183"/>
                  </a:lnTo>
                  <a:lnTo>
                    <a:pt x="368" y="197"/>
                  </a:lnTo>
                  <a:lnTo>
                    <a:pt x="363" y="212"/>
                  </a:lnTo>
                  <a:lnTo>
                    <a:pt x="356" y="224"/>
                  </a:lnTo>
                  <a:lnTo>
                    <a:pt x="347" y="238"/>
                  </a:lnTo>
                  <a:lnTo>
                    <a:pt x="337" y="250"/>
                  </a:lnTo>
                  <a:lnTo>
                    <a:pt x="330" y="262"/>
                  </a:lnTo>
                  <a:lnTo>
                    <a:pt x="318" y="274"/>
                  </a:lnTo>
                  <a:lnTo>
                    <a:pt x="309" y="285"/>
                  </a:lnTo>
                  <a:lnTo>
                    <a:pt x="297" y="295"/>
                  </a:lnTo>
                  <a:lnTo>
                    <a:pt x="285" y="304"/>
                  </a:lnTo>
                  <a:lnTo>
                    <a:pt x="273" y="314"/>
                  </a:lnTo>
                  <a:lnTo>
                    <a:pt x="261" y="323"/>
                  </a:lnTo>
                  <a:lnTo>
                    <a:pt x="247" y="333"/>
                  </a:lnTo>
                  <a:lnTo>
                    <a:pt x="237" y="342"/>
                  </a:lnTo>
                  <a:lnTo>
                    <a:pt x="223" y="350"/>
                  </a:lnTo>
                  <a:lnTo>
                    <a:pt x="211" y="357"/>
                  </a:lnTo>
                  <a:lnTo>
                    <a:pt x="197" y="364"/>
                  </a:lnTo>
                  <a:lnTo>
                    <a:pt x="188" y="371"/>
                  </a:lnTo>
                  <a:lnTo>
                    <a:pt x="173" y="376"/>
                  </a:lnTo>
                  <a:lnTo>
                    <a:pt x="164" y="381"/>
                  </a:lnTo>
                  <a:lnTo>
                    <a:pt x="154" y="388"/>
                  </a:lnTo>
                  <a:lnTo>
                    <a:pt x="145" y="392"/>
                  </a:lnTo>
                  <a:lnTo>
                    <a:pt x="135" y="397"/>
                  </a:lnTo>
                  <a:lnTo>
                    <a:pt x="126" y="402"/>
                  </a:lnTo>
                  <a:lnTo>
                    <a:pt x="119" y="404"/>
                  </a:lnTo>
                  <a:lnTo>
                    <a:pt x="114" y="407"/>
                  </a:lnTo>
                  <a:lnTo>
                    <a:pt x="104" y="411"/>
                  </a:lnTo>
                  <a:lnTo>
                    <a:pt x="102" y="411"/>
                  </a:lnTo>
                  <a:lnTo>
                    <a:pt x="121" y="464"/>
                  </a:lnTo>
                  <a:lnTo>
                    <a:pt x="126" y="461"/>
                  </a:lnTo>
                  <a:lnTo>
                    <a:pt x="138" y="457"/>
                  </a:lnTo>
                  <a:lnTo>
                    <a:pt x="142" y="452"/>
                  </a:lnTo>
                  <a:lnTo>
                    <a:pt x="152" y="450"/>
                  </a:lnTo>
                  <a:lnTo>
                    <a:pt x="161" y="445"/>
                  </a:lnTo>
                  <a:lnTo>
                    <a:pt x="173" y="440"/>
                  </a:lnTo>
                  <a:lnTo>
                    <a:pt x="183" y="435"/>
                  </a:lnTo>
                  <a:lnTo>
                    <a:pt x="195" y="430"/>
                  </a:lnTo>
                  <a:lnTo>
                    <a:pt x="207" y="423"/>
                  </a:lnTo>
                  <a:lnTo>
                    <a:pt x="221" y="416"/>
                  </a:lnTo>
                  <a:lnTo>
                    <a:pt x="233" y="409"/>
                  </a:lnTo>
                  <a:lnTo>
                    <a:pt x="247" y="402"/>
                  </a:lnTo>
                  <a:lnTo>
                    <a:pt x="261" y="392"/>
                  </a:lnTo>
                  <a:lnTo>
                    <a:pt x="275" y="383"/>
                  </a:lnTo>
                  <a:lnTo>
                    <a:pt x="290" y="371"/>
                  </a:lnTo>
                  <a:lnTo>
                    <a:pt x="304" y="364"/>
                  </a:lnTo>
                  <a:lnTo>
                    <a:pt x="316" y="352"/>
                  </a:lnTo>
                  <a:lnTo>
                    <a:pt x="330" y="340"/>
                  </a:lnTo>
                  <a:lnTo>
                    <a:pt x="335" y="333"/>
                  </a:lnTo>
                  <a:lnTo>
                    <a:pt x="342" y="328"/>
                  </a:lnTo>
                  <a:lnTo>
                    <a:pt x="347" y="319"/>
                  </a:lnTo>
                  <a:lnTo>
                    <a:pt x="356" y="314"/>
                  </a:lnTo>
                  <a:lnTo>
                    <a:pt x="361" y="307"/>
                  </a:lnTo>
                  <a:lnTo>
                    <a:pt x="368" y="302"/>
                  </a:lnTo>
                  <a:lnTo>
                    <a:pt x="373" y="295"/>
                  </a:lnTo>
                  <a:lnTo>
                    <a:pt x="380" y="290"/>
                  </a:lnTo>
                  <a:lnTo>
                    <a:pt x="385" y="281"/>
                  </a:lnTo>
                  <a:lnTo>
                    <a:pt x="390" y="274"/>
                  </a:lnTo>
                  <a:lnTo>
                    <a:pt x="394" y="266"/>
                  </a:lnTo>
                  <a:lnTo>
                    <a:pt x="399" y="259"/>
                  </a:lnTo>
                  <a:lnTo>
                    <a:pt x="404" y="252"/>
                  </a:lnTo>
                  <a:lnTo>
                    <a:pt x="409" y="243"/>
                  </a:lnTo>
                  <a:lnTo>
                    <a:pt x="413" y="235"/>
                  </a:lnTo>
                  <a:lnTo>
                    <a:pt x="418" y="228"/>
                  </a:lnTo>
                  <a:lnTo>
                    <a:pt x="425" y="212"/>
                  </a:lnTo>
                  <a:lnTo>
                    <a:pt x="430" y="195"/>
                  </a:lnTo>
                  <a:lnTo>
                    <a:pt x="435" y="178"/>
                  </a:lnTo>
                  <a:lnTo>
                    <a:pt x="440" y="162"/>
                  </a:lnTo>
                  <a:lnTo>
                    <a:pt x="440" y="145"/>
                  </a:lnTo>
                  <a:lnTo>
                    <a:pt x="440" y="131"/>
                  </a:lnTo>
                  <a:lnTo>
                    <a:pt x="435" y="117"/>
                  </a:lnTo>
                  <a:lnTo>
                    <a:pt x="435" y="102"/>
                  </a:lnTo>
                  <a:lnTo>
                    <a:pt x="428" y="88"/>
                  </a:lnTo>
                  <a:lnTo>
                    <a:pt x="423" y="79"/>
                  </a:lnTo>
                  <a:lnTo>
                    <a:pt x="413" y="64"/>
                  </a:lnTo>
                  <a:lnTo>
                    <a:pt x="409" y="55"/>
                  </a:lnTo>
                  <a:lnTo>
                    <a:pt x="399" y="43"/>
                  </a:lnTo>
                  <a:lnTo>
                    <a:pt x="390" y="33"/>
                  </a:lnTo>
                  <a:lnTo>
                    <a:pt x="375" y="26"/>
                  </a:lnTo>
                  <a:lnTo>
                    <a:pt x="366" y="19"/>
                  </a:lnTo>
                  <a:lnTo>
                    <a:pt x="352" y="14"/>
                  </a:lnTo>
                  <a:lnTo>
                    <a:pt x="337" y="10"/>
                  </a:lnTo>
                  <a:lnTo>
                    <a:pt x="323" y="5"/>
                  </a:lnTo>
                  <a:lnTo>
                    <a:pt x="309" y="2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261" y="0"/>
                  </a:lnTo>
                  <a:lnTo>
                    <a:pt x="249" y="0"/>
                  </a:lnTo>
                  <a:lnTo>
                    <a:pt x="237" y="2"/>
                  </a:lnTo>
                  <a:lnTo>
                    <a:pt x="226" y="5"/>
                  </a:lnTo>
                  <a:lnTo>
                    <a:pt x="214" y="10"/>
                  </a:lnTo>
                  <a:lnTo>
                    <a:pt x="202" y="10"/>
                  </a:lnTo>
                  <a:lnTo>
                    <a:pt x="190" y="14"/>
                  </a:lnTo>
                  <a:lnTo>
                    <a:pt x="178" y="19"/>
                  </a:lnTo>
                  <a:lnTo>
                    <a:pt x="166" y="26"/>
                  </a:lnTo>
                  <a:lnTo>
                    <a:pt x="154" y="33"/>
                  </a:lnTo>
                  <a:lnTo>
                    <a:pt x="145" y="40"/>
                  </a:lnTo>
                  <a:lnTo>
                    <a:pt x="133" y="48"/>
                  </a:lnTo>
                  <a:lnTo>
                    <a:pt x="123" y="57"/>
                  </a:lnTo>
                  <a:lnTo>
                    <a:pt x="111" y="67"/>
                  </a:lnTo>
                  <a:lnTo>
                    <a:pt x="102" y="76"/>
                  </a:lnTo>
                  <a:lnTo>
                    <a:pt x="92" y="86"/>
                  </a:lnTo>
                  <a:lnTo>
                    <a:pt x="83" y="98"/>
                  </a:lnTo>
                  <a:lnTo>
                    <a:pt x="73" y="107"/>
                  </a:lnTo>
                  <a:lnTo>
                    <a:pt x="64" y="121"/>
                  </a:lnTo>
                  <a:lnTo>
                    <a:pt x="54" y="136"/>
                  </a:lnTo>
                  <a:lnTo>
                    <a:pt x="47" y="150"/>
                  </a:lnTo>
                  <a:lnTo>
                    <a:pt x="38" y="164"/>
                  </a:lnTo>
                  <a:lnTo>
                    <a:pt x="31" y="178"/>
                  </a:lnTo>
                  <a:lnTo>
                    <a:pt x="23" y="193"/>
                  </a:lnTo>
                  <a:lnTo>
                    <a:pt x="19" y="212"/>
                  </a:lnTo>
                  <a:lnTo>
                    <a:pt x="14" y="219"/>
                  </a:lnTo>
                  <a:lnTo>
                    <a:pt x="12" y="228"/>
                  </a:lnTo>
                  <a:lnTo>
                    <a:pt x="9" y="238"/>
                  </a:lnTo>
                  <a:lnTo>
                    <a:pt x="7" y="247"/>
                  </a:lnTo>
                  <a:lnTo>
                    <a:pt x="4" y="257"/>
                  </a:lnTo>
                  <a:lnTo>
                    <a:pt x="2" y="266"/>
                  </a:lnTo>
                  <a:lnTo>
                    <a:pt x="0" y="276"/>
                  </a:lnTo>
                  <a:lnTo>
                    <a:pt x="0" y="285"/>
                  </a:lnTo>
                  <a:lnTo>
                    <a:pt x="54" y="2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1" name="Freeform 111"/>
            <p:cNvSpPr>
              <a:spLocks/>
            </p:cNvSpPr>
            <p:nvPr/>
          </p:nvSpPr>
          <p:spPr bwMode="auto">
            <a:xfrm>
              <a:off x="3645" y="1360"/>
              <a:ext cx="459" cy="405"/>
            </a:xfrm>
            <a:custGeom>
              <a:avLst/>
              <a:gdLst>
                <a:gd name="T0" fmla="*/ 95 w 459"/>
                <a:gd name="T1" fmla="*/ 57 h 405"/>
                <a:gd name="T2" fmla="*/ 143 w 459"/>
                <a:gd name="T3" fmla="*/ 62 h 405"/>
                <a:gd name="T4" fmla="*/ 190 w 459"/>
                <a:gd name="T5" fmla="*/ 72 h 405"/>
                <a:gd name="T6" fmla="*/ 228 w 459"/>
                <a:gd name="T7" fmla="*/ 79 h 405"/>
                <a:gd name="T8" fmla="*/ 266 w 459"/>
                <a:gd name="T9" fmla="*/ 91 h 405"/>
                <a:gd name="T10" fmla="*/ 300 w 459"/>
                <a:gd name="T11" fmla="*/ 103 h 405"/>
                <a:gd name="T12" fmla="*/ 328 w 459"/>
                <a:gd name="T13" fmla="*/ 117 h 405"/>
                <a:gd name="T14" fmla="*/ 352 w 459"/>
                <a:gd name="T15" fmla="*/ 133 h 405"/>
                <a:gd name="T16" fmla="*/ 383 w 459"/>
                <a:gd name="T17" fmla="*/ 164 h 405"/>
                <a:gd name="T18" fmla="*/ 402 w 459"/>
                <a:gd name="T19" fmla="*/ 200 h 405"/>
                <a:gd name="T20" fmla="*/ 404 w 459"/>
                <a:gd name="T21" fmla="*/ 236 h 405"/>
                <a:gd name="T22" fmla="*/ 395 w 459"/>
                <a:gd name="T23" fmla="*/ 274 h 405"/>
                <a:gd name="T24" fmla="*/ 376 w 459"/>
                <a:gd name="T25" fmla="*/ 309 h 405"/>
                <a:gd name="T26" fmla="*/ 350 w 459"/>
                <a:gd name="T27" fmla="*/ 338 h 405"/>
                <a:gd name="T28" fmla="*/ 319 w 459"/>
                <a:gd name="T29" fmla="*/ 350 h 405"/>
                <a:gd name="T30" fmla="*/ 290 w 459"/>
                <a:gd name="T31" fmla="*/ 347 h 405"/>
                <a:gd name="T32" fmla="*/ 262 w 459"/>
                <a:gd name="T33" fmla="*/ 338 h 405"/>
                <a:gd name="T34" fmla="*/ 233 w 459"/>
                <a:gd name="T35" fmla="*/ 328 h 405"/>
                <a:gd name="T36" fmla="*/ 204 w 459"/>
                <a:gd name="T37" fmla="*/ 314 h 405"/>
                <a:gd name="T38" fmla="*/ 174 w 459"/>
                <a:gd name="T39" fmla="*/ 295 h 405"/>
                <a:gd name="T40" fmla="*/ 143 w 459"/>
                <a:gd name="T41" fmla="*/ 276 h 405"/>
                <a:gd name="T42" fmla="*/ 114 w 459"/>
                <a:gd name="T43" fmla="*/ 257 h 405"/>
                <a:gd name="T44" fmla="*/ 88 w 459"/>
                <a:gd name="T45" fmla="*/ 238 h 405"/>
                <a:gd name="T46" fmla="*/ 64 w 459"/>
                <a:gd name="T47" fmla="*/ 217 h 405"/>
                <a:gd name="T48" fmla="*/ 36 w 459"/>
                <a:gd name="T49" fmla="*/ 193 h 405"/>
                <a:gd name="T50" fmla="*/ 12 w 459"/>
                <a:gd name="T51" fmla="*/ 248 h 405"/>
                <a:gd name="T52" fmla="*/ 31 w 459"/>
                <a:gd name="T53" fmla="*/ 262 h 405"/>
                <a:gd name="T54" fmla="*/ 59 w 459"/>
                <a:gd name="T55" fmla="*/ 283 h 405"/>
                <a:gd name="T56" fmla="*/ 88 w 459"/>
                <a:gd name="T57" fmla="*/ 305 h 405"/>
                <a:gd name="T58" fmla="*/ 126 w 459"/>
                <a:gd name="T59" fmla="*/ 328 h 405"/>
                <a:gd name="T60" fmla="*/ 162 w 459"/>
                <a:gd name="T61" fmla="*/ 350 h 405"/>
                <a:gd name="T62" fmla="*/ 200 w 459"/>
                <a:gd name="T63" fmla="*/ 371 h 405"/>
                <a:gd name="T64" fmla="*/ 240 w 459"/>
                <a:gd name="T65" fmla="*/ 388 h 405"/>
                <a:gd name="T66" fmla="*/ 278 w 459"/>
                <a:gd name="T67" fmla="*/ 397 h 405"/>
                <a:gd name="T68" fmla="*/ 316 w 459"/>
                <a:gd name="T69" fmla="*/ 402 h 405"/>
                <a:gd name="T70" fmla="*/ 347 w 459"/>
                <a:gd name="T71" fmla="*/ 400 h 405"/>
                <a:gd name="T72" fmla="*/ 373 w 459"/>
                <a:gd name="T73" fmla="*/ 390 h 405"/>
                <a:gd name="T74" fmla="*/ 397 w 459"/>
                <a:gd name="T75" fmla="*/ 378 h 405"/>
                <a:gd name="T76" fmla="*/ 416 w 459"/>
                <a:gd name="T77" fmla="*/ 355 h 405"/>
                <a:gd name="T78" fmla="*/ 430 w 459"/>
                <a:gd name="T79" fmla="*/ 331 h 405"/>
                <a:gd name="T80" fmla="*/ 445 w 459"/>
                <a:gd name="T81" fmla="*/ 305 h 405"/>
                <a:gd name="T82" fmla="*/ 454 w 459"/>
                <a:gd name="T83" fmla="*/ 276 h 405"/>
                <a:gd name="T84" fmla="*/ 459 w 459"/>
                <a:gd name="T85" fmla="*/ 248 h 405"/>
                <a:gd name="T86" fmla="*/ 459 w 459"/>
                <a:gd name="T87" fmla="*/ 219 h 405"/>
                <a:gd name="T88" fmla="*/ 457 w 459"/>
                <a:gd name="T89" fmla="*/ 193 h 405"/>
                <a:gd name="T90" fmla="*/ 452 w 459"/>
                <a:gd name="T91" fmla="*/ 169 h 405"/>
                <a:gd name="T92" fmla="*/ 426 w 459"/>
                <a:gd name="T93" fmla="*/ 131 h 405"/>
                <a:gd name="T94" fmla="*/ 402 w 459"/>
                <a:gd name="T95" fmla="*/ 103 h 405"/>
                <a:gd name="T96" fmla="*/ 378 w 459"/>
                <a:gd name="T97" fmla="*/ 84 h 405"/>
                <a:gd name="T98" fmla="*/ 350 w 459"/>
                <a:gd name="T99" fmla="*/ 67 h 405"/>
                <a:gd name="T100" fmla="*/ 309 w 459"/>
                <a:gd name="T101" fmla="*/ 48 h 405"/>
                <a:gd name="T102" fmla="*/ 266 w 459"/>
                <a:gd name="T103" fmla="*/ 34 h 405"/>
                <a:gd name="T104" fmla="*/ 226 w 459"/>
                <a:gd name="T105" fmla="*/ 19 h 405"/>
                <a:gd name="T106" fmla="*/ 197 w 459"/>
                <a:gd name="T107" fmla="*/ 15 h 405"/>
                <a:gd name="T108" fmla="*/ 166 w 459"/>
                <a:gd name="T109" fmla="*/ 10 h 405"/>
                <a:gd name="T110" fmla="*/ 136 w 459"/>
                <a:gd name="T111" fmla="*/ 5 h 405"/>
                <a:gd name="T112" fmla="*/ 102 w 459"/>
                <a:gd name="T113" fmla="*/ 0 h 405"/>
                <a:gd name="T114" fmla="*/ 67 w 459"/>
                <a:gd name="T115" fmla="*/ 0 h 4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9"/>
                <a:gd name="T175" fmla="*/ 0 h 405"/>
                <a:gd name="T176" fmla="*/ 459 w 459"/>
                <a:gd name="T177" fmla="*/ 405 h 4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9" h="405">
                  <a:moveTo>
                    <a:pt x="64" y="57"/>
                  </a:moveTo>
                  <a:lnTo>
                    <a:pt x="78" y="57"/>
                  </a:lnTo>
                  <a:lnTo>
                    <a:pt x="95" y="57"/>
                  </a:lnTo>
                  <a:lnTo>
                    <a:pt x="112" y="60"/>
                  </a:lnTo>
                  <a:lnTo>
                    <a:pt x="128" y="62"/>
                  </a:lnTo>
                  <a:lnTo>
                    <a:pt x="143" y="62"/>
                  </a:lnTo>
                  <a:lnTo>
                    <a:pt x="159" y="64"/>
                  </a:lnTo>
                  <a:lnTo>
                    <a:pt x="174" y="67"/>
                  </a:lnTo>
                  <a:lnTo>
                    <a:pt x="190" y="72"/>
                  </a:lnTo>
                  <a:lnTo>
                    <a:pt x="202" y="74"/>
                  </a:lnTo>
                  <a:lnTo>
                    <a:pt x="216" y="76"/>
                  </a:lnTo>
                  <a:lnTo>
                    <a:pt x="228" y="79"/>
                  </a:lnTo>
                  <a:lnTo>
                    <a:pt x="243" y="84"/>
                  </a:lnTo>
                  <a:lnTo>
                    <a:pt x="252" y="86"/>
                  </a:lnTo>
                  <a:lnTo>
                    <a:pt x="266" y="91"/>
                  </a:lnTo>
                  <a:lnTo>
                    <a:pt x="276" y="95"/>
                  </a:lnTo>
                  <a:lnTo>
                    <a:pt x="290" y="100"/>
                  </a:lnTo>
                  <a:lnTo>
                    <a:pt x="300" y="103"/>
                  </a:lnTo>
                  <a:lnTo>
                    <a:pt x="309" y="107"/>
                  </a:lnTo>
                  <a:lnTo>
                    <a:pt x="319" y="112"/>
                  </a:lnTo>
                  <a:lnTo>
                    <a:pt x="328" y="117"/>
                  </a:lnTo>
                  <a:lnTo>
                    <a:pt x="335" y="122"/>
                  </a:lnTo>
                  <a:lnTo>
                    <a:pt x="342" y="126"/>
                  </a:lnTo>
                  <a:lnTo>
                    <a:pt x="352" y="133"/>
                  </a:lnTo>
                  <a:lnTo>
                    <a:pt x="359" y="141"/>
                  </a:lnTo>
                  <a:lnTo>
                    <a:pt x="373" y="150"/>
                  </a:lnTo>
                  <a:lnTo>
                    <a:pt x="383" y="164"/>
                  </a:lnTo>
                  <a:lnTo>
                    <a:pt x="392" y="179"/>
                  </a:lnTo>
                  <a:lnTo>
                    <a:pt x="402" y="193"/>
                  </a:lnTo>
                  <a:lnTo>
                    <a:pt x="402" y="200"/>
                  </a:lnTo>
                  <a:lnTo>
                    <a:pt x="404" y="212"/>
                  </a:lnTo>
                  <a:lnTo>
                    <a:pt x="404" y="224"/>
                  </a:lnTo>
                  <a:lnTo>
                    <a:pt x="404" y="236"/>
                  </a:lnTo>
                  <a:lnTo>
                    <a:pt x="402" y="248"/>
                  </a:lnTo>
                  <a:lnTo>
                    <a:pt x="399" y="262"/>
                  </a:lnTo>
                  <a:lnTo>
                    <a:pt x="395" y="274"/>
                  </a:lnTo>
                  <a:lnTo>
                    <a:pt x="390" y="288"/>
                  </a:lnTo>
                  <a:lnTo>
                    <a:pt x="383" y="300"/>
                  </a:lnTo>
                  <a:lnTo>
                    <a:pt x="376" y="309"/>
                  </a:lnTo>
                  <a:lnTo>
                    <a:pt x="366" y="319"/>
                  </a:lnTo>
                  <a:lnTo>
                    <a:pt x="357" y="331"/>
                  </a:lnTo>
                  <a:lnTo>
                    <a:pt x="350" y="338"/>
                  </a:lnTo>
                  <a:lnTo>
                    <a:pt x="338" y="343"/>
                  </a:lnTo>
                  <a:lnTo>
                    <a:pt x="328" y="347"/>
                  </a:lnTo>
                  <a:lnTo>
                    <a:pt x="319" y="350"/>
                  </a:lnTo>
                  <a:lnTo>
                    <a:pt x="309" y="347"/>
                  </a:lnTo>
                  <a:lnTo>
                    <a:pt x="300" y="347"/>
                  </a:lnTo>
                  <a:lnTo>
                    <a:pt x="290" y="347"/>
                  </a:lnTo>
                  <a:lnTo>
                    <a:pt x="281" y="345"/>
                  </a:lnTo>
                  <a:lnTo>
                    <a:pt x="271" y="343"/>
                  </a:lnTo>
                  <a:lnTo>
                    <a:pt x="262" y="338"/>
                  </a:lnTo>
                  <a:lnTo>
                    <a:pt x="252" y="336"/>
                  </a:lnTo>
                  <a:lnTo>
                    <a:pt x="245" y="333"/>
                  </a:lnTo>
                  <a:lnTo>
                    <a:pt x="233" y="328"/>
                  </a:lnTo>
                  <a:lnTo>
                    <a:pt x="224" y="324"/>
                  </a:lnTo>
                  <a:lnTo>
                    <a:pt x="214" y="319"/>
                  </a:lnTo>
                  <a:lnTo>
                    <a:pt x="204" y="314"/>
                  </a:lnTo>
                  <a:lnTo>
                    <a:pt x="193" y="307"/>
                  </a:lnTo>
                  <a:lnTo>
                    <a:pt x="183" y="302"/>
                  </a:lnTo>
                  <a:lnTo>
                    <a:pt x="174" y="295"/>
                  </a:lnTo>
                  <a:lnTo>
                    <a:pt x="164" y="290"/>
                  </a:lnTo>
                  <a:lnTo>
                    <a:pt x="152" y="283"/>
                  </a:lnTo>
                  <a:lnTo>
                    <a:pt x="143" y="276"/>
                  </a:lnTo>
                  <a:lnTo>
                    <a:pt x="133" y="271"/>
                  </a:lnTo>
                  <a:lnTo>
                    <a:pt x="124" y="264"/>
                  </a:lnTo>
                  <a:lnTo>
                    <a:pt x="114" y="257"/>
                  </a:lnTo>
                  <a:lnTo>
                    <a:pt x="105" y="252"/>
                  </a:lnTo>
                  <a:lnTo>
                    <a:pt x="97" y="243"/>
                  </a:lnTo>
                  <a:lnTo>
                    <a:pt x="88" y="238"/>
                  </a:lnTo>
                  <a:lnTo>
                    <a:pt x="78" y="231"/>
                  </a:lnTo>
                  <a:lnTo>
                    <a:pt x="71" y="224"/>
                  </a:lnTo>
                  <a:lnTo>
                    <a:pt x="64" y="217"/>
                  </a:lnTo>
                  <a:lnTo>
                    <a:pt x="57" y="214"/>
                  </a:lnTo>
                  <a:lnTo>
                    <a:pt x="45" y="202"/>
                  </a:lnTo>
                  <a:lnTo>
                    <a:pt x="36" y="193"/>
                  </a:lnTo>
                  <a:lnTo>
                    <a:pt x="0" y="236"/>
                  </a:lnTo>
                  <a:lnTo>
                    <a:pt x="2" y="238"/>
                  </a:lnTo>
                  <a:lnTo>
                    <a:pt x="12" y="248"/>
                  </a:lnTo>
                  <a:lnTo>
                    <a:pt x="17" y="252"/>
                  </a:lnTo>
                  <a:lnTo>
                    <a:pt x="26" y="257"/>
                  </a:lnTo>
                  <a:lnTo>
                    <a:pt x="31" y="262"/>
                  </a:lnTo>
                  <a:lnTo>
                    <a:pt x="40" y="271"/>
                  </a:lnTo>
                  <a:lnTo>
                    <a:pt x="50" y="276"/>
                  </a:lnTo>
                  <a:lnTo>
                    <a:pt x="59" y="283"/>
                  </a:lnTo>
                  <a:lnTo>
                    <a:pt x="69" y="290"/>
                  </a:lnTo>
                  <a:lnTo>
                    <a:pt x="78" y="298"/>
                  </a:lnTo>
                  <a:lnTo>
                    <a:pt x="88" y="305"/>
                  </a:lnTo>
                  <a:lnTo>
                    <a:pt x="102" y="312"/>
                  </a:lnTo>
                  <a:lnTo>
                    <a:pt x="112" y="319"/>
                  </a:lnTo>
                  <a:lnTo>
                    <a:pt x="126" y="328"/>
                  </a:lnTo>
                  <a:lnTo>
                    <a:pt x="136" y="336"/>
                  </a:lnTo>
                  <a:lnTo>
                    <a:pt x="150" y="343"/>
                  </a:lnTo>
                  <a:lnTo>
                    <a:pt x="162" y="350"/>
                  </a:lnTo>
                  <a:lnTo>
                    <a:pt x="176" y="357"/>
                  </a:lnTo>
                  <a:lnTo>
                    <a:pt x="188" y="364"/>
                  </a:lnTo>
                  <a:lnTo>
                    <a:pt x="200" y="371"/>
                  </a:lnTo>
                  <a:lnTo>
                    <a:pt x="214" y="378"/>
                  </a:lnTo>
                  <a:lnTo>
                    <a:pt x="228" y="383"/>
                  </a:lnTo>
                  <a:lnTo>
                    <a:pt x="240" y="388"/>
                  </a:lnTo>
                  <a:lnTo>
                    <a:pt x="252" y="393"/>
                  </a:lnTo>
                  <a:lnTo>
                    <a:pt x="266" y="395"/>
                  </a:lnTo>
                  <a:lnTo>
                    <a:pt x="278" y="397"/>
                  </a:lnTo>
                  <a:lnTo>
                    <a:pt x="290" y="400"/>
                  </a:lnTo>
                  <a:lnTo>
                    <a:pt x="304" y="402"/>
                  </a:lnTo>
                  <a:lnTo>
                    <a:pt x="316" y="402"/>
                  </a:lnTo>
                  <a:lnTo>
                    <a:pt x="328" y="405"/>
                  </a:lnTo>
                  <a:lnTo>
                    <a:pt x="338" y="402"/>
                  </a:lnTo>
                  <a:lnTo>
                    <a:pt x="347" y="400"/>
                  </a:lnTo>
                  <a:lnTo>
                    <a:pt x="354" y="397"/>
                  </a:lnTo>
                  <a:lnTo>
                    <a:pt x="364" y="395"/>
                  </a:lnTo>
                  <a:lnTo>
                    <a:pt x="373" y="390"/>
                  </a:lnTo>
                  <a:lnTo>
                    <a:pt x="380" y="388"/>
                  </a:lnTo>
                  <a:lnTo>
                    <a:pt x="388" y="383"/>
                  </a:lnTo>
                  <a:lnTo>
                    <a:pt x="397" y="378"/>
                  </a:lnTo>
                  <a:lnTo>
                    <a:pt x="402" y="369"/>
                  </a:lnTo>
                  <a:lnTo>
                    <a:pt x="409" y="364"/>
                  </a:lnTo>
                  <a:lnTo>
                    <a:pt x="416" y="355"/>
                  </a:lnTo>
                  <a:lnTo>
                    <a:pt x="421" y="347"/>
                  </a:lnTo>
                  <a:lnTo>
                    <a:pt x="426" y="338"/>
                  </a:lnTo>
                  <a:lnTo>
                    <a:pt x="430" y="331"/>
                  </a:lnTo>
                  <a:lnTo>
                    <a:pt x="435" y="324"/>
                  </a:lnTo>
                  <a:lnTo>
                    <a:pt x="442" y="314"/>
                  </a:lnTo>
                  <a:lnTo>
                    <a:pt x="445" y="305"/>
                  </a:lnTo>
                  <a:lnTo>
                    <a:pt x="447" y="295"/>
                  </a:lnTo>
                  <a:lnTo>
                    <a:pt x="449" y="286"/>
                  </a:lnTo>
                  <a:lnTo>
                    <a:pt x="454" y="276"/>
                  </a:lnTo>
                  <a:lnTo>
                    <a:pt x="454" y="267"/>
                  </a:lnTo>
                  <a:lnTo>
                    <a:pt x="457" y="257"/>
                  </a:lnTo>
                  <a:lnTo>
                    <a:pt x="459" y="248"/>
                  </a:lnTo>
                  <a:lnTo>
                    <a:pt x="459" y="238"/>
                  </a:lnTo>
                  <a:lnTo>
                    <a:pt x="459" y="229"/>
                  </a:lnTo>
                  <a:lnTo>
                    <a:pt x="459" y="219"/>
                  </a:lnTo>
                  <a:lnTo>
                    <a:pt x="459" y="210"/>
                  </a:lnTo>
                  <a:lnTo>
                    <a:pt x="459" y="202"/>
                  </a:lnTo>
                  <a:lnTo>
                    <a:pt x="457" y="193"/>
                  </a:lnTo>
                  <a:lnTo>
                    <a:pt x="454" y="183"/>
                  </a:lnTo>
                  <a:lnTo>
                    <a:pt x="454" y="176"/>
                  </a:lnTo>
                  <a:lnTo>
                    <a:pt x="452" y="169"/>
                  </a:lnTo>
                  <a:lnTo>
                    <a:pt x="445" y="155"/>
                  </a:lnTo>
                  <a:lnTo>
                    <a:pt x="435" y="143"/>
                  </a:lnTo>
                  <a:lnTo>
                    <a:pt x="426" y="131"/>
                  </a:lnTo>
                  <a:lnTo>
                    <a:pt x="416" y="117"/>
                  </a:lnTo>
                  <a:lnTo>
                    <a:pt x="409" y="110"/>
                  </a:lnTo>
                  <a:lnTo>
                    <a:pt x="402" y="103"/>
                  </a:lnTo>
                  <a:lnTo>
                    <a:pt x="392" y="98"/>
                  </a:lnTo>
                  <a:lnTo>
                    <a:pt x="388" y="91"/>
                  </a:lnTo>
                  <a:lnTo>
                    <a:pt x="378" y="84"/>
                  </a:lnTo>
                  <a:lnTo>
                    <a:pt x="369" y="79"/>
                  </a:lnTo>
                  <a:lnTo>
                    <a:pt x="357" y="72"/>
                  </a:lnTo>
                  <a:lnTo>
                    <a:pt x="350" y="67"/>
                  </a:lnTo>
                  <a:lnTo>
                    <a:pt x="335" y="60"/>
                  </a:lnTo>
                  <a:lnTo>
                    <a:pt x="323" y="53"/>
                  </a:lnTo>
                  <a:lnTo>
                    <a:pt x="309" y="48"/>
                  </a:lnTo>
                  <a:lnTo>
                    <a:pt x="297" y="43"/>
                  </a:lnTo>
                  <a:lnTo>
                    <a:pt x="281" y="38"/>
                  </a:lnTo>
                  <a:lnTo>
                    <a:pt x="266" y="34"/>
                  </a:lnTo>
                  <a:lnTo>
                    <a:pt x="252" y="29"/>
                  </a:lnTo>
                  <a:lnTo>
                    <a:pt x="235" y="24"/>
                  </a:lnTo>
                  <a:lnTo>
                    <a:pt x="226" y="19"/>
                  </a:lnTo>
                  <a:lnTo>
                    <a:pt x="216" y="19"/>
                  </a:lnTo>
                  <a:lnTo>
                    <a:pt x="207" y="15"/>
                  </a:lnTo>
                  <a:lnTo>
                    <a:pt x="197" y="15"/>
                  </a:lnTo>
                  <a:lnTo>
                    <a:pt x="185" y="12"/>
                  </a:lnTo>
                  <a:lnTo>
                    <a:pt x="176" y="10"/>
                  </a:lnTo>
                  <a:lnTo>
                    <a:pt x="166" y="10"/>
                  </a:lnTo>
                  <a:lnTo>
                    <a:pt x="157" y="10"/>
                  </a:lnTo>
                  <a:lnTo>
                    <a:pt x="145" y="5"/>
                  </a:lnTo>
                  <a:lnTo>
                    <a:pt x="136" y="5"/>
                  </a:lnTo>
                  <a:lnTo>
                    <a:pt x="124" y="3"/>
                  </a:lnTo>
                  <a:lnTo>
                    <a:pt x="114" y="3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64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2" name="Freeform 112"/>
            <p:cNvSpPr>
              <a:spLocks/>
            </p:cNvSpPr>
            <p:nvPr/>
          </p:nvSpPr>
          <p:spPr bwMode="auto">
            <a:xfrm>
              <a:off x="3386" y="1603"/>
              <a:ext cx="347" cy="468"/>
            </a:xfrm>
            <a:custGeom>
              <a:avLst/>
              <a:gdLst>
                <a:gd name="T0" fmla="*/ 223 w 347"/>
                <a:gd name="T1" fmla="*/ 85 h 468"/>
                <a:gd name="T2" fmla="*/ 247 w 347"/>
                <a:gd name="T3" fmla="*/ 121 h 468"/>
                <a:gd name="T4" fmla="*/ 264 w 347"/>
                <a:gd name="T5" fmla="*/ 159 h 468"/>
                <a:gd name="T6" fmla="*/ 276 w 347"/>
                <a:gd name="T7" fmla="*/ 192 h 468"/>
                <a:gd name="T8" fmla="*/ 285 w 347"/>
                <a:gd name="T9" fmla="*/ 226 h 468"/>
                <a:gd name="T10" fmla="*/ 290 w 347"/>
                <a:gd name="T11" fmla="*/ 259 h 468"/>
                <a:gd name="T12" fmla="*/ 290 w 347"/>
                <a:gd name="T13" fmla="*/ 288 h 468"/>
                <a:gd name="T14" fmla="*/ 288 w 347"/>
                <a:gd name="T15" fmla="*/ 316 h 468"/>
                <a:gd name="T16" fmla="*/ 276 w 347"/>
                <a:gd name="T17" fmla="*/ 357 h 468"/>
                <a:gd name="T18" fmla="*/ 247 w 347"/>
                <a:gd name="T19" fmla="*/ 392 h 468"/>
                <a:gd name="T20" fmla="*/ 207 w 347"/>
                <a:gd name="T21" fmla="*/ 414 h 468"/>
                <a:gd name="T22" fmla="*/ 162 w 347"/>
                <a:gd name="T23" fmla="*/ 407 h 468"/>
                <a:gd name="T24" fmla="*/ 121 w 347"/>
                <a:gd name="T25" fmla="*/ 383 h 468"/>
                <a:gd name="T26" fmla="*/ 93 w 347"/>
                <a:gd name="T27" fmla="*/ 352 h 468"/>
                <a:gd name="T28" fmla="*/ 76 w 347"/>
                <a:gd name="T29" fmla="*/ 319 h 468"/>
                <a:gd name="T30" fmla="*/ 62 w 347"/>
                <a:gd name="T31" fmla="*/ 278 h 468"/>
                <a:gd name="T32" fmla="*/ 57 w 347"/>
                <a:gd name="T33" fmla="*/ 238 h 468"/>
                <a:gd name="T34" fmla="*/ 55 w 347"/>
                <a:gd name="T35" fmla="*/ 197 h 468"/>
                <a:gd name="T36" fmla="*/ 57 w 347"/>
                <a:gd name="T37" fmla="*/ 159 h 468"/>
                <a:gd name="T38" fmla="*/ 59 w 347"/>
                <a:gd name="T39" fmla="*/ 126 h 468"/>
                <a:gd name="T40" fmla="*/ 64 w 347"/>
                <a:gd name="T41" fmla="*/ 100 h 468"/>
                <a:gd name="T42" fmla="*/ 69 w 347"/>
                <a:gd name="T43" fmla="*/ 78 h 468"/>
                <a:gd name="T44" fmla="*/ 14 w 347"/>
                <a:gd name="T45" fmla="*/ 66 h 468"/>
                <a:gd name="T46" fmla="*/ 9 w 347"/>
                <a:gd name="T47" fmla="*/ 93 h 468"/>
                <a:gd name="T48" fmla="*/ 5 w 347"/>
                <a:gd name="T49" fmla="*/ 126 h 468"/>
                <a:gd name="T50" fmla="*/ 2 w 347"/>
                <a:gd name="T51" fmla="*/ 164 h 468"/>
                <a:gd name="T52" fmla="*/ 0 w 347"/>
                <a:gd name="T53" fmla="*/ 209 h 468"/>
                <a:gd name="T54" fmla="*/ 2 w 347"/>
                <a:gd name="T55" fmla="*/ 254 h 468"/>
                <a:gd name="T56" fmla="*/ 9 w 347"/>
                <a:gd name="T57" fmla="*/ 304 h 468"/>
                <a:gd name="T58" fmla="*/ 28 w 347"/>
                <a:gd name="T59" fmla="*/ 352 h 468"/>
                <a:gd name="T60" fmla="*/ 50 w 347"/>
                <a:gd name="T61" fmla="*/ 390 h 468"/>
                <a:gd name="T62" fmla="*/ 88 w 347"/>
                <a:gd name="T63" fmla="*/ 430 h 468"/>
                <a:gd name="T64" fmla="*/ 109 w 347"/>
                <a:gd name="T65" fmla="*/ 445 h 468"/>
                <a:gd name="T66" fmla="*/ 142 w 347"/>
                <a:gd name="T67" fmla="*/ 459 h 468"/>
                <a:gd name="T68" fmla="*/ 181 w 347"/>
                <a:gd name="T69" fmla="*/ 466 h 468"/>
                <a:gd name="T70" fmla="*/ 219 w 347"/>
                <a:gd name="T71" fmla="*/ 468 h 468"/>
                <a:gd name="T72" fmla="*/ 252 w 347"/>
                <a:gd name="T73" fmla="*/ 454 h 468"/>
                <a:gd name="T74" fmla="*/ 285 w 347"/>
                <a:gd name="T75" fmla="*/ 435 h 468"/>
                <a:gd name="T76" fmla="*/ 309 w 347"/>
                <a:gd name="T77" fmla="*/ 409 h 468"/>
                <a:gd name="T78" fmla="*/ 323 w 347"/>
                <a:gd name="T79" fmla="*/ 385 h 468"/>
                <a:gd name="T80" fmla="*/ 333 w 347"/>
                <a:gd name="T81" fmla="*/ 357 h 468"/>
                <a:gd name="T82" fmla="*/ 342 w 347"/>
                <a:gd name="T83" fmla="*/ 323 h 468"/>
                <a:gd name="T84" fmla="*/ 347 w 347"/>
                <a:gd name="T85" fmla="*/ 290 h 468"/>
                <a:gd name="T86" fmla="*/ 347 w 347"/>
                <a:gd name="T87" fmla="*/ 254 h 468"/>
                <a:gd name="T88" fmla="*/ 340 w 347"/>
                <a:gd name="T89" fmla="*/ 214 h 468"/>
                <a:gd name="T90" fmla="*/ 328 w 347"/>
                <a:gd name="T91" fmla="*/ 173 h 468"/>
                <a:gd name="T92" fmla="*/ 311 w 347"/>
                <a:gd name="T93" fmla="*/ 131 h 468"/>
                <a:gd name="T94" fmla="*/ 290 w 347"/>
                <a:gd name="T95" fmla="*/ 85 h 468"/>
                <a:gd name="T96" fmla="*/ 261 w 347"/>
                <a:gd name="T97" fmla="*/ 43 h 468"/>
                <a:gd name="T98" fmla="*/ 188 w 347"/>
                <a:gd name="T99" fmla="*/ 33 h 4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7"/>
                <a:gd name="T151" fmla="*/ 0 h 468"/>
                <a:gd name="T152" fmla="*/ 347 w 347"/>
                <a:gd name="T153" fmla="*/ 468 h 4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7" h="468">
                  <a:moveTo>
                    <a:pt x="207" y="62"/>
                  </a:moveTo>
                  <a:lnTo>
                    <a:pt x="214" y="74"/>
                  </a:lnTo>
                  <a:lnTo>
                    <a:pt x="223" y="85"/>
                  </a:lnTo>
                  <a:lnTo>
                    <a:pt x="230" y="97"/>
                  </a:lnTo>
                  <a:lnTo>
                    <a:pt x="240" y="112"/>
                  </a:lnTo>
                  <a:lnTo>
                    <a:pt x="247" y="121"/>
                  </a:lnTo>
                  <a:lnTo>
                    <a:pt x="252" y="135"/>
                  </a:lnTo>
                  <a:lnTo>
                    <a:pt x="257" y="145"/>
                  </a:lnTo>
                  <a:lnTo>
                    <a:pt x="264" y="159"/>
                  </a:lnTo>
                  <a:lnTo>
                    <a:pt x="266" y="169"/>
                  </a:lnTo>
                  <a:lnTo>
                    <a:pt x="271" y="181"/>
                  </a:lnTo>
                  <a:lnTo>
                    <a:pt x="276" y="192"/>
                  </a:lnTo>
                  <a:lnTo>
                    <a:pt x="280" y="204"/>
                  </a:lnTo>
                  <a:lnTo>
                    <a:pt x="280" y="214"/>
                  </a:lnTo>
                  <a:lnTo>
                    <a:pt x="285" y="226"/>
                  </a:lnTo>
                  <a:lnTo>
                    <a:pt x="288" y="235"/>
                  </a:lnTo>
                  <a:lnTo>
                    <a:pt x="290" y="250"/>
                  </a:lnTo>
                  <a:lnTo>
                    <a:pt x="290" y="259"/>
                  </a:lnTo>
                  <a:lnTo>
                    <a:pt x="290" y="269"/>
                  </a:lnTo>
                  <a:lnTo>
                    <a:pt x="290" y="278"/>
                  </a:lnTo>
                  <a:lnTo>
                    <a:pt x="290" y="288"/>
                  </a:lnTo>
                  <a:lnTo>
                    <a:pt x="290" y="297"/>
                  </a:lnTo>
                  <a:lnTo>
                    <a:pt x="290" y="307"/>
                  </a:lnTo>
                  <a:lnTo>
                    <a:pt x="288" y="316"/>
                  </a:lnTo>
                  <a:lnTo>
                    <a:pt x="288" y="326"/>
                  </a:lnTo>
                  <a:lnTo>
                    <a:pt x="280" y="340"/>
                  </a:lnTo>
                  <a:lnTo>
                    <a:pt x="276" y="357"/>
                  </a:lnTo>
                  <a:lnTo>
                    <a:pt x="269" y="368"/>
                  </a:lnTo>
                  <a:lnTo>
                    <a:pt x="261" y="383"/>
                  </a:lnTo>
                  <a:lnTo>
                    <a:pt x="247" y="392"/>
                  </a:lnTo>
                  <a:lnTo>
                    <a:pt x="238" y="402"/>
                  </a:lnTo>
                  <a:lnTo>
                    <a:pt x="223" y="409"/>
                  </a:lnTo>
                  <a:lnTo>
                    <a:pt x="207" y="414"/>
                  </a:lnTo>
                  <a:lnTo>
                    <a:pt x="192" y="414"/>
                  </a:lnTo>
                  <a:lnTo>
                    <a:pt x="178" y="411"/>
                  </a:lnTo>
                  <a:lnTo>
                    <a:pt x="162" y="407"/>
                  </a:lnTo>
                  <a:lnTo>
                    <a:pt x="145" y="399"/>
                  </a:lnTo>
                  <a:lnTo>
                    <a:pt x="131" y="390"/>
                  </a:lnTo>
                  <a:lnTo>
                    <a:pt x="121" y="383"/>
                  </a:lnTo>
                  <a:lnTo>
                    <a:pt x="112" y="373"/>
                  </a:lnTo>
                  <a:lnTo>
                    <a:pt x="102" y="364"/>
                  </a:lnTo>
                  <a:lnTo>
                    <a:pt x="93" y="352"/>
                  </a:lnTo>
                  <a:lnTo>
                    <a:pt x="85" y="342"/>
                  </a:lnTo>
                  <a:lnTo>
                    <a:pt x="81" y="330"/>
                  </a:lnTo>
                  <a:lnTo>
                    <a:pt x="76" y="319"/>
                  </a:lnTo>
                  <a:lnTo>
                    <a:pt x="69" y="304"/>
                  </a:lnTo>
                  <a:lnTo>
                    <a:pt x="64" y="292"/>
                  </a:lnTo>
                  <a:lnTo>
                    <a:pt x="62" y="278"/>
                  </a:lnTo>
                  <a:lnTo>
                    <a:pt x="59" y="266"/>
                  </a:lnTo>
                  <a:lnTo>
                    <a:pt x="57" y="252"/>
                  </a:lnTo>
                  <a:lnTo>
                    <a:pt x="57" y="238"/>
                  </a:lnTo>
                  <a:lnTo>
                    <a:pt x="57" y="226"/>
                  </a:lnTo>
                  <a:lnTo>
                    <a:pt x="57" y="212"/>
                  </a:lnTo>
                  <a:lnTo>
                    <a:pt x="55" y="197"/>
                  </a:lnTo>
                  <a:lnTo>
                    <a:pt x="55" y="183"/>
                  </a:lnTo>
                  <a:lnTo>
                    <a:pt x="55" y="171"/>
                  </a:lnTo>
                  <a:lnTo>
                    <a:pt x="57" y="159"/>
                  </a:lnTo>
                  <a:lnTo>
                    <a:pt x="57" y="147"/>
                  </a:lnTo>
                  <a:lnTo>
                    <a:pt x="59" y="135"/>
                  </a:lnTo>
                  <a:lnTo>
                    <a:pt x="59" y="126"/>
                  </a:lnTo>
                  <a:lnTo>
                    <a:pt x="64" y="119"/>
                  </a:lnTo>
                  <a:lnTo>
                    <a:pt x="64" y="109"/>
                  </a:lnTo>
                  <a:lnTo>
                    <a:pt x="64" y="100"/>
                  </a:lnTo>
                  <a:lnTo>
                    <a:pt x="66" y="93"/>
                  </a:lnTo>
                  <a:lnTo>
                    <a:pt x="69" y="88"/>
                  </a:lnTo>
                  <a:lnTo>
                    <a:pt x="69" y="78"/>
                  </a:lnTo>
                  <a:lnTo>
                    <a:pt x="71" y="76"/>
                  </a:lnTo>
                  <a:lnTo>
                    <a:pt x="16" y="64"/>
                  </a:lnTo>
                  <a:lnTo>
                    <a:pt x="14" y="66"/>
                  </a:lnTo>
                  <a:lnTo>
                    <a:pt x="12" y="78"/>
                  </a:lnTo>
                  <a:lnTo>
                    <a:pt x="9" y="83"/>
                  </a:lnTo>
                  <a:lnTo>
                    <a:pt x="9" y="93"/>
                  </a:lnTo>
                  <a:lnTo>
                    <a:pt x="5" y="102"/>
                  </a:lnTo>
                  <a:lnTo>
                    <a:pt x="5" y="114"/>
                  </a:lnTo>
                  <a:lnTo>
                    <a:pt x="5" y="126"/>
                  </a:lnTo>
                  <a:lnTo>
                    <a:pt x="2" y="138"/>
                  </a:lnTo>
                  <a:lnTo>
                    <a:pt x="2" y="150"/>
                  </a:lnTo>
                  <a:lnTo>
                    <a:pt x="2" y="164"/>
                  </a:lnTo>
                  <a:lnTo>
                    <a:pt x="0" y="178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2" y="226"/>
                  </a:lnTo>
                  <a:lnTo>
                    <a:pt x="2" y="240"/>
                  </a:lnTo>
                  <a:lnTo>
                    <a:pt x="2" y="254"/>
                  </a:lnTo>
                  <a:lnTo>
                    <a:pt x="2" y="271"/>
                  </a:lnTo>
                  <a:lnTo>
                    <a:pt x="7" y="288"/>
                  </a:lnTo>
                  <a:lnTo>
                    <a:pt x="9" y="304"/>
                  </a:lnTo>
                  <a:lnTo>
                    <a:pt x="16" y="319"/>
                  </a:lnTo>
                  <a:lnTo>
                    <a:pt x="19" y="335"/>
                  </a:lnTo>
                  <a:lnTo>
                    <a:pt x="28" y="352"/>
                  </a:lnTo>
                  <a:lnTo>
                    <a:pt x="33" y="364"/>
                  </a:lnTo>
                  <a:lnTo>
                    <a:pt x="43" y="378"/>
                  </a:lnTo>
                  <a:lnTo>
                    <a:pt x="50" y="390"/>
                  </a:lnTo>
                  <a:lnTo>
                    <a:pt x="64" y="407"/>
                  </a:lnTo>
                  <a:lnTo>
                    <a:pt x="74" y="416"/>
                  </a:lnTo>
                  <a:lnTo>
                    <a:pt x="88" y="430"/>
                  </a:lnTo>
                  <a:lnTo>
                    <a:pt x="93" y="435"/>
                  </a:lnTo>
                  <a:lnTo>
                    <a:pt x="102" y="440"/>
                  </a:lnTo>
                  <a:lnTo>
                    <a:pt x="109" y="445"/>
                  </a:lnTo>
                  <a:lnTo>
                    <a:pt x="119" y="449"/>
                  </a:lnTo>
                  <a:lnTo>
                    <a:pt x="131" y="454"/>
                  </a:lnTo>
                  <a:lnTo>
                    <a:pt x="142" y="459"/>
                  </a:lnTo>
                  <a:lnTo>
                    <a:pt x="154" y="464"/>
                  </a:lnTo>
                  <a:lnTo>
                    <a:pt x="169" y="466"/>
                  </a:lnTo>
                  <a:lnTo>
                    <a:pt x="181" y="466"/>
                  </a:lnTo>
                  <a:lnTo>
                    <a:pt x="192" y="468"/>
                  </a:lnTo>
                  <a:lnTo>
                    <a:pt x="207" y="468"/>
                  </a:lnTo>
                  <a:lnTo>
                    <a:pt x="219" y="468"/>
                  </a:lnTo>
                  <a:lnTo>
                    <a:pt x="230" y="464"/>
                  </a:lnTo>
                  <a:lnTo>
                    <a:pt x="242" y="461"/>
                  </a:lnTo>
                  <a:lnTo>
                    <a:pt x="252" y="454"/>
                  </a:lnTo>
                  <a:lnTo>
                    <a:pt x="264" y="449"/>
                  </a:lnTo>
                  <a:lnTo>
                    <a:pt x="273" y="442"/>
                  </a:lnTo>
                  <a:lnTo>
                    <a:pt x="285" y="435"/>
                  </a:lnTo>
                  <a:lnTo>
                    <a:pt x="295" y="426"/>
                  </a:lnTo>
                  <a:lnTo>
                    <a:pt x="304" y="418"/>
                  </a:lnTo>
                  <a:lnTo>
                    <a:pt x="309" y="409"/>
                  </a:lnTo>
                  <a:lnTo>
                    <a:pt x="314" y="402"/>
                  </a:lnTo>
                  <a:lnTo>
                    <a:pt x="318" y="392"/>
                  </a:lnTo>
                  <a:lnTo>
                    <a:pt x="323" y="385"/>
                  </a:lnTo>
                  <a:lnTo>
                    <a:pt x="326" y="376"/>
                  </a:lnTo>
                  <a:lnTo>
                    <a:pt x="330" y="366"/>
                  </a:lnTo>
                  <a:lnTo>
                    <a:pt x="333" y="357"/>
                  </a:lnTo>
                  <a:lnTo>
                    <a:pt x="337" y="347"/>
                  </a:lnTo>
                  <a:lnTo>
                    <a:pt x="340" y="335"/>
                  </a:lnTo>
                  <a:lnTo>
                    <a:pt x="342" y="323"/>
                  </a:lnTo>
                  <a:lnTo>
                    <a:pt x="342" y="314"/>
                  </a:lnTo>
                  <a:lnTo>
                    <a:pt x="347" y="302"/>
                  </a:lnTo>
                  <a:lnTo>
                    <a:pt x="347" y="290"/>
                  </a:lnTo>
                  <a:lnTo>
                    <a:pt x="347" y="278"/>
                  </a:lnTo>
                  <a:lnTo>
                    <a:pt x="347" y="266"/>
                  </a:lnTo>
                  <a:lnTo>
                    <a:pt x="347" y="254"/>
                  </a:lnTo>
                  <a:lnTo>
                    <a:pt x="345" y="240"/>
                  </a:lnTo>
                  <a:lnTo>
                    <a:pt x="342" y="226"/>
                  </a:lnTo>
                  <a:lnTo>
                    <a:pt x="340" y="214"/>
                  </a:lnTo>
                  <a:lnTo>
                    <a:pt x="337" y="202"/>
                  </a:lnTo>
                  <a:lnTo>
                    <a:pt x="333" y="188"/>
                  </a:lnTo>
                  <a:lnTo>
                    <a:pt x="328" y="173"/>
                  </a:lnTo>
                  <a:lnTo>
                    <a:pt x="323" y="159"/>
                  </a:lnTo>
                  <a:lnTo>
                    <a:pt x="318" y="145"/>
                  </a:lnTo>
                  <a:lnTo>
                    <a:pt x="311" y="131"/>
                  </a:lnTo>
                  <a:lnTo>
                    <a:pt x="304" y="114"/>
                  </a:lnTo>
                  <a:lnTo>
                    <a:pt x="297" y="100"/>
                  </a:lnTo>
                  <a:lnTo>
                    <a:pt x="290" y="85"/>
                  </a:lnTo>
                  <a:lnTo>
                    <a:pt x="280" y="71"/>
                  </a:lnTo>
                  <a:lnTo>
                    <a:pt x="271" y="57"/>
                  </a:lnTo>
                  <a:lnTo>
                    <a:pt x="261" y="43"/>
                  </a:lnTo>
                  <a:lnTo>
                    <a:pt x="252" y="28"/>
                  </a:lnTo>
                  <a:lnTo>
                    <a:pt x="230" y="0"/>
                  </a:lnTo>
                  <a:lnTo>
                    <a:pt x="188" y="33"/>
                  </a:lnTo>
                  <a:lnTo>
                    <a:pt x="207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3" name="Freeform 113"/>
            <p:cNvSpPr>
              <a:spLocks/>
            </p:cNvSpPr>
            <p:nvPr/>
          </p:nvSpPr>
          <p:spPr bwMode="auto">
            <a:xfrm>
              <a:off x="3212" y="747"/>
              <a:ext cx="319" cy="480"/>
            </a:xfrm>
            <a:custGeom>
              <a:avLst/>
              <a:gdLst>
                <a:gd name="T0" fmla="*/ 300 w 319"/>
                <a:gd name="T1" fmla="*/ 392 h 480"/>
                <a:gd name="T2" fmla="*/ 302 w 319"/>
                <a:gd name="T3" fmla="*/ 352 h 480"/>
                <a:gd name="T4" fmla="*/ 309 w 319"/>
                <a:gd name="T5" fmla="*/ 318 h 480"/>
                <a:gd name="T6" fmla="*/ 309 w 319"/>
                <a:gd name="T7" fmla="*/ 287 h 480"/>
                <a:gd name="T8" fmla="*/ 314 w 319"/>
                <a:gd name="T9" fmla="*/ 257 h 480"/>
                <a:gd name="T10" fmla="*/ 316 w 319"/>
                <a:gd name="T11" fmla="*/ 233 h 480"/>
                <a:gd name="T12" fmla="*/ 319 w 319"/>
                <a:gd name="T13" fmla="*/ 207 h 480"/>
                <a:gd name="T14" fmla="*/ 319 w 319"/>
                <a:gd name="T15" fmla="*/ 164 h 480"/>
                <a:gd name="T16" fmla="*/ 319 w 319"/>
                <a:gd name="T17" fmla="*/ 131 h 480"/>
                <a:gd name="T18" fmla="*/ 312 w 319"/>
                <a:gd name="T19" fmla="*/ 100 h 480"/>
                <a:gd name="T20" fmla="*/ 295 w 319"/>
                <a:gd name="T21" fmla="*/ 62 h 480"/>
                <a:gd name="T22" fmla="*/ 264 w 319"/>
                <a:gd name="T23" fmla="*/ 33 h 480"/>
                <a:gd name="T24" fmla="*/ 240 w 319"/>
                <a:gd name="T25" fmla="*/ 19 h 480"/>
                <a:gd name="T26" fmla="*/ 212 w 319"/>
                <a:gd name="T27" fmla="*/ 4 h 480"/>
                <a:gd name="T28" fmla="*/ 183 w 319"/>
                <a:gd name="T29" fmla="*/ 0 h 480"/>
                <a:gd name="T30" fmla="*/ 155 w 319"/>
                <a:gd name="T31" fmla="*/ 0 h 480"/>
                <a:gd name="T32" fmla="*/ 126 w 319"/>
                <a:gd name="T33" fmla="*/ 4 h 480"/>
                <a:gd name="T34" fmla="*/ 98 w 319"/>
                <a:gd name="T35" fmla="*/ 14 h 480"/>
                <a:gd name="T36" fmla="*/ 69 w 319"/>
                <a:gd name="T37" fmla="*/ 33 h 480"/>
                <a:gd name="T38" fmla="*/ 41 w 319"/>
                <a:gd name="T39" fmla="*/ 59 h 480"/>
                <a:gd name="T40" fmla="*/ 24 w 319"/>
                <a:gd name="T41" fmla="*/ 92 h 480"/>
                <a:gd name="T42" fmla="*/ 7 w 319"/>
                <a:gd name="T43" fmla="*/ 131 h 480"/>
                <a:gd name="T44" fmla="*/ 0 w 319"/>
                <a:gd name="T45" fmla="*/ 173 h 480"/>
                <a:gd name="T46" fmla="*/ 0 w 319"/>
                <a:gd name="T47" fmla="*/ 221 h 480"/>
                <a:gd name="T48" fmla="*/ 3 w 319"/>
                <a:gd name="T49" fmla="*/ 266 h 480"/>
                <a:gd name="T50" fmla="*/ 12 w 319"/>
                <a:gd name="T51" fmla="*/ 307 h 480"/>
                <a:gd name="T52" fmla="*/ 24 w 319"/>
                <a:gd name="T53" fmla="*/ 342 h 480"/>
                <a:gd name="T54" fmla="*/ 38 w 319"/>
                <a:gd name="T55" fmla="*/ 375 h 480"/>
                <a:gd name="T56" fmla="*/ 55 w 319"/>
                <a:gd name="T57" fmla="*/ 406 h 480"/>
                <a:gd name="T58" fmla="*/ 69 w 319"/>
                <a:gd name="T59" fmla="*/ 425 h 480"/>
                <a:gd name="T60" fmla="*/ 93 w 319"/>
                <a:gd name="T61" fmla="*/ 459 h 480"/>
                <a:gd name="T62" fmla="*/ 110 w 319"/>
                <a:gd name="T63" fmla="*/ 478 h 480"/>
                <a:gd name="T64" fmla="*/ 131 w 319"/>
                <a:gd name="T65" fmla="*/ 459 h 480"/>
                <a:gd name="T66" fmla="*/ 148 w 319"/>
                <a:gd name="T67" fmla="*/ 435 h 480"/>
                <a:gd name="T68" fmla="*/ 133 w 319"/>
                <a:gd name="T69" fmla="*/ 421 h 480"/>
                <a:gd name="T70" fmla="*/ 110 w 319"/>
                <a:gd name="T71" fmla="*/ 387 h 480"/>
                <a:gd name="T72" fmla="*/ 93 w 319"/>
                <a:gd name="T73" fmla="*/ 356 h 480"/>
                <a:gd name="T74" fmla="*/ 79 w 319"/>
                <a:gd name="T75" fmla="*/ 330 h 480"/>
                <a:gd name="T76" fmla="*/ 69 w 319"/>
                <a:gd name="T77" fmla="*/ 302 h 480"/>
                <a:gd name="T78" fmla="*/ 60 w 319"/>
                <a:gd name="T79" fmla="*/ 266 h 480"/>
                <a:gd name="T80" fmla="*/ 55 w 319"/>
                <a:gd name="T81" fmla="*/ 230 h 480"/>
                <a:gd name="T82" fmla="*/ 55 w 319"/>
                <a:gd name="T83" fmla="*/ 192 h 480"/>
                <a:gd name="T84" fmla="*/ 60 w 319"/>
                <a:gd name="T85" fmla="*/ 159 h 480"/>
                <a:gd name="T86" fmla="*/ 67 w 319"/>
                <a:gd name="T87" fmla="*/ 128 h 480"/>
                <a:gd name="T88" fmla="*/ 79 w 319"/>
                <a:gd name="T89" fmla="*/ 102 h 480"/>
                <a:gd name="T90" fmla="*/ 103 w 319"/>
                <a:gd name="T91" fmla="*/ 76 h 480"/>
                <a:gd name="T92" fmla="*/ 141 w 319"/>
                <a:gd name="T93" fmla="*/ 57 h 480"/>
                <a:gd name="T94" fmla="*/ 176 w 319"/>
                <a:gd name="T95" fmla="*/ 54 h 480"/>
                <a:gd name="T96" fmla="*/ 214 w 319"/>
                <a:gd name="T97" fmla="*/ 69 h 480"/>
                <a:gd name="T98" fmla="*/ 240 w 319"/>
                <a:gd name="T99" fmla="*/ 83 h 480"/>
                <a:gd name="T100" fmla="*/ 257 w 319"/>
                <a:gd name="T101" fmla="*/ 109 h 480"/>
                <a:gd name="T102" fmla="*/ 264 w 319"/>
                <a:gd name="T103" fmla="*/ 145 h 480"/>
                <a:gd name="T104" fmla="*/ 264 w 319"/>
                <a:gd name="T105" fmla="*/ 176 h 480"/>
                <a:gd name="T106" fmla="*/ 262 w 319"/>
                <a:gd name="T107" fmla="*/ 216 h 480"/>
                <a:gd name="T108" fmla="*/ 257 w 319"/>
                <a:gd name="T109" fmla="*/ 249 h 480"/>
                <a:gd name="T110" fmla="*/ 255 w 319"/>
                <a:gd name="T111" fmla="*/ 278 h 480"/>
                <a:gd name="T112" fmla="*/ 252 w 319"/>
                <a:gd name="T113" fmla="*/ 309 h 480"/>
                <a:gd name="T114" fmla="*/ 248 w 319"/>
                <a:gd name="T115" fmla="*/ 342 h 480"/>
                <a:gd name="T116" fmla="*/ 243 w 319"/>
                <a:gd name="T117" fmla="*/ 383 h 480"/>
                <a:gd name="T118" fmla="*/ 297 w 319"/>
                <a:gd name="T119" fmla="*/ 421 h 4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9"/>
                <a:gd name="T181" fmla="*/ 0 h 480"/>
                <a:gd name="T182" fmla="*/ 319 w 319"/>
                <a:gd name="T183" fmla="*/ 480 h 4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9" h="480">
                  <a:moveTo>
                    <a:pt x="297" y="421"/>
                  </a:moveTo>
                  <a:lnTo>
                    <a:pt x="297" y="406"/>
                  </a:lnTo>
                  <a:lnTo>
                    <a:pt x="300" y="392"/>
                  </a:lnTo>
                  <a:lnTo>
                    <a:pt x="300" y="378"/>
                  </a:lnTo>
                  <a:lnTo>
                    <a:pt x="302" y="366"/>
                  </a:lnTo>
                  <a:lnTo>
                    <a:pt x="302" y="352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09" y="318"/>
                  </a:lnTo>
                  <a:lnTo>
                    <a:pt x="309" y="309"/>
                  </a:lnTo>
                  <a:lnTo>
                    <a:pt x="309" y="297"/>
                  </a:lnTo>
                  <a:lnTo>
                    <a:pt x="309" y="287"/>
                  </a:lnTo>
                  <a:lnTo>
                    <a:pt x="312" y="278"/>
                  </a:lnTo>
                  <a:lnTo>
                    <a:pt x="312" y="266"/>
                  </a:lnTo>
                  <a:lnTo>
                    <a:pt x="314" y="257"/>
                  </a:lnTo>
                  <a:lnTo>
                    <a:pt x="314" y="249"/>
                  </a:lnTo>
                  <a:lnTo>
                    <a:pt x="316" y="242"/>
                  </a:lnTo>
                  <a:lnTo>
                    <a:pt x="316" y="233"/>
                  </a:lnTo>
                  <a:lnTo>
                    <a:pt x="316" y="223"/>
                  </a:lnTo>
                  <a:lnTo>
                    <a:pt x="316" y="214"/>
                  </a:lnTo>
                  <a:lnTo>
                    <a:pt x="319" y="207"/>
                  </a:lnTo>
                  <a:lnTo>
                    <a:pt x="319" y="192"/>
                  </a:lnTo>
                  <a:lnTo>
                    <a:pt x="319" y="178"/>
                  </a:lnTo>
                  <a:lnTo>
                    <a:pt x="319" y="164"/>
                  </a:lnTo>
                  <a:lnTo>
                    <a:pt x="319" y="152"/>
                  </a:lnTo>
                  <a:lnTo>
                    <a:pt x="319" y="140"/>
                  </a:lnTo>
                  <a:lnTo>
                    <a:pt x="319" y="131"/>
                  </a:lnTo>
                  <a:lnTo>
                    <a:pt x="316" y="119"/>
                  </a:lnTo>
                  <a:lnTo>
                    <a:pt x="314" y="109"/>
                  </a:lnTo>
                  <a:lnTo>
                    <a:pt x="312" y="100"/>
                  </a:lnTo>
                  <a:lnTo>
                    <a:pt x="309" y="92"/>
                  </a:lnTo>
                  <a:lnTo>
                    <a:pt x="305" y="76"/>
                  </a:lnTo>
                  <a:lnTo>
                    <a:pt x="295" y="62"/>
                  </a:lnTo>
                  <a:lnTo>
                    <a:pt x="286" y="47"/>
                  </a:lnTo>
                  <a:lnTo>
                    <a:pt x="271" y="38"/>
                  </a:lnTo>
                  <a:lnTo>
                    <a:pt x="264" y="33"/>
                  </a:lnTo>
                  <a:lnTo>
                    <a:pt x="257" y="28"/>
                  </a:lnTo>
                  <a:lnTo>
                    <a:pt x="248" y="24"/>
                  </a:lnTo>
                  <a:lnTo>
                    <a:pt x="240" y="19"/>
                  </a:lnTo>
                  <a:lnTo>
                    <a:pt x="231" y="14"/>
                  </a:lnTo>
                  <a:lnTo>
                    <a:pt x="221" y="9"/>
                  </a:lnTo>
                  <a:lnTo>
                    <a:pt x="212" y="4"/>
                  </a:lnTo>
                  <a:lnTo>
                    <a:pt x="205" y="4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6" y="0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6" y="4"/>
                  </a:lnTo>
                  <a:lnTo>
                    <a:pt x="117" y="4"/>
                  </a:lnTo>
                  <a:lnTo>
                    <a:pt x="107" y="9"/>
                  </a:lnTo>
                  <a:lnTo>
                    <a:pt x="98" y="14"/>
                  </a:lnTo>
                  <a:lnTo>
                    <a:pt x="91" y="19"/>
                  </a:lnTo>
                  <a:lnTo>
                    <a:pt x="79" y="24"/>
                  </a:lnTo>
                  <a:lnTo>
                    <a:pt x="69" y="33"/>
                  </a:lnTo>
                  <a:lnTo>
                    <a:pt x="60" y="40"/>
                  </a:lnTo>
                  <a:lnTo>
                    <a:pt x="50" y="50"/>
                  </a:lnTo>
                  <a:lnTo>
                    <a:pt x="41" y="59"/>
                  </a:lnTo>
                  <a:lnTo>
                    <a:pt x="36" y="69"/>
                  </a:lnTo>
                  <a:lnTo>
                    <a:pt x="29" y="81"/>
                  </a:lnTo>
                  <a:lnTo>
                    <a:pt x="24" y="92"/>
                  </a:lnTo>
                  <a:lnTo>
                    <a:pt x="17" y="104"/>
                  </a:lnTo>
                  <a:lnTo>
                    <a:pt x="12" y="116"/>
                  </a:lnTo>
                  <a:lnTo>
                    <a:pt x="7" y="131"/>
                  </a:lnTo>
                  <a:lnTo>
                    <a:pt x="5" y="145"/>
                  </a:lnTo>
                  <a:lnTo>
                    <a:pt x="3" y="159"/>
                  </a:lnTo>
                  <a:lnTo>
                    <a:pt x="0" y="173"/>
                  </a:lnTo>
                  <a:lnTo>
                    <a:pt x="0" y="188"/>
                  </a:lnTo>
                  <a:lnTo>
                    <a:pt x="0" y="207"/>
                  </a:lnTo>
                  <a:lnTo>
                    <a:pt x="0" y="221"/>
                  </a:lnTo>
                  <a:lnTo>
                    <a:pt x="0" y="238"/>
                  </a:lnTo>
                  <a:lnTo>
                    <a:pt x="3" y="252"/>
                  </a:lnTo>
                  <a:lnTo>
                    <a:pt x="3" y="266"/>
                  </a:lnTo>
                  <a:lnTo>
                    <a:pt x="5" y="280"/>
                  </a:lnTo>
                  <a:lnTo>
                    <a:pt x="7" y="295"/>
                  </a:lnTo>
                  <a:lnTo>
                    <a:pt x="12" y="307"/>
                  </a:lnTo>
                  <a:lnTo>
                    <a:pt x="17" y="318"/>
                  </a:lnTo>
                  <a:lnTo>
                    <a:pt x="19" y="330"/>
                  </a:lnTo>
                  <a:lnTo>
                    <a:pt x="24" y="342"/>
                  </a:lnTo>
                  <a:lnTo>
                    <a:pt x="29" y="352"/>
                  </a:lnTo>
                  <a:lnTo>
                    <a:pt x="34" y="366"/>
                  </a:lnTo>
                  <a:lnTo>
                    <a:pt x="38" y="375"/>
                  </a:lnTo>
                  <a:lnTo>
                    <a:pt x="43" y="385"/>
                  </a:lnTo>
                  <a:lnTo>
                    <a:pt x="48" y="395"/>
                  </a:lnTo>
                  <a:lnTo>
                    <a:pt x="55" y="406"/>
                  </a:lnTo>
                  <a:lnTo>
                    <a:pt x="60" y="411"/>
                  </a:lnTo>
                  <a:lnTo>
                    <a:pt x="64" y="421"/>
                  </a:lnTo>
                  <a:lnTo>
                    <a:pt x="69" y="425"/>
                  </a:lnTo>
                  <a:lnTo>
                    <a:pt x="74" y="435"/>
                  </a:lnTo>
                  <a:lnTo>
                    <a:pt x="83" y="447"/>
                  </a:lnTo>
                  <a:lnTo>
                    <a:pt x="93" y="459"/>
                  </a:lnTo>
                  <a:lnTo>
                    <a:pt x="98" y="466"/>
                  </a:lnTo>
                  <a:lnTo>
                    <a:pt x="105" y="473"/>
                  </a:lnTo>
                  <a:lnTo>
                    <a:pt x="110" y="478"/>
                  </a:lnTo>
                  <a:lnTo>
                    <a:pt x="112" y="480"/>
                  </a:lnTo>
                  <a:lnTo>
                    <a:pt x="122" y="468"/>
                  </a:lnTo>
                  <a:lnTo>
                    <a:pt x="131" y="459"/>
                  </a:lnTo>
                  <a:lnTo>
                    <a:pt x="141" y="447"/>
                  </a:lnTo>
                  <a:lnTo>
                    <a:pt x="150" y="437"/>
                  </a:lnTo>
                  <a:lnTo>
                    <a:pt x="148" y="435"/>
                  </a:lnTo>
                  <a:lnTo>
                    <a:pt x="145" y="433"/>
                  </a:lnTo>
                  <a:lnTo>
                    <a:pt x="138" y="425"/>
                  </a:lnTo>
                  <a:lnTo>
                    <a:pt x="133" y="421"/>
                  </a:lnTo>
                  <a:lnTo>
                    <a:pt x="126" y="411"/>
                  </a:lnTo>
                  <a:lnTo>
                    <a:pt x="117" y="402"/>
                  </a:lnTo>
                  <a:lnTo>
                    <a:pt x="110" y="387"/>
                  </a:lnTo>
                  <a:lnTo>
                    <a:pt x="103" y="375"/>
                  </a:lnTo>
                  <a:lnTo>
                    <a:pt x="98" y="366"/>
                  </a:lnTo>
                  <a:lnTo>
                    <a:pt x="93" y="356"/>
                  </a:lnTo>
                  <a:lnTo>
                    <a:pt x="88" y="347"/>
                  </a:lnTo>
                  <a:lnTo>
                    <a:pt x="83" y="340"/>
                  </a:lnTo>
                  <a:lnTo>
                    <a:pt x="79" y="330"/>
                  </a:lnTo>
                  <a:lnTo>
                    <a:pt x="74" y="321"/>
                  </a:lnTo>
                  <a:lnTo>
                    <a:pt x="72" y="311"/>
                  </a:lnTo>
                  <a:lnTo>
                    <a:pt x="69" y="302"/>
                  </a:lnTo>
                  <a:lnTo>
                    <a:pt x="64" y="290"/>
                  </a:lnTo>
                  <a:lnTo>
                    <a:pt x="62" y="278"/>
                  </a:lnTo>
                  <a:lnTo>
                    <a:pt x="60" y="266"/>
                  </a:lnTo>
                  <a:lnTo>
                    <a:pt x="60" y="257"/>
                  </a:lnTo>
                  <a:lnTo>
                    <a:pt x="55" y="242"/>
                  </a:lnTo>
                  <a:lnTo>
                    <a:pt x="55" y="230"/>
                  </a:lnTo>
                  <a:lnTo>
                    <a:pt x="55" y="219"/>
                  </a:lnTo>
                  <a:lnTo>
                    <a:pt x="55" y="207"/>
                  </a:lnTo>
                  <a:lnTo>
                    <a:pt x="55" y="192"/>
                  </a:lnTo>
                  <a:lnTo>
                    <a:pt x="55" y="180"/>
                  </a:lnTo>
                  <a:lnTo>
                    <a:pt x="55" y="169"/>
                  </a:lnTo>
                  <a:lnTo>
                    <a:pt x="60" y="159"/>
                  </a:lnTo>
                  <a:lnTo>
                    <a:pt x="60" y="147"/>
                  </a:lnTo>
                  <a:lnTo>
                    <a:pt x="64" y="138"/>
                  </a:lnTo>
                  <a:lnTo>
                    <a:pt x="67" y="128"/>
                  </a:lnTo>
                  <a:lnTo>
                    <a:pt x="72" y="121"/>
                  </a:lnTo>
                  <a:lnTo>
                    <a:pt x="74" y="112"/>
                  </a:lnTo>
                  <a:lnTo>
                    <a:pt x="79" y="102"/>
                  </a:lnTo>
                  <a:lnTo>
                    <a:pt x="83" y="95"/>
                  </a:lnTo>
                  <a:lnTo>
                    <a:pt x="91" y="88"/>
                  </a:lnTo>
                  <a:lnTo>
                    <a:pt x="103" y="76"/>
                  </a:lnTo>
                  <a:lnTo>
                    <a:pt x="119" y="69"/>
                  </a:lnTo>
                  <a:lnTo>
                    <a:pt x="129" y="59"/>
                  </a:lnTo>
                  <a:lnTo>
                    <a:pt x="141" y="57"/>
                  </a:lnTo>
                  <a:lnTo>
                    <a:pt x="152" y="54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90" y="57"/>
                  </a:lnTo>
                  <a:lnTo>
                    <a:pt x="200" y="59"/>
                  </a:lnTo>
                  <a:lnTo>
                    <a:pt x="214" y="69"/>
                  </a:lnTo>
                  <a:lnTo>
                    <a:pt x="224" y="73"/>
                  </a:lnTo>
                  <a:lnTo>
                    <a:pt x="233" y="78"/>
                  </a:lnTo>
                  <a:lnTo>
                    <a:pt x="240" y="83"/>
                  </a:lnTo>
                  <a:lnTo>
                    <a:pt x="248" y="92"/>
                  </a:lnTo>
                  <a:lnTo>
                    <a:pt x="252" y="97"/>
                  </a:lnTo>
                  <a:lnTo>
                    <a:pt x="257" y="109"/>
                  </a:lnTo>
                  <a:lnTo>
                    <a:pt x="262" y="121"/>
                  </a:lnTo>
                  <a:lnTo>
                    <a:pt x="264" y="138"/>
                  </a:lnTo>
                  <a:lnTo>
                    <a:pt x="264" y="145"/>
                  </a:lnTo>
                  <a:lnTo>
                    <a:pt x="264" y="154"/>
                  </a:lnTo>
                  <a:lnTo>
                    <a:pt x="264" y="164"/>
                  </a:lnTo>
                  <a:lnTo>
                    <a:pt x="264" y="176"/>
                  </a:lnTo>
                  <a:lnTo>
                    <a:pt x="262" y="188"/>
                  </a:lnTo>
                  <a:lnTo>
                    <a:pt x="262" y="202"/>
                  </a:lnTo>
                  <a:lnTo>
                    <a:pt x="262" y="216"/>
                  </a:lnTo>
                  <a:lnTo>
                    <a:pt x="262" y="233"/>
                  </a:lnTo>
                  <a:lnTo>
                    <a:pt x="259" y="242"/>
                  </a:lnTo>
                  <a:lnTo>
                    <a:pt x="257" y="249"/>
                  </a:lnTo>
                  <a:lnTo>
                    <a:pt x="257" y="259"/>
                  </a:lnTo>
                  <a:lnTo>
                    <a:pt x="257" y="268"/>
                  </a:lnTo>
                  <a:lnTo>
                    <a:pt x="255" y="278"/>
                  </a:lnTo>
                  <a:lnTo>
                    <a:pt x="255" y="287"/>
                  </a:lnTo>
                  <a:lnTo>
                    <a:pt x="252" y="299"/>
                  </a:lnTo>
                  <a:lnTo>
                    <a:pt x="252" y="309"/>
                  </a:lnTo>
                  <a:lnTo>
                    <a:pt x="252" y="318"/>
                  </a:lnTo>
                  <a:lnTo>
                    <a:pt x="250" y="333"/>
                  </a:lnTo>
                  <a:lnTo>
                    <a:pt x="248" y="342"/>
                  </a:lnTo>
                  <a:lnTo>
                    <a:pt x="248" y="356"/>
                  </a:lnTo>
                  <a:lnTo>
                    <a:pt x="245" y="371"/>
                  </a:lnTo>
                  <a:lnTo>
                    <a:pt x="243" y="383"/>
                  </a:lnTo>
                  <a:lnTo>
                    <a:pt x="243" y="397"/>
                  </a:lnTo>
                  <a:lnTo>
                    <a:pt x="243" y="414"/>
                  </a:lnTo>
                  <a:lnTo>
                    <a:pt x="297" y="4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4" name="Freeform 114"/>
            <p:cNvSpPr>
              <a:spLocks/>
            </p:cNvSpPr>
            <p:nvPr/>
          </p:nvSpPr>
          <p:spPr bwMode="auto">
            <a:xfrm>
              <a:off x="2872" y="1158"/>
              <a:ext cx="426" cy="338"/>
            </a:xfrm>
            <a:custGeom>
              <a:avLst/>
              <a:gdLst>
                <a:gd name="T0" fmla="*/ 376 w 426"/>
                <a:gd name="T1" fmla="*/ 93 h 338"/>
                <a:gd name="T2" fmla="*/ 307 w 426"/>
                <a:gd name="T3" fmla="*/ 55 h 338"/>
                <a:gd name="T4" fmla="*/ 250 w 426"/>
                <a:gd name="T5" fmla="*/ 31 h 338"/>
                <a:gd name="T6" fmla="*/ 198 w 426"/>
                <a:gd name="T7" fmla="*/ 12 h 338"/>
                <a:gd name="T8" fmla="*/ 155 w 426"/>
                <a:gd name="T9" fmla="*/ 3 h 338"/>
                <a:gd name="T10" fmla="*/ 114 w 426"/>
                <a:gd name="T11" fmla="*/ 0 h 338"/>
                <a:gd name="T12" fmla="*/ 81 w 426"/>
                <a:gd name="T13" fmla="*/ 5 h 338"/>
                <a:gd name="T14" fmla="*/ 55 w 426"/>
                <a:gd name="T15" fmla="*/ 17 h 338"/>
                <a:gd name="T16" fmla="*/ 34 w 426"/>
                <a:gd name="T17" fmla="*/ 31 h 338"/>
                <a:gd name="T18" fmla="*/ 15 w 426"/>
                <a:gd name="T19" fmla="*/ 60 h 338"/>
                <a:gd name="T20" fmla="*/ 3 w 426"/>
                <a:gd name="T21" fmla="*/ 93 h 338"/>
                <a:gd name="T22" fmla="*/ 0 w 426"/>
                <a:gd name="T23" fmla="*/ 119 h 338"/>
                <a:gd name="T24" fmla="*/ 0 w 426"/>
                <a:gd name="T25" fmla="*/ 148 h 338"/>
                <a:gd name="T26" fmla="*/ 5 w 426"/>
                <a:gd name="T27" fmla="*/ 176 h 338"/>
                <a:gd name="T28" fmla="*/ 15 w 426"/>
                <a:gd name="T29" fmla="*/ 205 h 338"/>
                <a:gd name="T30" fmla="*/ 26 w 426"/>
                <a:gd name="T31" fmla="*/ 231 h 338"/>
                <a:gd name="T32" fmla="*/ 43 w 426"/>
                <a:gd name="T33" fmla="*/ 257 h 338"/>
                <a:gd name="T34" fmla="*/ 57 w 426"/>
                <a:gd name="T35" fmla="*/ 278 h 338"/>
                <a:gd name="T36" fmla="*/ 79 w 426"/>
                <a:gd name="T37" fmla="*/ 297 h 338"/>
                <a:gd name="T38" fmla="*/ 100 w 426"/>
                <a:gd name="T39" fmla="*/ 312 h 338"/>
                <a:gd name="T40" fmla="*/ 129 w 426"/>
                <a:gd name="T41" fmla="*/ 324 h 338"/>
                <a:gd name="T42" fmla="*/ 169 w 426"/>
                <a:gd name="T43" fmla="*/ 331 h 338"/>
                <a:gd name="T44" fmla="*/ 207 w 426"/>
                <a:gd name="T45" fmla="*/ 335 h 338"/>
                <a:gd name="T46" fmla="*/ 243 w 426"/>
                <a:gd name="T47" fmla="*/ 335 h 338"/>
                <a:gd name="T48" fmla="*/ 274 w 426"/>
                <a:gd name="T49" fmla="*/ 335 h 338"/>
                <a:gd name="T50" fmla="*/ 302 w 426"/>
                <a:gd name="T51" fmla="*/ 333 h 338"/>
                <a:gd name="T52" fmla="*/ 343 w 426"/>
                <a:gd name="T53" fmla="*/ 324 h 338"/>
                <a:gd name="T54" fmla="*/ 371 w 426"/>
                <a:gd name="T55" fmla="*/ 314 h 338"/>
                <a:gd name="T56" fmla="*/ 385 w 426"/>
                <a:gd name="T57" fmla="*/ 309 h 338"/>
                <a:gd name="T58" fmla="*/ 355 w 426"/>
                <a:gd name="T59" fmla="*/ 262 h 338"/>
                <a:gd name="T60" fmla="*/ 321 w 426"/>
                <a:gd name="T61" fmla="*/ 271 h 338"/>
                <a:gd name="T62" fmla="*/ 290 w 426"/>
                <a:gd name="T63" fmla="*/ 278 h 338"/>
                <a:gd name="T64" fmla="*/ 264 w 426"/>
                <a:gd name="T65" fmla="*/ 281 h 338"/>
                <a:gd name="T66" fmla="*/ 236 w 426"/>
                <a:gd name="T67" fmla="*/ 281 h 338"/>
                <a:gd name="T68" fmla="*/ 207 w 426"/>
                <a:gd name="T69" fmla="*/ 281 h 338"/>
                <a:gd name="T70" fmla="*/ 174 w 426"/>
                <a:gd name="T71" fmla="*/ 276 h 338"/>
                <a:gd name="T72" fmla="*/ 141 w 426"/>
                <a:gd name="T73" fmla="*/ 271 h 338"/>
                <a:gd name="T74" fmla="*/ 112 w 426"/>
                <a:gd name="T75" fmla="*/ 257 h 338"/>
                <a:gd name="T76" fmla="*/ 81 w 426"/>
                <a:gd name="T77" fmla="*/ 226 h 338"/>
                <a:gd name="T78" fmla="*/ 62 w 426"/>
                <a:gd name="T79" fmla="*/ 179 h 338"/>
                <a:gd name="T80" fmla="*/ 57 w 426"/>
                <a:gd name="T81" fmla="*/ 150 h 338"/>
                <a:gd name="T82" fmla="*/ 53 w 426"/>
                <a:gd name="T83" fmla="*/ 124 h 338"/>
                <a:gd name="T84" fmla="*/ 57 w 426"/>
                <a:gd name="T85" fmla="*/ 98 h 338"/>
                <a:gd name="T86" fmla="*/ 74 w 426"/>
                <a:gd name="T87" fmla="*/ 76 h 338"/>
                <a:gd name="T88" fmla="*/ 107 w 426"/>
                <a:gd name="T89" fmla="*/ 64 h 338"/>
                <a:gd name="T90" fmla="*/ 138 w 426"/>
                <a:gd name="T91" fmla="*/ 52 h 338"/>
                <a:gd name="T92" fmla="*/ 167 w 426"/>
                <a:gd name="T93" fmla="*/ 52 h 338"/>
                <a:gd name="T94" fmla="*/ 198 w 426"/>
                <a:gd name="T95" fmla="*/ 62 h 338"/>
                <a:gd name="T96" fmla="*/ 224 w 426"/>
                <a:gd name="T97" fmla="*/ 71 h 338"/>
                <a:gd name="T98" fmla="*/ 255 w 426"/>
                <a:gd name="T99" fmla="*/ 86 h 338"/>
                <a:gd name="T100" fmla="*/ 293 w 426"/>
                <a:gd name="T101" fmla="*/ 107 h 338"/>
                <a:gd name="T102" fmla="*/ 314 w 426"/>
                <a:gd name="T103" fmla="*/ 121 h 338"/>
                <a:gd name="T104" fmla="*/ 338 w 426"/>
                <a:gd name="T105" fmla="*/ 136 h 338"/>
                <a:gd name="T106" fmla="*/ 366 w 426"/>
                <a:gd name="T107" fmla="*/ 150 h 338"/>
                <a:gd name="T108" fmla="*/ 395 w 426"/>
                <a:gd name="T109" fmla="*/ 169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6"/>
                <a:gd name="T166" fmla="*/ 0 h 338"/>
                <a:gd name="T167" fmla="*/ 426 w 426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6" h="338">
                  <a:moveTo>
                    <a:pt x="426" y="124"/>
                  </a:moveTo>
                  <a:lnTo>
                    <a:pt x="400" y="107"/>
                  </a:lnTo>
                  <a:lnTo>
                    <a:pt x="376" y="93"/>
                  </a:lnTo>
                  <a:lnTo>
                    <a:pt x="352" y="79"/>
                  </a:lnTo>
                  <a:lnTo>
                    <a:pt x="331" y="67"/>
                  </a:lnTo>
                  <a:lnTo>
                    <a:pt x="307" y="55"/>
                  </a:lnTo>
                  <a:lnTo>
                    <a:pt x="288" y="48"/>
                  </a:lnTo>
                  <a:lnTo>
                    <a:pt x="269" y="38"/>
                  </a:lnTo>
                  <a:lnTo>
                    <a:pt x="250" y="31"/>
                  </a:lnTo>
                  <a:lnTo>
                    <a:pt x="231" y="24"/>
                  </a:lnTo>
                  <a:lnTo>
                    <a:pt x="214" y="17"/>
                  </a:lnTo>
                  <a:lnTo>
                    <a:pt x="198" y="12"/>
                  </a:lnTo>
                  <a:lnTo>
                    <a:pt x="183" y="10"/>
                  </a:lnTo>
                  <a:lnTo>
                    <a:pt x="169" y="5"/>
                  </a:lnTo>
                  <a:lnTo>
                    <a:pt x="155" y="3"/>
                  </a:lnTo>
                  <a:lnTo>
                    <a:pt x="138" y="3"/>
                  </a:lnTo>
                  <a:lnTo>
                    <a:pt x="129" y="3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1" y="3"/>
                  </a:lnTo>
                  <a:lnTo>
                    <a:pt x="81" y="5"/>
                  </a:lnTo>
                  <a:lnTo>
                    <a:pt x="72" y="7"/>
                  </a:lnTo>
                  <a:lnTo>
                    <a:pt x="62" y="12"/>
                  </a:lnTo>
                  <a:lnTo>
                    <a:pt x="55" y="17"/>
                  </a:lnTo>
                  <a:lnTo>
                    <a:pt x="48" y="22"/>
                  </a:lnTo>
                  <a:lnTo>
                    <a:pt x="38" y="26"/>
                  </a:lnTo>
                  <a:lnTo>
                    <a:pt x="34" y="31"/>
                  </a:lnTo>
                  <a:lnTo>
                    <a:pt x="29" y="38"/>
                  </a:lnTo>
                  <a:lnTo>
                    <a:pt x="24" y="45"/>
                  </a:lnTo>
                  <a:lnTo>
                    <a:pt x="15" y="60"/>
                  </a:lnTo>
                  <a:lnTo>
                    <a:pt x="10" y="76"/>
                  </a:lnTo>
                  <a:lnTo>
                    <a:pt x="5" y="8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0" y="119"/>
                  </a:lnTo>
                  <a:lnTo>
                    <a:pt x="0" y="129"/>
                  </a:lnTo>
                  <a:lnTo>
                    <a:pt x="0" y="138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3" y="167"/>
                  </a:lnTo>
                  <a:lnTo>
                    <a:pt x="5" y="176"/>
                  </a:lnTo>
                  <a:lnTo>
                    <a:pt x="10" y="186"/>
                  </a:lnTo>
                  <a:lnTo>
                    <a:pt x="10" y="195"/>
                  </a:lnTo>
                  <a:lnTo>
                    <a:pt x="15" y="205"/>
                  </a:lnTo>
                  <a:lnTo>
                    <a:pt x="19" y="214"/>
                  </a:lnTo>
                  <a:lnTo>
                    <a:pt x="24" y="224"/>
                  </a:lnTo>
                  <a:lnTo>
                    <a:pt x="26" y="231"/>
                  </a:lnTo>
                  <a:lnTo>
                    <a:pt x="31" y="240"/>
                  </a:lnTo>
                  <a:lnTo>
                    <a:pt x="36" y="247"/>
                  </a:lnTo>
                  <a:lnTo>
                    <a:pt x="43" y="257"/>
                  </a:lnTo>
                  <a:lnTo>
                    <a:pt x="48" y="264"/>
                  </a:lnTo>
                  <a:lnTo>
                    <a:pt x="53" y="271"/>
                  </a:lnTo>
                  <a:lnTo>
                    <a:pt x="57" y="278"/>
                  </a:lnTo>
                  <a:lnTo>
                    <a:pt x="67" y="286"/>
                  </a:lnTo>
                  <a:lnTo>
                    <a:pt x="72" y="290"/>
                  </a:lnTo>
                  <a:lnTo>
                    <a:pt x="79" y="297"/>
                  </a:lnTo>
                  <a:lnTo>
                    <a:pt x="86" y="302"/>
                  </a:lnTo>
                  <a:lnTo>
                    <a:pt x="95" y="309"/>
                  </a:lnTo>
                  <a:lnTo>
                    <a:pt x="100" y="312"/>
                  </a:lnTo>
                  <a:lnTo>
                    <a:pt x="110" y="316"/>
                  </a:lnTo>
                  <a:lnTo>
                    <a:pt x="119" y="319"/>
                  </a:lnTo>
                  <a:lnTo>
                    <a:pt x="129" y="324"/>
                  </a:lnTo>
                  <a:lnTo>
                    <a:pt x="141" y="326"/>
                  </a:lnTo>
                  <a:lnTo>
                    <a:pt x="155" y="328"/>
                  </a:lnTo>
                  <a:lnTo>
                    <a:pt x="169" y="331"/>
                  </a:lnTo>
                  <a:lnTo>
                    <a:pt x="183" y="333"/>
                  </a:lnTo>
                  <a:lnTo>
                    <a:pt x="193" y="333"/>
                  </a:lnTo>
                  <a:lnTo>
                    <a:pt x="207" y="335"/>
                  </a:lnTo>
                  <a:lnTo>
                    <a:pt x="219" y="335"/>
                  </a:lnTo>
                  <a:lnTo>
                    <a:pt x="231" y="338"/>
                  </a:lnTo>
                  <a:lnTo>
                    <a:pt x="243" y="335"/>
                  </a:lnTo>
                  <a:lnTo>
                    <a:pt x="255" y="335"/>
                  </a:lnTo>
                  <a:lnTo>
                    <a:pt x="264" y="335"/>
                  </a:lnTo>
                  <a:lnTo>
                    <a:pt x="274" y="335"/>
                  </a:lnTo>
                  <a:lnTo>
                    <a:pt x="283" y="333"/>
                  </a:lnTo>
                  <a:lnTo>
                    <a:pt x="293" y="333"/>
                  </a:lnTo>
                  <a:lnTo>
                    <a:pt x="302" y="333"/>
                  </a:lnTo>
                  <a:lnTo>
                    <a:pt x="312" y="333"/>
                  </a:lnTo>
                  <a:lnTo>
                    <a:pt x="328" y="328"/>
                  </a:lnTo>
                  <a:lnTo>
                    <a:pt x="343" y="324"/>
                  </a:lnTo>
                  <a:lnTo>
                    <a:pt x="352" y="321"/>
                  </a:lnTo>
                  <a:lnTo>
                    <a:pt x="364" y="319"/>
                  </a:lnTo>
                  <a:lnTo>
                    <a:pt x="371" y="314"/>
                  </a:lnTo>
                  <a:lnTo>
                    <a:pt x="378" y="312"/>
                  </a:lnTo>
                  <a:lnTo>
                    <a:pt x="381" y="309"/>
                  </a:lnTo>
                  <a:lnTo>
                    <a:pt x="385" y="309"/>
                  </a:lnTo>
                  <a:lnTo>
                    <a:pt x="388" y="250"/>
                  </a:lnTo>
                  <a:lnTo>
                    <a:pt x="359" y="262"/>
                  </a:lnTo>
                  <a:lnTo>
                    <a:pt x="355" y="262"/>
                  </a:lnTo>
                  <a:lnTo>
                    <a:pt x="343" y="266"/>
                  </a:lnTo>
                  <a:lnTo>
                    <a:pt x="331" y="269"/>
                  </a:lnTo>
                  <a:lnTo>
                    <a:pt x="321" y="271"/>
                  </a:lnTo>
                  <a:lnTo>
                    <a:pt x="312" y="276"/>
                  </a:lnTo>
                  <a:lnTo>
                    <a:pt x="297" y="278"/>
                  </a:lnTo>
                  <a:lnTo>
                    <a:pt x="290" y="278"/>
                  </a:lnTo>
                  <a:lnTo>
                    <a:pt x="283" y="281"/>
                  </a:lnTo>
                  <a:lnTo>
                    <a:pt x="274" y="281"/>
                  </a:lnTo>
                  <a:lnTo>
                    <a:pt x="264" y="281"/>
                  </a:lnTo>
                  <a:lnTo>
                    <a:pt x="255" y="281"/>
                  </a:lnTo>
                  <a:lnTo>
                    <a:pt x="245" y="281"/>
                  </a:lnTo>
                  <a:lnTo>
                    <a:pt x="236" y="281"/>
                  </a:lnTo>
                  <a:lnTo>
                    <a:pt x="229" y="281"/>
                  </a:lnTo>
                  <a:lnTo>
                    <a:pt x="217" y="281"/>
                  </a:lnTo>
                  <a:lnTo>
                    <a:pt x="207" y="281"/>
                  </a:lnTo>
                  <a:lnTo>
                    <a:pt x="198" y="278"/>
                  </a:lnTo>
                  <a:lnTo>
                    <a:pt x="188" y="278"/>
                  </a:lnTo>
                  <a:lnTo>
                    <a:pt x="174" y="276"/>
                  </a:lnTo>
                  <a:lnTo>
                    <a:pt x="164" y="274"/>
                  </a:lnTo>
                  <a:lnTo>
                    <a:pt x="152" y="271"/>
                  </a:lnTo>
                  <a:lnTo>
                    <a:pt x="141" y="271"/>
                  </a:lnTo>
                  <a:lnTo>
                    <a:pt x="131" y="264"/>
                  </a:lnTo>
                  <a:lnTo>
                    <a:pt x="119" y="262"/>
                  </a:lnTo>
                  <a:lnTo>
                    <a:pt x="112" y="257"/>
                  </a:lnTo>
                  <a:lnTo>
                    <a:pt x="105" y="252"/>
                  </a:lnTo>
                  <a:lnTo>
                    <a:pt x="91" y="238"/>
                  </a:lnTo>
                  <a:lnTo>
                    <a:pt x="81" y="226"/>
                  </a:lnTo>
                  <a:lnTo>
                    <a:pt x="72" y="209"/>
                  </a:lnTo>
                  <a:lnTo>
                    <a:pt x="67" y="195"/>
                  </a:lnTo>
                  <a:lnTo>
                    <a:pt x="62" y="179"/>
                  </a:lnTo>
                  <a:lnTo>
                    <a:pt x="62" y="167"/>
                  </a:lnTo>
                  <a:lnTo>
                    <a:pt x="57" y="157"/>
                  </a:lnTo>
                  <a:lnTo>
                    <a:pt x="57" y="150"/>
                  </a:lnTo>
                  <a:lnTo>
                    <a:pt x="55" y="140"/>
                  </a:lnTo>
                  <a:lnTo>
                    <a:pt x="55" y="136"/>
                  </a:lnTo>
                  <a:lnTo>
                    <a:pt x="53" y="124"/>
                  </a:lnTo>
                  <a:lnTo>
                    <a:pt x="55" y="114"/>
                  </a:lnTo>
                  <a:lnTo>
                    <a:pt x="55" y="105"/>
                  </a:lnTo>
                  <a:lnTo>
                    <a:pt x="57" y="98"/>
                  </a:lnTo>
                  <a:lnTo>
                    <a:pt x="60" y="93"/>
                  </a:lnTo>
                  <a:lnTo>
                    <a:pt x="64" y="86"/>
                  </a:lnTo>
                  <a:lnTo>
                    <a:pt x="74" y="76"/>
                  </a:lnTo>
                  <a:lnTo>
                    <a:pt x="88" y="71"/>
                  </a:lnTo>
                  <a:lnTo>
                    <a:pt x="95" y="67"/>
                  </a:lnTo>
                  <a:lnTo>
                    <a:pt x="107" y="64"/>
                  </a:lnTo>
                  <a:lnTo>
                    <a:pt x="117" y="62"/>
                  </a:lnTo>
                  <a:lnTo>
                    <a:pt x="131" y="57"/>
                  </a:lnTo>
                  <a:lnTo>
                    <a:pt x="138" y="52"/>
                  </a:lnTo>
                  <a:lnTo>
                    <a:pt x="150" y="52"/>
                  </a:lnTo>
                  <a:lnTo>
                    <a:pt x="157" y="52"/>
                  </a:lnTo>
                  <a:lnTo>
                    <a:pt x="167" y="52"/>
                  </a:lnTo>
                  <a:lnTo>
                    <a:pt x="179" y="55"/>
                  </a:lnTo>
                  <a:lnTo>
                    <a:pt x="193" y="60"/>
                  </a:lnTo>
                  <a:lnTo>
                    <a:pt x="198" y="62"/>
                  </a:lnTo>
                  <a:lnTo>
                    <a:pt x="207" y="64"/>
                  </a:lnTo>
                  <a:lnTo>
                    <a:pt x="214" y="67"/>
                  </a:lnTo>
                  <a:lnTo>
                    <a:pt x="224" y="71"/>
                  </a:lnTo>
                  <a:lnTo>
                    <a:pt x="233" y="76"/>
                  </a:lnTo>
                  <a:lnTo>
                    <a:pt x="243" y="81"/>
                  </a:lnTo>
                  <a:lnTo>
                    <a:pt x="255" y="86"/>
                  </a:lnTo>
                  <a:lnTo>
                    <a:pt x="269" y="93"/>
                  </a:lnTo>
                  <a:lnTo>
                    <a:pt x="278" y="98"/>
                  </a:lnTo>
                  <a:lnTo>
                    <a:pt x="293" y="107"/>
                  </a:lnTo>
                  <a:lnTo>
                    <a:pt x="300" y="110"/>
                  </a:lnTo>
                  <a:lnTo>
                    <a:pt x="307" y="117"/>
                  </a:lnTo>
                  <a:lnTo>
                    <a:pt x="314" y="121"/>
                  </a:lnTo>
                  <a:lnTo>
                    <a:pt x="324" y="126"/>
                  </a:lnTo>
                  <a:lnTo>
                    <a:pt x="331" y="131"/>
                  </a:lnTo>
                  <a:lnTo>
                    <a:pt x="338" y="136"/>
                  </a:lnTo>
                  <a:lnTo>
                    <a:pt x="347" y="140"/>
                  </a:lnTo>
                  <a:lnTo>
                    <a:pt x="357" y="145"/>
                  </a:lnTo>
                  <a:lnTo>
                    <a:pt x="366" y="150"/>
                  </a:lnTo>
                  <a:lnTo>
                    <a:pt x="376" y="155"/>
                  </a:lnTo>
                  <a:lnTo>
                    <a:pt x="385" y="162"/>
                  </a:lnTo>
                  <a:lnTo>
                    <a:pt x="395" y="169"/>
                  </a:lnTo>
                  <a:lnTo>
                    <a:pt x="426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5" name="Freeform 115"/>
            <p:cNvSpPr>
              <a:spLocks/>
            </p:cNvSpPr>
            <p:nvPr/>
          </p:nvSpPr>
          <p:spPr bwMode="auto">
            <a:xfrm>
              <a:off x="2822" y="1520"/>
              <a:ext cx="554" cy="1926"/>
            </a:xfrm>
            <a:custGeom>
              <a:avLst/>
              <a:gdLst>
                <a:gd name="T0" fmla="*/ 65 w 554"/>
                <a:gd name="T1" fmla="*/ 1702 h 1926"/>
                <a:gd name="T2" fmla="*/ 79 w 554"/>
                <a:gd name="T3" fmla="*/ 1579 h 1926"/>
                <a:gd name="T4" fmla="*/ 100 w 554"/>
                <a:gd name="T5" fmla="*/ 1457 h 1926"/>
                <a:gd name="T6" fmla="*/ 122 w 554"/>
                <a:gd name="T7" fmla="*/ 1334 h 1926"/>
                <a:gd name="T8" fmla="*/ 148 w 554"/>
                <a:gd name="T9" fmla="*/ 1217 h 1926"/>
                <a:gd name="T10" fmla="*/ 176 w 554"/>
                <a:gd name="T11" fmla="*/ 1101 h 1926"/>
                <a:gd name="T12" fmla="*/ 205 w 554"/>
                <a:gd name="T13" fmla="*/ 987 h 1926"/>
                <a:gd name="T14" fmla="*/ 238 w 554"/>
                <a:gd name="T15" fmla="*/ 877 h 1926"/>
                <a:gd name="T16" fmla="*/ 267 w 554"/>
                <a:gd name="T17" fmla="*/ 770 h 1926"/>
                <a:gd name="T18" fmla="*/ 300 w 554"/>
                <a:gd name="T19" fmla="*/ 673 h 1926"/>
                <a:gd name="T20" fmla="*/ 333 w 554"/>
                <a:gd name="T21" fmla="*/ 578 h 1926"/>
                <a:gd name="T22" fmla="*/ 362 w 554"/>
                <a:gd name="T23" fmla="*/ 487 h 1926"/>
                <a:gd name="T24" fmla="*/ 393 w 554"/>
                <a:gd name="T25" fmla="*/ 402 h 1926"/>
                <a:gd name="T26" fmla="*/ 421 w 554"/>
                <a:gd name="T27" fmla="*/ 325 h 1926"/>
                <a:gd name="T28" fmla="*/ 450 w 554"/>
                <a:gd name="T29" fmla="*/ 256 h 1926"/>
                <a:gd name="T30" fmla="*/ 473 w 554"/>
                <a:gd name="T31" fmla="*/ 195 h 1926"/>
                <a:gd name="T32" fmla="*/ 497 w 554"/>
                <a:gd name="T33" fmla="*/ 140 h 1926"/>
                <a:gd name="T34" fmla="*/ 516 w 554"/>
                <a:gd name="T35" fmla="*/ 97 h 1926"/>
                <a:gd name="T36" fmla="*/ 533 w 554"/>
                <a:gd name="T37" fmla="*/ 64 h 1926"/>
                <a:gd name="T38" fmla="*/ 545 w 554"/>
                <a:gd name="T39" fmla="*/ 38 h 1926"/>
                <a:gd name="T40" fmla="*/ 554 w 554"/>
                <a:gd name="T41" fmla="*/ 23 h 1926"/>
                <a:gd name="T42" fmla="*/ 497 w 554"/>
                <a:gd name="T43" fmla="*/ 9 h 1926"/>
                <a:gd name="T44" fmla="*/ 485 w 554"/>
                <a:gd name="T45" fmla="*/ 28 h 1926"/>
                <a:gd name="T46" fmla="*/ 471 w 554"/>
                <a:gd name="T47" fmla="*/ 61 h 1926"/>
                <a:gd name="T48" fmla="*/ 452 w 554"/>
                <a:gd name="T49" fmla="*/ 102 h 1926"/>
                <a:gd name="T50" fmla="*/ 433 w 554"/>
                <a:gd name="T51" fmla="*/ 154 h 1926"/>
                <a:gd name="T52" fmla="*/ 407 w 554"/>
                <a:gd name="T53" fmla="*/ 214 h 1926"/>
                <a:gd name="T54" fmla="*/ 381 w 554"/>
                <a:gd name="T55" fmla="*/ 280 h 1926"/>
                <a:gd name="T56" fmla="*/ 352 w 554"/>
                <a:gd name="T57" fmla="*/ 354 h 1926"/>
                <a:gd name="T58" fmla="*/ 324 w 554"/>
                <a:gd name="T59" fmla="*/ 440 h 1926"/>
                <a:gd name="T60" fmla="*/ 290 w 554"/>
                <a:gd name="T61" fmla="*/ 528 h 1926"/>
                <a:gd name="T62" fmla="*/ 259 w 554"/>
                <a:gd name="T63" fmla="*/ 623 h 1926"/>
                <a:gd name="T64" fmla="*/ 226 w 554"/>
                <a:gd name="T65" fmla="*/ 723 h 1926"/>
                <a:gd name="T66" fmla="*/ 195 w 554"/>
                <a:gd name="T67" fmla="*/ 827 h 1926"/>
                <a:gd name="T68" fmla="*/ 160 w 554"/>
                <a:gd name="T69" fmla="*/ 937 h 1926"/>
                <a:gd name="T70" fmla="*/ 131 w 554"/>
                <a:gd name="T71" fmla="*/ 1048 h 1926"/>
                <a:gd name="T72" fmla="*/ 103 w 554"/>
                <a:gd name="T73" fmla="*/ 1167 h 1926"/>
                <a:gd name="T74" fmla="*/ 76 w 554"/>
                <a:gd name="T75" fmla="*/ 1286 h 1926"/>
                <a:gd name="T76" fmla="*/ 50 w 554"/>
                <a:gd name="T77" fmla="*/ 1405 h 1926"/>
                <a:gd name="T78" fmla="*/ 31 w 554"/>
                <a:gd name="T79" fmla="*/ 1531 h 1926"/>
                <a:gd name="T80" fmla="*/ 12 w 554"/>
                <a:gd name="T81" fmla="*/ 1655 h 1926"/>
                <a:gd name="T82" fmla="*/ 0 w 554"/>
                <a:gd name="T83" fmla="*/ 1781 h 1926"/>
                <a:gd name="T84" fmla="*/ 55 w 554"/>
                <a:gd name="T85" fmla="*/ 1786 h 19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4"/>
                <a:gd name="T130" fmla="*/ 0 h 1926"/>
                <a:gd name="T131" fmla="*/ 554 w 554"/>
                <a:gd name="T132" fmla="*/ 1926 h 19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4" h="1926">
                  <a:moveTo>
                    <a:pt x="55" y="1786"/>
                  </a:moveTo>
                  <a:lnTo>
                    <a:pt x="60" y="1743"/>
                  </a:lnTo>
                  <a:lnTo>
                    <a:pt x="65" y="1702"/>
                  </a:lnTo>
                  <a:lnTo>
                    <a:pt x="69" y="1660"/>
                  </a:lnTo>
                  <a:lnTo>
                    <a:pt x="74" y="1619"/>
                  </a:lnTo>
                  <a:lnTo>
                    <a:pt x="79" y="1579"/>
                  </a:lnTo>
                  <a:lnTo>
                    <a:pt x="86" y="1538"/>
                  </a:lnTo>
                  <a:lnTo>
                    <a:pt x="93" y="1498"/>
                  </a:lnTo>
                  <a:lnTo>
                    <a:pt x="100" y="1457"/>
                  </a:lnTo>
                  <a:lnTo>
                    <a:pt x="107" y="1415"/>
                  </a:lnTo>
                  <a:lnTo>
                    <a:pt x="114" y="1377"/>
                  </a:lnTo>
                  <a:lnTo>
                    <a:pt x="122" y="1334"/>
                  </a:lnTo>
                  <a:lnTo>
                    <a:pt x="131" y="1296"/>
                  </a:lnTo>
                  <a:lnTo>
                    <a:pt x="138" y="1255"/>
                  </a:lnTo>
                  <a:lnTo>
                    <a:pt x="148" y="1217"/>
                  </a:lnTo>
                  <a:lnTo>
                    <a:pt x="157" y="1179"/>
                  </a:lnTo>
                  <a:lnTo>
                    <a:pt x="167" y="1141"/>
                  </a:lnTo>
                  <a:lnTo>
                    <a:pt x="176" y="1101"/>
                  </a:lnTo>
                  <a:lnTo>
                    <a:pt x="186" y="1063"/>
                  </a:lnTo>
                  <a:lnTo>
                    <a:pt x="195" y="1025"/>
                  </a:lnTo>
                  <a:lnTo>
                    <a:pt x="205" y="987"/>
                  </a:lnTo>
                  <a:lnTo>
                    <a:pt x="214" y="948"/>
                  </a:lnTo>
                  <a:lnTo>
                    <a:pt x="226" y="913"/>
                  </a:lnTo>
                  <a:lnTo>
                    <a:pt x="238" y="877"/>
                  </a:lnTo>
                  <a:lnTo>
                    <a:pt x="248" y="841"/>
                  </a:lnTo>
                  <a:lnTo>
                    <a:pt x="257" y="806"/>
                  </a:lnTo>
                  <a:lnTo>
                    <a:pt x="267" y="770"/>
                  </a:lnTo>
                  <a:lnTo>
                    <a:pt x="279" y="737"/>
                  </a:lnTo>
                  <a:lnTo>
                    <a:pt x="290" y="706"/>
                  </a:lnTo>
                  <a:lnTo>
                    <a:pt x="300" y="673"/>
                  </a:lnTo>
                  <a:lnTo>
                    <a:pt x="312" y="637"/>
                  </a:lnTo>
                  <a:lnTo>
                    <a:pt x="321" y="606"/>
                  </a:lnTo>
                  <a:lnTo>
                    <a:pt x="333" y="578"/>
                  </a:lnTo>
                  <a:lnTo>
                    <a:pt x="343" y="547"/>
                  </a:lnTo>
                  <a:lnTo>
                    <a:pt x="352" y="516"/>
                  </a:lnTo>
                  <a:lnTo>
                    <a:pt x="362" y="487"/>
                  </a:lnTo>
                  <a:lnTo>
                    <a:pt x="374" y="459"/>
                  </a:lnTo>
                  <a:lnTo>
                    <a:pt x="383" y="430"/>
                  </a:lnTo>
                  <a:lnTo>
                    <a:pt x="393" y="402"/>
                  </a:lnTo>
                  <a:lnTo>
                    <a:pt x="402" y="375"/>
                  </a:lnTo>
                  <a:lnTo>
                    <a:pt x="414" y="352"/>
                  </a:lnTo>
                  <a:lnTo>
                    <a:pt x="421" y="325"/>
                  </a:lnTo>
                  <a:lnTo>
                    <a:pt x="431" y="302"/>
                  </a:lnTo>
                  <a:lnTo>
                    <a:pt x="440" y="278"/>
                  </a:lnTo>
                  <a:lnTo>
                    <a:pt x="450" y="256"/>
                  </a:lnTo>
                  <a:lnTo>
                    <a:pt x="459" y="233"/>
                  </a:lnTo>
                  <a:lnTo>
                    <a:pt x="466" y="214"/>
                  </a:lnTo>
                  <a:lnTo>
                    <a:pt x="473" y="195"/>
                  </a:lnTo>
                  <a:lnTo>
                    <a:pt x="483" y="178"/>
                  </a:lnTo>
                  <a:lnTo>
                    <a:pt x="490" y="159"/>
                  </a:lnTo>
                  <a:lnTo>
                    <a:pt x="497" y="140"/>
                  </a:lnTo>
                  <a:lnTo>
                    <a:pt x="502" y="126"/>
                  </a:lnTo>
                  <a:lnTo>
                    <a:pt x="512" y="111"/>
                  </a:lnTo>
                  <a:lnTo>
                    <a:pt x="516" y="97"/>
                  </a:lnTo>
                  <a:lnTo>
                    <a:pt x="521" y="85"/>
                  </a:lnTo>
                  <a:lnTo>
                    <a:pt x="526" y="73"/>
                  </a:lnTo>
                  <a:lnTo>
                    <a:pt x="533" y="64"/>
                  </a:lnTo>
                  <a:lnTo>
                    <a:pt x="535" y="54"/>
                  </a:lnTo>
                  <a:lnTo>
                    <a:pt x="540" y="45"/>
                  </a:lnTo>
                  <a:lnTo>
                    <a:pt x="545" y="38"/>
                  </a:lnTo>
                  <a:lnTo>
                    <a:pt x="547" y="33"/>
                  </a:lnTo>
                  <a:lnTo>
                    <a:pt x="550" y="23"/>
                  </a:lnTo>
                  <a:lnTo>
                    <a:pt x="554" y="23"/>
                  </a:lnTo>
                  <a:lnTo>
                    <a:pt x="502" y="0"/>
                  </a:lnTo>
                  <a:lnTo>
                    <a:pt x="500" y="0"/>
                  </a:lnTo>
                  <a:lnTo>
                    <a:pt x="497" y="9"/>
                  </a:lnTo>
                  <a:lnTo>
                    <a:pt x="493" y="14"/>
                  </a:lnTo>
                  <a:lnTo>
                    <a:pt x="490" y="21"/>
                  </a:lnTo>
                  <a:lnTo>
                    <a:pt x="485" y="28"/>
                  </a:lnTo>
                  <a:lnTo>
                    <a:pt x="483" y="40"/>
                  </a:lnTo>
                  <a:lnTo>
                    <a:pt x="476" y="50"/>
                  </a:lnTo>
                  <a:lnTo>
                    <a:pt x="471" y="61"/>
                  </a:lnTo>
                  <a:lnTo>
                    <a:pt x="464" y="73"/>
                  </a:lnTo>
                  <a:lnTo>
                    <a:pt x="459" y="88"/>
                  </a:lnTo>
                  <a:lnTo>
                    <a:pt x="452" y="102"/>
                  </a:lnTo>
                  <a:lnTo>
                    <a:pt x="445" y="119"/>
                  </a:lnTo>
                  <a:lnTo>
                    <a:pt x="440" y="135"/>
                  </a:lnTo>
                  <a:lnTo>
                    <a:pt x="433" y="154"/>
                  </a:lnTo>
                  <a:lnTo>
                    <a:pt x="424" y="173"/>
                  </a:lnTo>
                  <a:lnTo>
                    <a:pt x="416" y="192"/>
                  </a:lnTo>
                  <a:lnTo>
                    <a:pt x="407" y="214"/>
                  </a:lnTo>
                  <a:lnTo>
                    <a:pt x="400" y="235"/>
                  </a:lnTo>
                  <a:lnTo>
                    <a:pt x="390" y="256"/>
                  </a:lnTo>
                  <a:lnTo>
                    <a:pt x="381" y="280"/>
                  </a:lnTo>
                  <a:lnTo>
                    <a:pt x="371" y="304"/>
                  </a:lnTo>
                  <a:lnTo>
                    <a:pt x="362" y="330"/>
                  </a:lnTo>
                  <a:lnTo>
                    <a:pt x="352" y="354"/>
                  </a:lnTo>
                  <a:lnTo>
                    <a:pt x="343" y="383"/>
                  </a:lnTo>
                  <a:lnTo>
                    <a:pt x="333" y="411"/>
                  </a:lnTo>
                  <a:lnTo>
                    <a:pt x="324" y="440"/>
                  </a:lnTo>
                  <a:lnTo>
                    <a:pt x="312" y="468"/>
                  </a:lnTo>
                  <a:lnTo>
                    <a:pt x="302" y="497"/>
                  </a:lnTo>
                  <a:lnTo>
                    <a:pt x="290" y="528"/>
                  </a:lnTo>
                  <a:lnTo>
                    <a:pt x="281" y="561"/>
                  </a:lnTo>
                  <a:lnTo>
                    <a:pt x="269" y="589"/>
                  </a:lnTo>
                  <a:lnTo>
                    <a:pt x="259" y="623"/>
                  </a:lnTo>
                  <a:lnTo>
                    <a:pt x="248" y="656"/>
                  </a:lnTo>
                  <a:lnTo>
                    <a:pt x="238" y="689"/>
                  </a:lnTo>
                  <a:lnTo>
                    <a:pt x="226" y="723"/>
                  </a:lnTo>
                  <a:lnTo>
                    <a:pt x="214" y="756"/>
                  </a:lnTo>
                  <a:lnTo>
                    <a:pt x="205" y="792"/>
                  </a:lnTo>
                  <a:lnTo>
                    <a:pt x="195" y="827"/>
                  </a:lnTo>
                  <a:lnTo>
                    <a:pt x="183" y="863"/>
                  </a:lnTo>
                  <a:lnTo>
                    <a:pt x="172" y="899"/>
                  </a:lnTo>
                  <a:lnTo>
                    <a:pt x="160" y="937"/>
                  </a:lnTo>
                  <a:lnTo>
                    <a:pt x="150" y="975"/>
                  </a:lnTo>
                  <a:lnTo>
                    <a:pt x="141" y="1010"/>
                  </a:lnTo>
                  <a:lnTo>
                    <a:pt x="131" y="1048"/>
                  </a:lnTo>
                  <a:lnTo>
                    <a:pt x="122" y="1089"/>
                  </a:lnTo>
                  <a:lnTo>
                    <a:pt x="112" y="1129"/>
                  </a:lnTo>
                  <a:lnTo>
                    <a:pt x="103" y="1167"/>
                  </a:lnTo>
                  <a:lnTo>
                    <a:pt x="93" y="1205"/>
                  </a:lnTo>
                  <a:lnTo>
                    <a:pt x="84" y="1246"/>
                  </a:lnTo>
                  <a:lnTo>
                    <a:pt x="76" y="1286"/>
                  </a:lnTo>
                  <a:lnTo>
                    <a:pt x="67" y="1324"/>
                  </a:lnTo>
                  <a:lnTo>
                    <a:pt x="60" y="1367"/>
                  </a:lnTo>
                  <a:lnTo>
                    <a:pt x="50" y="1405"/>
                  </a:lnTo>
                  <a:lnTo>
                    <a:pt x="45" y="1450"/>
                  </a:lnTo>
                  <a:lnTo>
                    <a:pt x="36" y="1488"/>
                  </a:lnTo>
                  <a:lnTo>
                    <a:pt x="31" y="1531"/>
                  </a:lnTo>
                  <a:lnTo>
                    <a:pt x="22" y="1569"/>
                  </a:lnTo>
                  <a:lnTo>
                    <a:pt x="17" y="1614"/>
                  </a:lnTo>
                  <a:lnTo>
                    <a:pt x="12" y="1655"/>
                  </a:lnTo>
                  <a:lnTo>
                    <a:pt x="7" y="1695"/>
                  </a:lnTo>
                  <a:lnTo>
                    <a:pt x="3" y="1738"/>
                  </a:lnTo>
                  <a:lnTo>
                    <a:pt x="0" y="1781"/>
                  </a:lnTo>
                  <a:lnTo>
                    <a:pt x="31" y="1926"/>
                  </a:lnTo>
                  <a:lnTo>
                    <a:pt x="55" y="17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6" name="Freeform 116"/>
            <p:cNvSpPr>
              <a:spLocks/>
            </p:cNvSpPr>
            <p:nvPr/>
          </p:nvSpPr>
          <p:spPr bwMode="auto">
            <a:xfrm>
              <a:off x="3222" y="1149"/>
              <a:ext cx="501" cy="516"/>
            </a:xfrm>
            <a:custGeom>
              <a:avLst/>
              <a:gdLst>
                <a:gd name="T0" fmla="*/ 116 w 501"/>
                <a:gd name="T1" fmla="*/ 47 h 516"/>
                <a:gd name="T2" fmla="*/ 95 w 501"/>
                <a:gd name="T3" fmla="*/ 73 h 516"/>
                <a:gd name="T4" fmla="*/ 76 w 501"/>
                <a:gd name="T5" fmla="*/ 100 h 516"/>
                <a:gd name="T6" fmla="*/ 59 w 501"/>
                <a:gd name="T7" fmla="*/ 126 h 516"/>
                <a:gd name="T8" fmla="*/ 45 w 501"/>
                <a:gd name="T9" fmla="*/ 149 h 516"/>
                <a:gd name="T10" fmla="*/ 31 w 501"/>
                <a:gd name="T11" fmla="*/ 171 h 516"/>
                <a:gd name="T12" fmla="*/ 21 w 501"/>
                <a:gd name="T13" fmla="*/ 192 h 516"/>
                <a:gd name="T14" fmla="*/ 12 w 501"/>
                <a:gd name="T15" fmla="*/ 216 h 516"/>
                <a:gd name="T16" fmla="*/ 7 w 501"/>
                <a:gd name="T17" fmla="*/ 237 h 516"/>
                <a:gd name="T18" fmla="*/ 2 w 501"/>
                <a:gd name="T19" fmla="*/ 256 h 516"/>
                <a:gd name="T20" fmla="*/ 0 w 501"/>
                <a:gd name="T21" fmla="*/ 278 h 516"/>
                <a:gd name="T22" fmla="*/ 0 w 501"/>
                <a:gd name="T23" fmla="*/ 297 h 516"/>
                <a:gd name="T24" fmla="*/ 0 w 501"/>
                <a:gd name="T25" fmla="*/ 314 h 516"/>
                <a:gd name="T26" fmla="*/ 2 w 501"/>
                <a:gd name="T27" fmla="*/ 333 h 516"/>
                <a:gd name="T28" fmla="*/ 7 w 501"/>
                <a:gd name="T29" fmla="*/ 359 h 516"/>
                <a:gd name="T30" fmla="*/ 21 w 501"/>
                <a:gd name="T31" fmla="*/ 390 h 516"/>
                <a:gd name="T32" fmla="*/ 38 w 501"/>
                <a:gd name="T33" fmla="*/ 418 h 516"/>
                <a:gd name="T34" fmla="*/ 57 w 501"/>
                <a:gd name="T35" fmla="*/ 444 h 516"/>
                <a:gd name="T36" fmla="*/ 81 w 501"/>
                <a:gd name="T37" fmla="*/ 463 h 516"/>
                <a:gd name="T38" fmla="*/ 107 w 501"/>
                <a:gd name="T39" fmla="*/ 482 h 516"/>
                <a:gd name="T40" fmla="*/ 135 w 501"/>
                <a:gd name="T41" fmla="*/ 497 h 516"/>
                <a:gd name="T42" fmla="*/ 164 w 501"/>
                <a:gd name="T43" fmla="*/ 506 h 516"/>
                <a:gd name="T44" fmla="*/ 192 w 501"/>
                <a:gd name="T45" fmla="*/ 511 h 516"/>
                <a:gd name="T46" fmla="*/ 221 w 501"/>
                <a:gd name="T47" fmla="*/ 513 h 516"/>
                <a:gd name="T48" fmla="*/ 247 w 501"/>
                <a:gd name="T49" fmla="*/ 513 h 516"/>
                <a:gd name="T50" fmla="*/ 276 w 501"/>
                <a:gd name="T51" fmla="*/ 511 h 516"/>
                <a:gd name="T52" fmla="*/ 299 w 501"/>
                <a:gd name="T53" fmla="*/ 504 h 516"/>
                <a:gd name="T54" fmla="*/ 326 w 501"/>
                <a:gd name="T55" fmla="*/ 497 h 516"/>
                <a:gd name="T56" fmla="*/ 352 w 501"/>
                <a:gd name="T57" fmla="*/ 487 h 516"/>
                <a:gd name="T58" fmla="*/ 375 w 501"/>
                <a:gd name="T59" fmla="*/ 473 h 516"/>
                <a:gd name="T60" fmla="*/ 397 w 501"/>
                <a:gd name="T61" fmla="*/ 459 h 516"/>
                <a:gd name="T62" fmla="*/ 418 w 501"/>
                <a:gd name="T63" fmla="*/ 444 h 516"/>
                <a:gd name="T64" fmla="*/ 437 w 501"/>
                <a:gd name="T65" fmla="*/ 423 h 516"/>
                <a:gd name="T66" fmla="*/ 454 w 501"/>
                <a:gd name="T67" fmla="*/ 399 h 516"/>
                <a:gd name="T68" fmla="*/ 468 w 501"/>
                <a:gd name="T69" fmla="*/ 375 h 516"/>
                <a:gd name="T70" fmla="*/ 482 w 501"/>
                <a:gd name="T71" fmla="*/ 347 h 516"/>
                <a:gd name="T72" fmla="*/ 490 w 501"/>
                <a:gd name="T73" fmla="*/ 318 h 516"/>
                <a:gd name="T74" fmla="*/ 497 w 501"/>
                <a:gd name="T75" fmla="*/ 285 h 516"/>
                <a:gd name="T76" fmla="*/ 499 w 501"/>
                <a:gd name="T77" fmla="*/ 259 h 516"/>
                <a:gd name="T78" fmla="*/ 501 w 501"/>
                <a:gd name="T79" fmla="*/ 242 h 516"/>
                <a:gd name="T80" fmla="*/ 501 w 501"/>
                <a:gd name="T81" fmla="*/ 226 h 516"/>
                <a:gd name="T82" fmla="*/ 499 w 501"/>
                <a:gd name="T83" fmla="*/ 207 h 516"/>
                <a:gd name="T84" fmla="*/ 497 w 501"/>
                <a:gd name="T85" fmla="*/ 180 h 516"/>
                <a:gd name="T86" fmla="*/ 490 w 501"/>
                <a:gd name="T87" fmla="*/ 152 h 516"/>
                <a:gd name="T88" fmla="*/ 478 w 501"/>
                <a:gd name="T89" fmla="*/ 126 h 516"/>
                <a:gd name="T90" fmla="*/ 466 w 501"/>
                <a:gd name="T91" fmla="*/ 102 h 516"/>
                <a:gd name="T92" fmla="*/ 449 w 501"/>
                <a:gd name="T93" fmla="*/ 83 h 516"/>
                <a:gd name="T94" fmla="*/ 435 w 501"/>
                <a:gd name="T95" fmla="*/ 66 h 516"/>
                <a:gd name="T96" fmla="*/ 418 w 501"/>
                <a:gd name="T97" fmla="*/ 54 h 516"/>
                <a:gd name="T98" fmla="*/ 402 w 501"/>
                <a:gd name="T99" fmla="*/ 42 h 516"/>
                <a:gd name="T100" fmla="*/ 380 w 501"/>
                <a:gd name="T101" fmla="*/ 33 h 516"/>
                <a:gd name="T102" fmla="*/ 364 w 501"/>
                <a:gd name="T103" fmla="*/ 23 h 516"/>
                <a:gd name="T104" fmla="*/ 345 w 501"/>
                <a:gd name="T105" fmla="*/ 19 h 516"/>
                <a:gd name="T106" fmla="*/ 321 w 501"/>
                <a:gd name="T107" fmla="*/ 14 h 516"/>
                <a:gd name="T108" fmla="*/ 297 w 501"/>
                <a:gd name="T109" fmla="*/ 7 h 516"/>
                <a:gd name="T110" fmla="*/ 280 w 501"/>
                <a:gd name="T111" fmla="*/ 0 h 516"/>
                <a:gd name="T112" fmla="*/ 259 w 501"/>
                <a:gd name="T113" fmla="*/ 0 h 516"/>
                <a:gd name="T114" fmla="*/ 233 w 501"/>
                <a:gd name="T115" fmla="*/ 4 h 516"/>
                <a:gd name="T116" fmla="*/ 209 w 501"/>
                <a:gd name="T117" fmla="*/ 9 h 516"/>
                <a:gd name="T118" fmla="*/ 180 w 501"/>
                <a:gd name="T119" fmla="*/ 19 h 516"/>
                <a:gd name="T120" fmla="*/ 159 w 501"/>
                <a:gd name="T121" fmla="*/ 23 h 516"/>
                <a:gd name="T122" fmla="*/ 135 w 501"/>
                <a:gd name="T123" fmla="*/ 33 h 516"/>
                <a:gd name="T124" fmla="*/ 131 w 501"/>
                <a:gd name="T125" fmla="*/ 38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1"/>
                <a:gd name="T190" fmla="*/ 0 h 516"/>
                <a:gd name="T191" fmla="*/ 501 w 501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1" h="516">
                  <a:moveTo>
                    <a:pt x="131" y="38"/>
                  </a:moveTo>
                  <a:lnTo>
                    <a:pt x="116" y="47"/>
                  </a:lnTo>
                  <a:lnTo>
                    <a:pt x="107" y="61"/>
                  </a:lnTo>
                  <a:lnTo>
                    <a:pt x="95" y="73"/>
                  </a:lnTo>
                  <a:lnTo>
                    <a:pt x="85" y="88"/>
                  </a:lnTo>
                  <a:lnTo>
                    <a:pt x="76" y="100"/>
                  </a:lnTo>
                  <a:lnTo>
                    <a:pt x="66" y="111"/>
                  </a:lnTo>
                  <a:lnTo>
                    <a:pt x="59" y="126"/>
                  </a:lnTo>
                  <a:lnTo>
                    <a:pt x="52" y="138"/>
                  </a:lnTo>
                  <a:lnTo>
                    <a:pt x="45" y="149"/>
                  </a:lnTo>
                  <a:lnTo>
                    <a:pt x="38" y="159"/>
                  </a:lnTo>
                  <a:lnTo>
                    <a:pt x="31" y="171"/>
                  </a:lnTo>
                  <a:lnTo>
                    <a:pt x="26" y="183"/>
                  </a:lnTo>
                  <a:lnTo>
                    <a:pt x="21" y="192"/>
                  </a:lnTo>
                  <a:lnTo>
                    <a:pt x="16" y="207"/>
                  </a:lnTo>
                  <a:lnTo>
                    <a:pt x="12" y="216"/>
                  </a:lnTo>
                  <a:lnTo>
                    <a:pt x="12" y="228"/>
                  </a:lnTo>
                  <a:lnTo>
                    <a:pt x="7" y="237"/>
                  </a:lnTo>
                  <a:lnTo>
                    <a:pt x="5" y="247"/>
                  </a:lnTo>
                  <a:lnTo>
                    <a:pt x="2" y="256"/>
                  </a:lnTo>
                  <a:lnTo>
                    <a:pt x="2" y="268"/>
                  </a:lnTo>
                  <a:lnTo>
                    <a:pt x="0" y="278"/>
                  </a:lnTo>
                  <a:lnTo>
                    <a:pt x="0" y="287"/>
                  </a:lnTo>
                  <a:lnTo>
                    <a:pt x="0" y="297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3"/>
                  </a:lnTo>
                  <a:lnTo>
                    <a:pt x="2" y="333"/>
                  </a:lnTo>
                  <a:lnTo>
                    <a:pt x="5" y="342"/>
                  </a:lnTo>
                  <a:lnTo>
                    <a:pt x="7" y="359"/>
                  </a:lnTo>
                  <a:lnTo>
                    <a:pt x="16" y="375"/>
                  </a:lnTo>
                  <a:lnTo>
                    <a:pt x="21" y="390"/>
                  </a:lnTo>
                  <a:lnTo>
                    <a:pt x="28" y="404"/>
                  </a:lnTo>
                  <a:lnTo>
                    <a:pt x="38" y="418"/>
                  </a:lnTo>
                  <a:lnTo>
                    <a:pt x="47" y="432"/>
                  </a:lnTo>
                  <a:lnTo>
                    <a:pt x="57" y="444"/>
                  </a:lnTo>
                  <a:lnTo>
                    <a:pt x="69" y="454"/>
                  </a:lnTo>
                  <a:lnTo>
                    <a:pt x="81" y="463"/>
                  </a:lnTo>
                  <a:lnTo>
                    <a:pt x="95" y="475"/>
                  </a:lnTo>
                  <a:lnTo>
                    <a:pt x="107" y="482"/>
                  </a:lnTo>
                  <a:lnTo>
                    <a:pt x="121" y="490"/>
                  </a:lnTo>
                  <a:lnTo>
                    <a:pt x="135" y="497"/>
                  </a:lnTo>
                  <a:lnTo>
                    <a:pt x="150" y="501"/>
                  </a:lnTo>
                  <a:lnTo>
                    <a:pt x="164" y="506"/>
                  </a:lnTo>
                  <a:lnTo>
                    <a:pt x="178" y="511"/>
                  </a:lnTo>
                  <a:lnTo>
                    <a:pt x="192" y="511"/>
                  </a:lnTo>
                  <a:lnTo>
                    <a:pt x="209" y="516"/>
                  </a:lnTo>
                  <a:lnTo>
                    <a:pt x="221" y="513"/>
                  </a:lnTo>
                  <a:lnTo>
                    <a:pt x="235" y="513"/>
                  </a:lnTo>
                  <a:lnTo>
                    <a:pt x="247" y="513"/>
                  </a:lnTo>
                  <a:lnTo>
                    <a:pt x="261" y="513"/>
                  </a:lnTo>
                  <a:lnTo>
                    <a:pt x="276" y="511"/>
                  </a:lnTo>
                  <a:lnTo>
                    <a:pt x="287" y="506"/>
                  </a:lnTo>
                  <a:lnTo>
                    <a:pt x="299" y="504"/>
                  </a:lnTo>
                  <a:lnTo>
                    <a:pt x="314" y="501"/>
                  </a:lnTo>
                  <a:lnTo>
                    <a:pt x="326" y="497"/>
                  </a:lnTo>
                  <a:lnTo>
                    <a:pt x="337" y="492"/>
                  </a:lnTo>
                  <a:lnTo>
                    <a:pt x="352" y="487"/>
                  </a:lnTo>
                  <a:lnTo>
                    <a:pt x="364" y="482"/>
                  </a:lnTo>
                  <a:lnTo>
                    <a:pt x="375" y="473"/>
                  </a:lnTo>
                  <a:lnTo>
                    <a:pt x="387" y="468"/>
                  </a:lnTo>
                  <a:lnTo>
                    <a:pt x="397" y="459"/>
                  </a:lnTo>
                  <a:lnTo>
                    <a:pt x="411" y="454"/>
                  </a:lnTo>
                  <a:lnTo>
                    <a:pt x="418" y="444"/>
                  </a:lnTo>
                  <a:lnTo>
                    <a:pt x="428" y="435"/>
                  </a:lnTo>
                  <a:lnTo>
                    <a:pt x="437" y="423"/>
                  </a:lnTo>
                  <a:lnTo>
                    <a:pt x="447" y="413"/>
                  </a:lnTo>
                  <a:lnTo>
                    <a:pt x="454" y="399"/>
                  </a:lnTo>
                  <a:lnTo>
                    <a:pt x="463" y="390"/>
                  </a:lnTo>
                  <a:lnTo>
                    <a:pt x="468" y="375"/>
                  </a:lnTo>
                  <a:lnTo>
                    <a:pt x="478" y="363"/>
                  </a:lnTo>
                  <a:lnTo>
                    <a:pt x="482" y="347"/>
                  </a:lnTo>
                  <a:lnTo>
                    <a:pt x="487" y="333"/>
                  </a:lnTo>
                  <a:lnTo>
                    <a:pt x="490" y="318"/>
                  </a:lnTo>
                  <a:lnTo>
                    <a:pt x="494" y="304"/>
                  </a:lnTo>
                  <a:lnTo>
                    <a:pt x="497" y="285"/>
                  </a:lnTo>
                  <a:lnTo>
                    <a:pt x="499" y="271"/>
                  </a:lnTo>
                  <a:lnTo>
                    <a:pt x="499" y="259"/>
                  </a:lnTo>
                  <a:lnTo>
                    <a:pt x="501" y="252"/>
                  </a:lnTo>
                  <a:lnTo>
                    <a:pt x="501" y="242"/>
                  </a:lnTo>
                  <a:lnTo>
                    <a:pt x="501" y="235"/>
                  </a:lnTo>
                  <a:lnTo>
                    <a:pt x="501" y="226"/>
                  </a:lnTo>
                  <a:lnTo>
                    <a:pt x="501" y="216"/>
                  </a:lnTo>
                  <a:lnTo>
                    <a:pt x="499" y="207"/>
                  </a:lnTo>
                  <a:lnTo>
                    <a:pt x="499" y="197"/>
                  </a:lnTo>
                  <a:lnTo>
                    <a:pt x="497" y="180"/>
                  </a:lnTo>
                  <a:lnTo>
                    <a:pt x="494" y="166"/>
                  </a:lnTo>
                  <a:lnTo>
                    <a:pt x="490" y="152"/>
                  </a:lnTo>
                  <a:lnTo>
                    <a:pt x="485" y="138"/>
                  </a:lnTo>
                  <a:lnTo>
                    <a:pt x="478" y="126"/>
                  </a:lnTo>
                  <a:lnTo>
                    <a:pt x="473" y="116"/>
                  </a:lnTo>
                  <a:lnTo>
                    <a:pt x="466" y="102"/>
                  </a:lnTo>
                  <a:lnTo>
                    <a:pt x="459" y="92"/>
                  </a:lnTo>
                  <a:lnTo>
                    <a:pt x="449" y="83"/>
                  </a:lnTo>
                  <a:lnTo>
                    <a:pt x="444" y="76"/>
                  </a:lnTo>
                  <a:lnTo>
                    <a:pt x="435" y="66"/>
                  </a:lnTo>
                  <a:lnTo>
                    <a:pt x="425" y="61"/>
                  </a:lnTo>
                  <a:lnTo>
                    <a:pt x="418" y="54"/>
                  </a:lnTo>
                  <a:lnTo>
                    <a:pt x="411" y="50"/>
                  </a:lnTo>
                  <a:lnTo>
                    <a:pt x="402" y="42"/>
                  </a:lnTo>
                  <a:lnTo>
                    <a:pt x="392" y="38"/>
                  </a:lnTo>
                  <a:lnTo>
                    <a:pt x="380" y="33"/>
                  </a:lnTo>
                  <a:lnTo>
                    <a:pt x="371" y="28"/>
                  </a:lnTo>
                  <a:lnTo>
                    <a:pt x="364" y="23"/>
                  </a:lnTo>
                  <a:lnTo>
                    <a:pt x="352" y="23"/>
                  </a:lnTo>
                  <a:lnTo>
                    <a:pt x="345" y="19"/>
                  </a:lnTo>
                  <a:lnTo>
                    <a:pt x="337" y="19"/>
                  </a:lnTo>
                  <a:lnTo>
                    <a:pt x="321" y="14"/>
                  </a:lnTo>
                  <a:lnTo>
                    <a:pt x="309" y="9"/>
                  </a:lnTo>
                  <a:lnTo>
                    <a:pt x="297" y="7"/>
                  </a:lnTo>
                  <a:lnTo>
                    <a:pt x="290" y="4"/>
                  </a:lnTo>
                  <a:lnTo>
                    <a:pt x="280" y="0"/>
                  </a:lnTo>
                  <a:lnTo>
                    <a:pt x="271" y="0"/>
                  </a:lnTo>
                  <a:lnTo>
                    <a:pt x="259" y="0"/>
                  </a:lnTo>
                  <a:lnTo>
                    <a:pt x="247" y="2"/>
                  </a:lnTo>
                  <a:lnTo>
                    <a:pt x="233" y="4"/>
                  </a:lnTo>
                  <a:lnTo>
                    <a:pt x="221" y="7"/>
                  </a:lnTo>
                  <a:lnTo>
                    <a:pt x="209" y="9"/>
                  </a:lnTo>
                  <a:lnTo>
                    <a:pt x="195" y="14"/>
                  </a:lnTo>
                  <a:lnTo>
                    <a:pt x="180" y="19"/>
                  </a:lnTo>
                  <a:lnTo>
                    <a:pt x="169" y="21"/>
                  </a:lnTo>
                  <a:lnTo>
                    <a:pt x="159" y="23"/>
                  </a:lnTo>
                  <a:lnTo>
                    <a:pt x="150" y="28"/>
                  </a:lnTo>
                  <a:lnTo>
                    <a:pt x="135" y="33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7" name="Freeform 117"/>
            <p:cNvSpPr>
              <a:spLocks/>
            </p:cNvSpPr>
            <p:nvPr/>
          </p:nvSpPr>
          <p:spPr bwMode="auto">
            <a:xfrm>
              <a:off x="3326" y="1260"/>
              <a:ext cx="305" cy="314"/>
            </a:xfrm>
            <a:custGeom>
              <a:avLst/>
              <a:gdLst>
                <a:gd name="T0" fmla="*/ 176 w 305"/>
                <a:gd name="T1" fmla="*/ 57 h 314"/>
                <a:gd name="T2" fmla="*/ 195 w 305"/>
                <a:gd name="T3" fmla="*/ 67 h 314"/>
                <a:gd name="T4" fmla="*/ 214 w 305"/>
                <a:gd name="T5" fmla="*/ 77 h 314"/>
                <a:gd name="T6" fmla="*/ 229 w 305"/>
                <a:gd name="T7" fmla="*/ 91 h 314"/>
                <a:gd name="T8" fmla="*/ 238 w 305"/>
                <a:gd name="T9" fmla="*/ 105 h 314"/>
                <a:gd name="T10" fmla="*/ 245 w 305"/>
                <a:gd name="T11" fmla="*/ 124 h 314"/>
                <a:gd name="T12" fmla="*/ 248 w 305"/>
                <a:gd name="T13" fmla="*/ 143 h 314"/>
                <a:gd name="T14" fmla="*/ 248 w 305"/>
                <a:gd name="T15" fmla="*/ 162 h 314"/>
                <a:gd name="T16" fmla="*/ 243 w 305"/>
                <a:gd name="T17" fmla="*/ 184 h 314"/>
                <a:gd name="T18" fmla="*/ 233 w 305"/>
                <a:gd name="T19" fmla="*/ 200 h 314"/>
                <a:gd name="T20" fmla="*/ 222 w 305"/>
                <a:gd name="T21" fmla="*/ 217 h 314"/>
                <a:gd name="T22" fmla="*/ 210 w 305"/>
                <a:gd name="T23" fmla="*/ 231 h 314"/>
                <a:gd name="T24" fmla="*/ 193 w 305"/>
                <a:gd name="T25" fmla="*/ 245 h 314"/>
                <a:gd name="T26" fmla="*/ 174 w 305"/>
                <a:gd name="T27" fmla="*/ 252 h 314"/>
                <a:gd name="T28" fmla="*/ 157 w 305"/>
                <a:gd name="T29" fmla="*/ 257 h 314"/>
                <a:gd name="T30" fmla="*/ 138 w 305"/>
                <a:gd name="T31" fmla="*/ 257 h 314"/>
                <a:gd name="T32" fmla="*/ 117 w 305"/>
                <a:gd name="T33" fmla="*/ 252 h 314"/>
                <a:gd name="T34" fmla="*/ 98 w 305"/>
                <a:gd name="T35" fmla="*/ 243 h 314"/>
                <a:gd name="T36" fmla="*/ 81 w 305"/>
                <a:gd name="T37" fmla="*/ 231 h 314"/>
                <a:gd name="T38" fmla="*/ 72 w 305"/>
                <a:gd name="T39" fmla="*/ 219 h 314"/>
                <a:gd name="T40" fmla="*/ 65 w 305"/>
                <a:gd name="T41" fmla="*/ 203 h 314"/>
                <a:gd name="T42" fmla="*/ 55 w 305"/>
                <a:gd name="T43" fmla="*/ 186 h 314"/>
                <a:gd name="T44" fmla="*/ 55 w 305"/>
                <a:gd name="T45" fmla="*/ 169 h 314"/>
                <a:gd name="T46" fmla="*/ 55 w 305"/>
                <a:gd name="T47" fmla="*/ 150 h 314"/>
                <a:gd name="T48" fmla="*/ 57 w 305"/>
                <a:gd name="T49" fmla="*/ 129 h 314"/>
                <a:gd name="T50" fmla="*/ 62 w 305"/>
                <a:gd name="T51" fmla="*/ 112 h 314"/>
                <a:gd name="T52" fmla="*/ 12 w 305"/>
                <a:gd name="T53" fmla="*/ 91 h 314"/>
                <a:gd name="T54" fmla="*/ 8 w 305"/>
                <a:gd name="T55" fmla="*/ 105 h 314"/>
                <a:gd name="T56" fmla="*/ 3 w 305"/>
                <a:gd name="T57" fmla="*/ 119 h 314"/>
                <a:gd name="T58" fmla="*/ 3 w 305"/>
                <a:gd name="T59" fmla="*/ 141 h 314"/>
                <a:gd name="T60" fmla="*/ 0 w 305"/>
                <a:gd name="T61" fmla="*/ 162 h 314"/>
                <a:gd name="T62" fmla="*/ 3 w 305"/>
                <a:gd name="T63" fmla="*/ 188 h 314"/>
                <a:gd name="T64" fmla="*/ 8 w 305"/>
                <a:gd name="T65" fmla="*/ 212 h 314"/>
                <a:gd name="T66" fmla="*/ 19 w 305"/>
                <a:gd name="T67" fmla="*/ 238 h 314"/>
                <a:gd name="T68" fmla="*/ 34 w 305"/>
                <a:gd name="T69" fmla="*/ 262 h 314"/>
                <a:gd name="T70" fmla="*/ 55 w 305"/>
                <a:gd name="T71" fmla="*/ 281 h 314"/>
                <a:gd name="T72" fmla="*/ 81 w 305"/>
                <a:gd name="T73" fmla="*/ 298 h 314"/>
                <a:gd name="T74" fmla="*/ 115 w 305"/>
                <a:gd name="T75" fmla="*/ 310 h 314"/>
                <a:gd name="T76" fmla="*/ 145 w 305"/>
                <a:gd name="T77" fmla="*/ 314 h 314"/>
                <a:gd name="T78" fmla="*/ 176 w 305"/>
                <a:gd name="T79" fmla="*/ 310 h 314"/>
                <a:gd name="T80" fmla="*/ 205 w 305"/>
                <a:gd name="T81" fmla="*/ 300 h 314"/>
                <a:gd name="T82" fmla="*/ 231 w 305"/>
                <a:gd name="T83" fmla="*/ 286 h 314"/>
                <a:gd name="T84" fmla="*/ 252 w 305"/>
                <a:gd name="T85" fmla="*/ 264 h 314"/>
                <a:gd name="T86" fmla="*/ 274 w 305"/>
                <a:gd name="T87" fmla="*/ 241 h 314"/>
                <a:gd name="T88" fmla="*/ 288 w 305"/>
                <a:gd name="T89" fmla="*/ 217 h 314"/>
                <a:gd name="T90" fmla="*/ 302 w 305"/>
                <a:gd name="T91" fmla="*/ 188 h 314"/>
                <a:gd name="T92" fmla="*/ 305 w 305"/>
                <a:gd name="T93" fmla="*/ 162 h 314"/>
                <a:gd name="T94" fmla="*/ 305 w 305"/>
                <a:gd name="T95" fmla="*/ 134 h 314"/>
                <a:gd name="T96" fmla="*/ 300 w 305"/>
                <a:gd name="T97" fmla="*/ 107 h 314"/>
                <a:gd name="T98" fmla="*/ 290 w 305"/>
                <a:gd name="T99" fmla="*/ 81 h 314"/>
                <a:gd name="T100" fmla="*/ 274 w 305"/>
                <a:gd name="T101" fmla="*/ 55 h 314"/>
                <a:gd name="T102" fmla="*/ 248 w 305"/>
                <a:gd name="T103" fmla="*/ 34 h 314"/>
                <a:gd name="T104" fmla="*/ 233 w 305"/>
                <a:gd name="T105" fmla="*/ 24 h 314"/>
                <a:gd name="T106" fmla="*/ 217 w 305"/>
                <a:gd name="T107" fmla="*/ 15 h 314"/>
                <a:gd name="T108" fmla="*/ 198 w 305"/>
                <a:gd name="T109" fmla="*/ 5 h 314"/>
                <a:gd name="T110" fmla="*/ 179 w 305"/>
                <a:gd name="T111" fmla="*/ 0 h 314"/>
                <a:gd name="T112" fmla="*/ 164 w 305"/>
                <a:gd name="T113" fmla="*/ 55 h 3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5"/>
                <a:gd name="T172" fmla="*/ 0 h 314"/>
                <a:gd name="T173" fmla="*/ 305 w 305"/>
                <a:gd name="T174" fmla="*/ 314 h 3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5" h="314">
                  <a:moveTo>
                    <a:pt x="164" y="55"/>
                  </a:moveTo>
                  <a:lnTo>
                    <a:pt x="176" y="57"/>
                  </a:lnTo>
                  <a:lnTo>
                    <a:pt x="186" y="62"/>
                  </a:lnTo>
                  <a:lnTo>
                    <a:pt x="195" y="67"/>
                  </a:lnTo>
                  <a:lnTo>
                    <a:pt x="207" y="72"/>
                  </a:lnTo>
                  <a:lnTo>
                    <a:pt x="214" y="77"/>
                  </a:lnTo>
                  <a:lnTo>
                    <a:pt x="222" y="84"/>
                  </a:lnTo>
                  <a:lnTo>
                    <a:pt x="229" y="91"/>
                  </a:lnTo>
                  <a:lnTo>
                    <a:pt x="236" y="100"/>
                  </a:lnTo>
                  <a:lnTo>
                    <a:pt x="238" y="105"/>
                  </a:lnTo>
                  <a:lnTo>
                    <a:pt x="243" y="115"/>
                  </a:lnTo>
                  <a:lnTo>
                    <a:pt x="245" y="124"/>
                  </a:lnTo>
                  <a:lnTo>
                    <a:pt x="248" y="134"/>
                  </a:lnTo>
                  <a:lnTo>
                    <a:pt x="248" y="143"/>
                  </a:lnTo>
                  <a:lnTo>
                    <a:pt x="250" y="153"/>
                  </a:lnTo>
                  <a:lnTo>
                    <a:pt x="248" y="162"/>
                  </a:lnTo>
                  <a:lnTo>
                    <a:pt x="248" y="174"/>
                  </a:lnTo>
                  <a:lnTo>
                    <a:pt x="243" y="184"/>
                  </a:lnTo>
                  <a:lnTo>
                    <a:pt x="238" y="193"/>
                  </a:lnTo>
                  <a:lnTo>
                    <a:pt x="233" y="200"/>
                  </a:lnTo>
                  <a:lnTo>
                    <a:pt x="229" y="210"/>
                  </a:lnTo>
                  <a:lnTo>
                    <a:pt x="222" y="217"/>
                  </a:lnTo>
                  <a:lnTo>
                    <a:pt x="214" y="226"/>
                  </a:lnTo>
                  <a:lnTo>
                    <a:pt x="210" y="231"/>
                  </a:lnTo>
                  <a:lnTo>
                    <a:pt x="202" y="241"/>
                  </a:lnTo>
                  <a:lnTo>
                    <a:pt x="193" y="245"/>
                  </a:lnTo>
                  <a:lnTo>
                    <a:pt x="183" y="250"/>
                  </a:lnTo>
                  <a:lnTo>
                    <a:pt x="174" y="252"/>
                  </a:lnTo>
                  <a:lnTo>
                    <a:pt x="167" y="255"/>
                  </a:lnTo>
                  <a:lnTo>
                    <a:pt x="157" y="257"/>
                  </a:lnTo>
                  <a:lnTo>
                    <a:pt x="148" y="260"/>
                  </a:lnTo>
                  <a:lnTo>
                    <a:pt x="138" y="257"/>
                  </a:lnTo>
                  <a:lnTo>
                    <a:pt x="129" y="257"/>
                  </a:lnTo>
                  <a:lnTo>
                    <a:pt x="117" y="252"/>
                  </a:lnTo>
                  <a:lnTo>
                    <a:pt x="107" y="248"/>
                  </a:lnTo>
                  <a:lnTo>
                    <a:pt x="98" y="243"/>
                  </a:lnTo>
                  <a:lnTo>
                    <a:pt x="91" y="238"/>
                  </a:lnTo>
                  <a:lnTo>
                    <a:pt x="81" y="231"/>
                  </a:lnTo>
                  <a:lnTo>
                    <a:pt x="76" y="226"/>
                  </a:lnTo>
                  <a:lnTo>
                    <a:pt x="72" y="219"/>
                  </a:lnTo>
                  <a:lnTo>
                    <a:pt x="69" y="212"/>
                  </a:lnTo>
                  <a:lnTo>
                    <a:pt x="65" y="203"/>
                  </a:lnTo>
                  <a:lnTo>
                    <a:pt x="60" y="195"/>
                  </a:lnTo>
                  <a:lnTo>
                    <a:pt x="55" y="186"/>
                  </a:lnTo>
                  <a:lnTo>
                    <a:pt x="55" y="179"/>
                  </a:lnTo>
                  <a:lnTo>
                    <a:pt x="55" y="169"/>
                  </a:lnTo>
                  <a:lnTo>
                    <a:pt x="55" y="160"/>
                  </a:lnTo>
                  <a:lnTo>
                    <a:pt x="55" y="150"/>
                  </a:lnTo>
                  <a:lnTo>
                    <a:pt x="55" y="145"/>
                  </a:lnTo>
                  <a:lnTo>
                    <a:pt x="57" y="129"/>
                  </a:lnTo>
                  <a:lnTo>
                    <a:pt x="62" y="119"/>
                  </a:lnTo>
                  <a:lnTo>
                    <a:pt x="62" y="112"/>
                  </a:lnTo>
                  <a:lnTo>
                    <a:pt x="65" y="110"/>
                  </a:lnTo>
                  <a:lnTo>
                    <a:pt x="12" y="91"/>
                  </a:lnTo>
                  <a:lnTo>
                    <a:pt x="8" y="96"/>
                  </a:lnTo>
                  <a:lnTo>
                    <a:pt x="8" y="105"/>
                  </a:lnTo>
                  <a:lnTo>
                    <a:pt x="3" y="110"/>
                  </a:lnTo>
                  <a:lnTo>
                    <a:pt x="3" y="119"/>
                  </a:lnTo>
                  <a:lnTo>
                    <a:pt x="3" y="129"/>
                  </a:lnTo>
                  <a:lnTo>
                    <a:pt x="3" y="141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3" y="188"/>
                  </a:lnTo>
                  <a:lnTo>
                    <a:pt x="3" y="198"/>
                  </a:lnTo>
                  <a:lnTo>
                    <a:pt x="8" y="212"/>
                  </a:lnTo>
                  <a:lnTo>
                    <a:pt x="12" y="224"/>
                  </a:lnTo>
                  <a:lnTo>
                    <a:pt x="19" y="238"/>
                  </a:lnTo>
                  <a:lnTo>
                    <a:pt x="24" y="250"/>
                  </a:lnTo>
                  <a:lnTo>
                    <a:pt x="34" y="262"/>
                  </a:lnTo>
                  <a:lnTo>
                    <a:pt x="43" y="272"/>
                  </a:lnTo>
                  <a:lnTo>
                    <a:pt x="55" y="281"/>
                  </a:lnTo>
                  <a:lnTo>
                    <a:pt x="67" y="288"/>
                  </a:lnTo>
                  <a:lnTo>
                    <a:pt x="81" y="298"/>
                  </a:lnTo>
                  <a:lnTo>
                    <a:pt x="95" y="302"/>
                  </a:lnTo>
                  <a:lnTo>
                    <a:pt x="115" y="310"/>
                  </a:lnTo>
                  <a:lnTo>
                    <a:pt x="129" y="312"/>
                  </a:lnTo>
                  <a:lnTo>
                    <a:pt x="145" y="314"/>
                  </a:lnTo>
                  <a:lnTo>
                    <a:pt x="162" y="312"/>
                  </a:lnTo>
                  <a:lnTo>
                    <a:pt x="176" y="310"/>
                  </a:lnTo>
                  <a:lnTo>
                    <a:pt x="191" y="305"/>
                  </a:lnTo>
                  <a:lnTo>
                    <a:pt x="205" y="300"/>
                  </a:lnTo>
                  <a:lnTo>
                    <a:pt x="217" y="293"/>
                  </a:lnTo>
                  <a:lnTo>
                    <a:pt x="231" y="286"/>
                  </a:lnTo>
                  <a:lnTo>
                    <a:pt x="243" y="274"/>
                  </a:lnTo>
                  <a:lnTo>
                    <a:pt x="252" y="264"/>
                  </a:lnTo>
                  <a:lnTo>
                    <a:pt x="262" y="252"/>
                  </a:lnTo>
                  <a:lnTo>
                    <a:pt x="274" y="241"/>
                  </a:lnTo>
                  <a:lnTo>
                    <a:pt x="281" y="229"/>
                  </a:lnTo>
                  <a:lnTo>
                    <a:pt x="288" y="217"/>
                  </a:lnTo>
                  <a:lnTo>
                    <a:pt x="295" y="203"/>
                  </a:lnTo>
                  <a:lnTo>
                    <a:pt x="302" y="188"/>
                  </a:lnTo>
                  <a:lnTo>
                    <a:pt x="302" y="174"/>
                  </a:lnTo>
                  <a:lnTo>
                    <a:pt x="305" y="162"/>
                  </a:lnTo>
                  <a:lnTo>
                    <a:pt x="305" y="148"/>
                  </a:lnTo>
                  <a:lnTo>
                    <a:pt x="305" y="134"/>
                  </a:lnTo>
                  <a:lnTo>
                    <a:pt x="302" y="119"/>
                  </a:lnTo>
                  <a:lnTo>
                    <a:pt x="300" y="107"/>
                  </a:lnTo>
                  <a:lnTo>
                    <a:pt x="295" y="96"/>
                  </a:lnTo>
                  <a:lnTo>
                    <a:pt x="290" y="81"/>
                  </a:lnTo>
                  <a:lnTo>
                    <a:pt x="281" y="67"/>
                  </a:lnTo>
                  <a:lnTo>
                    <a:pt x="274" y="55"/>
                  </a:lnTo>
                  <a:lnTo>
                    <a:pt x="262" y="43"/>
                  </a:lnTo>
                  <a:lnTo>
                    <a:pt x="248" y="34"/>
                  </a:lnTo>
                  <a:lnTo>
                    <a:pt x="241" y="29"/>
                  </a:lnTo>
                  <a:lnTo>
                    <a:pt x="233" y="24"/>
                  </a:lnTo>
                  <a:lnTo>
                    <a:pt x="224" y="19"/>
                  </a:lnTo>
                  <a:lnTo>
                    <a:pt x="217" y="15"/>
                  </a:lnTo>
                  <a:lnTo>
                    <a:pt x="207" y="10"/>
                  </a:lnTo>
                  <a:lnTo>
                    <a:pt x="198" y="5"/>
                  </a:lnTo>
                  <a:lnTo>
                    <a:pt x="188" y="3"/>
                  </a:lnTo>
                  <a:lnTo>
                    <a:pt x="179" y="0"/>
                  </a:lnTo>
                  <a:lnTo>
                    <a:pt x="16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8" name="Freeform 118"/>
            <p:cNvSpPr>
              <a:spLocks/>
            </p:cNvSpPr>
            <p:nvPr/>
          </p:nvSpPr>
          <p:spPr bwMode="auto">
            <a:xfrm>
              <a:off x="3324" y="1258"/>
              <a:ext cx="228" cy="152"/>
            </a:xfrm>
            <a:custGeom>
              <a:avLst/>
              <a:gdLst>
                <a:gd name="T0" fmla="*/ 228 w 228"/>
                <a:gd name="T1" fmla="*/ 24 h 152"/>
                <a:gd name="T2" fmla="*/ 216 w 228"/>
                <a:gd name="T3" fmla="*/ 17 h 152"/>
                <a:gd name="T4" fmla="*/ 207 w 228"/>
                <a:gd name="T5" fmla="*/ 12 h 152"/>
                <a:gd name="T6" fmla="*/ 197 w 228"/>
                <a:gd name="T7" fmla="*/ 7 h 152"/>
                <a:gd name="T8" fmla="*/ 188 w 228"/>
                <a:gd name="T9" fmla="*/ 7 h 152"/>
                <a:gd name="T10" fmla="*/ 178 w 228"/>
                <a:gd name="T11" fmla="*/ 0 h 152"/>
                <a:gd name="T12" fmla="*/ 169 w 228"/>
                <a:gd name="T13" fmla="*/ 0 h 152"/>
                <a:gd name="T14" fmla="*/ 159 w 228"/>
                <a:gd name="T15" fmla="*/ 0 h 152"/>
                <a:gd name="T16" fmla="*/ 152 w 228"/>
                <a:gd name="T17" fmla="*/ 0 h 152"/>
                <a:gd name="T18" fmla="*/ 136 w 228"/>
                <a:gd name="T19" fmla="*/ 0 h 152"/>
                <a:gd name="T20" fmla="*/ 119 w 228"/>
                <a:gd name="T21" fmla="*/ 2 h 152"/>
                <a:gd name="T22" fmla="*/ 102 w 228"/>
                <a:gd name="T23" fmla="*/ 7 h 152"/>
                <a:gd name="T24" fmla="*/ 88 w 228"/>
                <a:gd name="T25" fmla="*/ 17 h 152"/>
                <a:gd name="T26" fmla="*/ 74 w 228"/>
                <a:gd name="T27" fmla="*/ 21 h 152"/>
                <a:gd name="T28" fmla="*/ 64 w 228"/>
                <a:gd name="T29" fmla="*/ 29 h 152"/>
                <a:gd name="T30" fmla="*/ 52 w 228"/>
                <a:gd name="T31" fmla="*/ 38 h 152"/>
                <a:gd name="T32" fmla="*/ 43 w 228"/>
                <a:gd name="T33" fmla="*/ 48 h 152"/>
                <a:gd name="T34" fmla="*/ 33 w 228"/>
                <a:gd name="T35" fmla="*/ 57 h 152"/>
                <a:gd name="T36" fmla="*/ 29 w 228"/>
                <a:gd name="T37" fmla="*/ 69 h 152"/>
                <a:gd name="T38" fmla="*/ 24 w 228"/>
                <a:gd name="T39" fmla="*/ 79 h 152"/>
                <a:gd name="T40" fmla="*/ 19 w 228"/>
                <a:gd name="T41" fmla="*/ 90 h 152"/>
                <a:gd name="T42" fmla="*/ 14 w 228"/>
                <a:gd name="T43" fmla="*/ 98 h 152"/>
                <a:gd name="T44" fmla="*/ 10 w 228"/>
                <a:gd name="T45" fmla="*/ 107 h 152"/>
                <a:gd name="T46" fmla="*/ 5 w 228"/>
                <a:gd name="T47" fmla="*/ 117 h 152"/>
                <a:gd name="T48" fmla="*/ 5 w 228"/>
                <a:gd name="T49" fmla="*/ 126 h 152"/>
                <a:gd name="T50" fmla="*/ 0 w 228"/>
                <a:gd name="T51" fmla="*/ 136 h 152"/>
                <a:gd name="T52" fmla="*/ 0 w 228"/>
                <a:gd name="T53" fmla="*/ 145 h 152"/>
                <a:gd name="T54" fmla="*/ 14 w 228"/>
                <a:gd name="T55" fmla="*/ 147 h 152"/>
                <a:gd name="T56" fmla="*/ 29 w 228"/>
                <a:gd name="T57" fmla="*/ 147 h 152"/>
                <a:gd name="T58" fmla="*/ 40 w 228"/>
                <a:gd name="T59" fmla="*/ 150 h 152"/>
                <a:gd name="T60" fmla="*/ 55 w 228"/>
                <a:gd name="T61" fmla="*/ 152 h 152"/>
                <a:gd name="T62" fmla="*/ 55 w 228"/>
                <a:gd name="T63" fmla="*/ 143 h 152"/>
                <a:gd name="T64" fmla="*/ 59 w 228"/>
                <a:gd name="T65" fmla="*/ 133 h 152"/>
                <a:gd name="T66" fmla="*/ 64 w 228"/>
                <a:gd name="T67" fmla="*/ 121 h 152"/>
                <a:gd name="T68" fmla="*/ 71 w 228"/>
                <a:gd name="T69" fmla="*/ 112 h 152"/>
                <a:gd name="T70" fmla="*/ 78 w 228"/>
                <a:gd name="T71" fmla="*/ 98 h 152"/>
                <a:gd name="T72" fmla="*/ 88 w 228"/>
                <a:gd name="T73" fmla="*/ 88 h 152"/>
                <a:gd name="T74" fmla="*/ 97 w 228"/>
                <a:gd name="T75" fmla="*/ 79 h 152"/>
                <a:gd name="T76" fmla="*/ 112 w 228"/>
                <a:gd name="T77" fmla="*/ 71 h 152"/>
                <a:gd name="T78" fmla="*/ 119 w 228"/>
                <a:gd name="T79" fmla="*/ 67 h 152"/>
                <a:gd name="T80" fmla="*/ 131 w 228"/>
                <a:gd name="T81" fmla="*/ 62 h 152"/>
                <a:gd name="T82" fmla="*/ 140 w 228"/>
                <a:gd name="T83" fmla="*/ 57 h 152"/>
                <a:gd name="T84" fmla="*/ 155 w 228"/>
                <a:gd name="T85" fmla="*/ 57 h 152"/>
                <a:gd name="T86" fmla="*/ 164 w 228"/>
                <a:gd name="T87" fmla="*/ 57 h 152"/>
                <a:gd name="T88" fmla="*/ 178 w 228"/>
                <a:gd name="T89" fmla="*/ 59 h 152"/>
                <a:gd name="T90" fmla="*/ 190 w 228"/>
                <a:gd name="T91" fmla="*/ 64 h 152"/>
                <a:gd name="T92" fmla="*/ 204 w 228"/>
                <a:gd name="T93" fmla="*/ 74 h 152"/>
                <a:gd name="T94" fmla="*/ 207 w 228"/>
                <a:gd name="T95" fmla="*/ 71 h 152"/>
                <a:gd name="T96" fmla="*/ 209 w 228"/>
                <a:gd name="T97" fmla="*/ 67 h 152"/>
                <a:gd name="T98" fmla="*/ 214 w 228"/>
                <a:gd name="T99" fmla="*/ 59 h 152"/>
                <a:gd name="T100" fmla="*/ 219 w 228"/>
                <a:gd name="T101" fmla="*/ 50 h 152"/>
                <a:gd name="T102" fmla="*/ 221 w 228"/>
                <a:gd name="T103" fmla="*/ 40 h 152"/>
                <a:gd name="T104" fmla="*/ 226 w 228"/>
                <a:gd name="T105" fmla="*/ 31 h 152"/>
                <a:gd name="T106" fmla="*/ 226 w 228"/>
                <a:gd name="T107" fmla="*/ 26 h 152"/>
                <a:gd name="T108" fmla="*/ 228 w 228"/>
                <a:gd name="T109" fmla="*/ 24 h 152"/>
                <a:gd name="T110" fmla="*/ 228 w 228"/>
                <a:gd name="T111" fmla="*/ 24 h 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152"/>
                <a:gd name="T170" fmla="*/ 228 w 228"/>
                <a:gd name="T171" fmla="*/ 152 h 1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152">
                  <a:moveTo>
                    <a:pt x="228" y="24"/>
                  </a:moveTo>
                  <a:lnTo>
                    <a:pt x="216" y="17"/>
                  </a:lnTo>
                  <a:lnTo>
                    <a:pt x="207" y="12"/>
                  </a:lnTo>
                  <a:lnTo>
                    <a:pt x="197" y="7"/>
                  </a:lnTo>
                  <a:lnTo>
                    <a:pt x="188" y="7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19" y="2"/>
                  </a:lnTo>
                  <a:lnTo>
                    <a:pt x="102" y="7"/>
                  </a:lnTo>
                  <a:lnTo>
                    <a:pt x="88" y="17"/>
                  </a:lnTo>
                  <a:lnTo>
                    <a:pt x="74" y="21"/>
                  </a:lnTo>
                  <a:lnTo>
                    <a:pt x="64" y="29"/>
                  </a:lnTo>
                  <a:lnTo>
                    <a:pt x="52" y="38"/>
                  </a:lnTo>
                  <a:lnTo>
                    <a:pt x="43" y="48"/>
                  </a:lnTo>
                  <a:lnTo>
                    <a:pt x="33" y="57"/>
                  </a:lnTo>
                  <a:lnTo>
                    <a:pt x="29" y="69"/>
                  </a:lnTo>
                  <a:lnTo>
                    <a:pt x="24" y="79"/>
                  </a:lnTo>
                  <a:lnTo>
                    <a:pt x="19" y="90"/>
                  </a:lnTo>
                  <a:lnTo>
                    <a:pt x="14" y="98"/>
                  </a:lnTo>
                  <a:lnTo>
                    <a:pt x="10" y="107"/>
                  </a:lnTo>
                  <a:lnTo>
                    <a:pt x="5" y="117"/>
                  </a:lnTo>
                  <a:lnTo>
                    <a:pt x="5" y="126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14" y="147"/>
                  </a:lnTo>
                  <a:lnTo>
                    <a:pt x="29" y="147"/>
                  </a:lnTo>
                  <a:lnTo>
                    <a:pt x="40" y="150"/>
                  </a:lnTo>
                  <a:lnTo>
                    <a:pt x="55" y="152"/>
                  </a:lnTo>
                  <a:lnTo>
                    <a:pt x="55" y="143"/>
                  </a:lnTo>
                  <a:lnTo>
                    <a:pt x="59" y="133"/>
                  </a:lnTo>
                  <a:lnTo>
                    <a:pt x="64" y="121"/>
                  </a:lnTo>
                  <a:lnTo>
                    <a:pt x="71" y="112"/>
                  </a:lnTo>
                  <a:lnTo>
                    <a:pt x="78" y="98"/>
                  </a:lnTo>
                  <a:lnTo>
                    <a:pt x="88" y="88"/>
                  </a:lnTo>
                  <a:lnTo>
                    <a:pt x="97" y="79"/>
                  </a:lnTo>
                  <a:lnTo>
                    <a:pt x="112" y="71"/>
                  </a:lnTo>
                  <a:lnTo>
                    <a:pt x="119" y="67"/>
                  </a:lnTo>
                  <a:lnTo>
                    <a:pt x="131" y="62"/>
                  </a:lnTo>
                  <a:lnTo>
                    <a:pt x="140" y="57"/>
                  </a:lnTo>
                  <a:lnTo>
                    <a:pt x="155" y="57"/>
                  </a:lnTo>
                  <a:lnTo>
                    <a:pt x="164" y="57"/>
                  </a:lnTo>
                  <a:lnTo>
                    <a:pt x="178" y="59"/>
                  </a:lnTo>
                  <a:lnTo>
                    <a:pt x="190" y="64"/>
                  </a:lnTo>
                  <a:lnTo>
                    <a:pt x="204" y="74"/>
                  </a:lnTo>
                  <a:lnTo>
                    <a:pt x="207" y="71"/>
                  </a:lnTo>
                  <a:lnTo>
                    <a:pt x="209" y="67"/>
                  </a:lnTo>
                  <a:lnTo>
                    <a:pt x="214" y="59"/>
                  </a:lnTo>
                  <a:lnTo>
                    <a:pt x="219" y="50"/>
                  </a:lnTo>
                  <a:lnTo>
                    <a:pt x="221" y="40"/>
                  </a:lnTo>
                  <a:lnTo>
                    <a:pt x="226" y="31"/>
                  </a:lnTo>
                  <a:lnTo>
                    <a:pt x="226" y="26"/>
                  </a:lnTo>
                  <a:lnTo>
                    <a:pt x="22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9" name="Freeform 119"/>
            <p:cNvSpPr>
              <a:spLocks/>
            </p:cNvSpPr>
            <p:nvPr/>
          </p:nvSpPr>
          <p:spPr bwMode="auto">
            <a:xfrm>
              <a:off x="235" y="3950"/>
              <a:ext cx="112" cy="119"/>
            </a:xfrm>
            <a:custGeom>
              <a:avLst/>
              <a:gdLst>
                <a:gd name="T0" fmla="*/ 36 w 112"/>
                <a:gd name="T1" fmla="*/ 5 h 119"/>
                <a:gd name="T2" fmla="*/ 46 w 112"/>
                <a:gd name="T3" fmla="*/ 0 h 119"/>
                <a:gd name="T4" fmla="*/ 57 w 112"/>
                <a:gd name="T5" fmla="*/ 0 h 119"/>
                <a:gd name="T6" fmla="*/ 67 w 112"/>
                <a:gd name="T7" fmla="*/ 0 h 119"/>
                <a:gd name="T8" fmla="*/ 79 w 112"/>
                <a:gd name="T9" fmla="*/ 5 h 119"/>
                <a:gd name="T10" fmla="*/ 86 w 112"/>
                <a:gd name="T11" fmla="*/ 10 h 119"/>
                <a:gd name="T12" fmla="*/ 95 w 112"/>
                <a:gd name="T13" fmla="*/ 19 h 119"/>
                <a:gd name="T14" fmla="*/ 103 w 112"/>
                <a:gd name="T15" fmla="*/ 26 h 119"/>
                <a:gd name="T16" fmla="*/ 110 w 112"/>
                <a:gd name="T17" fmla="*/ 38 h 119"/>
                <a:gd name="T18" fmla="*/ 110 w 112"/>
                <a:gd name="T19" fmla="*/ 50 h 119"/>
                <a:gd name="T20" fmla="*/ 112 w 112"/>
                <a:gd name="T21" fmla="*/ 62 h 119"/>
                <a:gd name="T22" fmla="*/ 110 w 112"/>
                <a:gd name="T23" fmla="*/ 74 h 119"/>
                <a:gd name="T24" fmla="*/ 107 w 112"/>
                <a:gd name="T25" fmla="*/ 86 h 119"/>
                <a:gd name="T26" fmla="*/ 100 w 112"/>
                <a:gd name="T27" fmla="*/ 93 h 119"/>
                <a:gd name="T28" fmla="*/ 95 w 112"/>
                <a:gd name="T29" fmla="*/ 102 h 119"/>
                <a:gd name="T30" fmla="*/ 86 w 112"/>
                <a:gd name="T31" fmla="*/ 112 h 119"/>
                <a:gd name="T32" fmla="*/ 76 w 112"/>
                <a:gd name="T33" fmla="*/ 117 h 119"/>
                <a:gd name="T34" fmla="*/ 65 w 112"/>
                <a:gd name="T35" fmla="*/ 119 h 119"/>
                <a:gd name="T36" fmla="*/ 53 w 112"/>
                <a:gd name="T37" fmla="*/ 119 h 119"/>
                <a:gd name="T38" fmla="*/ 43 w 112"/>
                <a:gd name="T39" fmla="*/ 117 h 119"/>
                <a:gd name="T40" fmla="*/ 34 w 112"/>
                <a:gd name="T41" fmla="*/ 114 h 119"/>
                <a:gd name="T42" fmla="*/ 24 w 112"/>
                <a:gd name="T43" fmla="*/ 107 h 119"/>
                <a:gd name="T44" fmla="*/ 15 w 112"/>
                <a:gd name="T45" fmla="*/ 100 h 119"/>
                <a:gd name="T46" fmla="*/ 8 w 112"/>
                <a:gd name="T47" fmla="*/ 90 h 119"/>
                <a:gd name="T48" fmla="*/ 3 w 112"/>
                <a:gd name="T49" fmla="*/ 83 h 119"/>
                <a:gd name="T50" fmla="*/ 0 w 112"/>
                <a:gd name="T51" fmla="*/ 69 h 119"/>
                <a:gd name="T52" fmla="*/ 0 w 112"/>
                <a:gd name="T53" fmla="*/ 60 h 119"/>
                <a:gd name="T54" fmla="*/ 0 w 112"/>
                <a:gd name="T55" fmla="*/ 45 h 119"/>
                <a:gd name="T56" fmla="*/ 3 w 112"/>
                <a:gd name="T57" fmla="*/ 36 h 119"/>
                <a:gd name="T58" fmla="*/ 8 w 112"/>
                <a:gd name="T59" fmla="*/ 24 h 119"/>
                <a:gd name="T60" fmla="*/ 17 w 112"/>
                <a:gd name="T61" fmla="*/ 17 h 119"/>
                <a:gd name="T62" fmla="*/ 24 w 112"/>
                <a:gd name="T63" fmla="*/ 10 h 119"/>
                <a:gd name="T64" fmla="*/ 36 w 112"/>
                <a:gd name="T65" fmla="*/ 5 h 119"/>
                <a:gd name="T66" fmla="*/ 36 w 112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9"/>
                <a:gd name="T104" fmla="*/ 112 w 112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9">
                  <a:moveTo>
                    <a:pt x="36" y="5"/>
                  </a:moveTo>
                  <a:lnTo>
                    <a:pt x="46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5" y="19"/>
                  </a:lnTo>
                  <a:lnTo>
                    <a:pt x="103" y="26"/>
                  </a:lnTo>
                  <a:lnTo>
                    <a:pt x="110" y="38"/>
                  </a:lnTo>
                  <a:lnTo>
                    <a:pt x="110" y="50"/>
                  </a:lnTo>
                  <a:lnTo>
                    <a:pt x="112" y="62"/>
                  </a:lnTo>
                  <a:lnTo>
                    <a:pt x="110" y="74"/>
                  </a:lnTo>
                  <a:lnTo>
                    <a:pt x="107" y="86"/>
                  </a:lnTo>
                  <a:lnTo>
                    <a:pt x="100" y="93"/>
                  </a:lnTo>
                  <a:lnTo>
                    <a:pt x="95" y="102"/>
                  </a:lnTo>
                  <a:lnTo>
                    <a:pt x="86" y="112"/>
                  </a:lnTo>
                  <a:lnTo>
                    <a:pt x="76" y="117"/>
                  </a:lnTo>
                  <a:lnTo>
                    <a:pt x="65" y="119"/>
                  </a:lnTo>
                  <a:lnTo>
                    <a:pt x="53" y="119"/>
                  </a:lnTo>
                  <a:lnTo>
                    <a:pt x="43" y="117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8" y="90"/>
                  </a:lnTo>
                  <a:lnTo>
                    <a:pt x="3" y="83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3" y="36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0" name="Freeform 120"/>
            <p:cNvSpPr>
              <a:spLocks/>
            </p:cNvSpPr>
            <p:nvPr/>
          </p:nvSpPr>
          <p:spPr bwMode="auto">
            <a:xfrm>
              <a:off x="1241" y="3653"/>
              <a:ext cx="114" cy="119"/>
            </a:xfrm>
            <a:custGeom>
              <a:avLst/>
              <a:gdLst>
                <a:gd name="T0" fmla="*/ 38 w 114"/>
                <a:gd name="T1" fmla="*/ 5 h 119"/>
                <a:gd name="T2" fmla="*/ 48 w 114"/>
                <a:gd name="T3" fmla="*/ 0 h 119"/>
                <a:gd name="T4" fmla="*/ 57 w 114"/>
                <a:gd name="T5" fmla="*/ 0 h 119"/>
                <a:gd name="T6" fmla="*/ 69 w 114"/>
                <a:gd name="T7" fmla="*/ 0 h 119"/>
                <a:gd name="T8" fmla="*/ 81 w 114"/>
                <a:gd name="T9" fmla="*/ 5 h 119"/>
                <a:gd name="T10" fmla="*/ 88 w 114"/>
                <a:gd name="T11" fmla="*/ 9 h 119"/>
                <a:gd name="T12" fmla="*/ 98 w 114"/>
                <a:gd name="T13" fmla="*/ 16 h 119"/>
                <a:gd name="T14" fmla="*/ 105 w 114"/>
                <a:gd name="T15" fmla="*/ 26 h 119"/>
                <a:gd name="T16" fmla="*/ 110 w 114"/>
                <a:gd name="T17" fmla="*/ 40 h 119"/>
                <a:gd name="T18" fmla="*/ 112 w 114"/>
                <a:gd name="T19" fmla="*/ 50 h 119"/>
                <a:gd name="T20" fmla="*/ 114 w 114"/>
                <a:gd name="T21" fmla="*/ 62 h 119"/>
                <a:gd name="T22" fmla="*/ 112 w 114"/>
                <a:gd name="T23" fmla="*/ 71 h 119"/>
                <a:gd name="T24" fmla="*/ 110 w 114"/>
                <a:gd name="T25" fmla="*/ 85 h 119"/>
                <a:gd name="T26" fmla="*/ 102 w 114"/>
                <a:gd name="T27" fmla="*/ 93 h 119"/>
                <a:gd name="T28" fmla="*/ 95 w 114"/>
                <a:gd name="T29" fmla="*/ 102 h 119"/>
                <a:gd name="T30" fmla="*/ 86 w 114"/>
                <a:gd name="T31" fmla="*/ 109 h 119"/>
                <a:gd name="T32" fmla="*/ 79 w 114"/>
                <a:gd name="T33" fmla="*/ 116 h 119"/>
                <a:gd name="T34" fmla="*/ 67 w 114"/>
                <a:gd name="T35" fmla="*/ 119 h 119"/>
                <a:gd name="T36" fmla="*/ 55 w 114"/>
                <a:gd name="T37" fmla="*/ 119 h 119"/>
                <a:gd name="T38" fmla="*/ 43 w 114"/>
                <a:gd name="T39" fmla="*/ 116 h 119"/>
                <a:gd name="T40" fmla="*/ 33 w 114"/>
                <a:gd name="T41" fmla="*/ 114 h 119"/>
                <a:gd name="T42" fmla="*/ 24 w 114"/>
                <a:gd name="T43" fmla="*/ 107 h 119"/>
                <a:gd name="T44" fmla="*/ 17 w 114"/>
                <a:gd name="T45" fmla="*/ 100 h 119"/>
                <a:gd name="T46" fmla="*/ 10 w 114"/>
                <a:gd name="T47" fmla="*/ 90 h 119"/>
                <a:gd name="T48" fmla="*/ 5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0 w 114"/>
                <a:gd name="T55" fmla="*/ 45 h 119"/>
                <a:gd name="T56" fmla="*/ 5 w 114"/>
                <a:gd name="T57" fmla="*/ 35 h 119"/>
                <a:gd name="T58" fmla="*/ 10 w 114"/>
                <a:gd name="T59" fmla="*/ 24 h 119"/>
                <a:gd name="T60" fmla="*/ 19 w 114"/>
                <a:gd name="T61" fmla="*/ 16 h 119"/>
                <a:gd name="T62" fmla="*/ 26 w 114"/>
                <a:gd name="T63" fmla="*/ 7 h 119"/>
                <a:gd name="T64" fmla="*/ 38 w 114"/>
                <a:gd name="T65" fmla="*/ 5 h 119"/>
                <a:gd name="T66" fmla="*/ 38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5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8" y="16"/>
                  </a:lnTo>
                  <a:lnTo>
                    <a:pt x="105" y="26"/>
                  </a:lnTo>
                  <a:lnTo>
                    <a:pt x="110" y="40"/>
                  </a:lnTo>
                  <a:lnTo>
                    <a:pt x="112" y="50"/>
                  </a:lnTo>
                  <a:lnTo>
                    <a:pt x="114" y="62"/>
                  </a:lnTo>
                  <a:lnTo>
                    <a:pt x="112" y="71"/>
                  </a:lnTo>
                  <a:lnTo>
                    <a:pt x="110" y="85"/>
                  </a:lnTo>
                  <a:lnTo>
                    <a:pt x="102" y="93"/>
                  </a:lnTo>
                  <a:lnTo>
                    <a:pt x="95" y="102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7" y="119"/>
                  </a:lnTo>
                  <a:lnTo>
                    <a:pt x="55" y="119"/>
                  </a:lnTo>
                  <a:lnTo>
                    <a:pt x="43" y="116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5"/>
                  </a:lnTo>
                  <a:lnTo>
                    <a:pt x="10" y="24"/>
                  </a:lnTo>
                  <a:lnTo>
                    <a:pt x="19" y="16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1" name="Freeform 121"/>
            <p:cNvSpPr>
              <a:spLocks/>
            </p:cNvSpPr>
            <p:nvPr/>
          </p:nvSpPr>
          <p:spPr bwMode="auto">
            <a:xfrm>
              <a:off x="1381" y="3382"/>
              <a:ext cx="115" cy="119"/>
            </a:xfrm>
            <a:custGeom>
              <a:avLst/>
              <a:gdLst>
                <a:gd name="T0" fmla="*/ 36 w 115"/>
                <a:gd name="T1" fmla="*/ 4 h 119"/>
                <a:gd name="T2" fmla="*/ 48 w 115"/>
                <a:gd name="T3" fmla="*/ 0 h 119"/>
                <a:gd name="T4" fmla="*/ 58 w 115"/>
                <a:gd name="T5" fmla="*/ 0 h 119"/>
                <a:gd name="T6" fmla="*/ 69 w 115"/>
                <a:gd name="T7" fmla="*/ 0 h 119"/>
                <a:gd name="T8" fmla="*/ 81 w 115"/>
                <a:gd name="T9" fmla="*/ 4 h 119"/>
                <a:gd name="T10" fmla="*/ 88 w 115"/>
                <a:gd name="T11" fmla="*/ 9 h 119"/>
                <a:gd name="T12" fmla="*/ 98 w 115"/>
                <a:gd name="T13" fmla="*/ 16 h 119"/>
                <a:gd name="T14" fmla="*/ 105 w 115"/>
                <a:gd name="T15" fmla="*/ 26 h 119"/>
                <a:gd name="T16" fmla="*/ 110 w 115"/>
                <a:gd name="T17" fmla="*/ 38 h 119"/>
                <a:gd name="T18" fmla="*/ 112 w 115"/>
                <a:gd name="T19" fmla="*/ 50 h 119"/>
                <a:gd name="T20" fmla="*/ 115 w 115"/>
                <a:gd name="T21" fmla="*/ 62 h 119"/>
                <a:gd name="T22" fmla="*/ 112 w 115"/>
                <a:gd name="T23" fmla="*/ 71 h 119"/>
                <a:gd name="T24" fmla="*/ 110 w 115"/>
                <a:gd name="T25" fmla="*/ 85 h 119"/>
                <a:gd name="T26" fmla="*/ 103 w 115"/>
                <a:gd name="T27" fmla="*/ 92 h 119"/>
                <a:gd name="T28" fmla="*/ 96 w 115"/>
                <a:gd name="T29" fmla="*/ 102 h 119"/>
                <a:gd name="T30" fmla="*/ 86 w 115"/>
                <a:gd name="T31" fmla="*/ 109 h 119"/>
                <a:gd name="T32" fmla="*/ 79 w 115"/>
                <a:gd name="T33" fmla="*/ 116 h 119"/>
                <a:gd name="T34" fmla="*/ 67 w 115"/>
                <a:gd name="T35" fmla="*/ 119 h 119"/>
                <a:gd name="T36" fmla="*/ 55 w 115"/>
                <a:gd name="T37" fmla="*/ 119 h 119"/>
                <a:gd name="T38" fmla="*/ 43 w 115"/>
                <a:gd name="T39" fmla="*/ 116 h 119"/>
                <a:gd name="T40" fmla="*/ 34 w 115"/>
                <a:gd name="T41" fmla="*/ 114 h 119"/>
                <a:gd name="T42" fmla="*/ 24 w 115"/>
                <a:gd name="T43" fmla="*/ 107 h 119"/>
                <a:gd name="T44" fmla="*/ 17 w 115"/>
                <a:gd name="T45" fmla="*/ 100 h 119"/>
                <a:gd name="T46" fmla="*/ 8 w 115"/>
                <a:gd name="T47" fmla="*/ 90 h 119"/>
                <a:gd name="T48" fmla="*/ 5 w 115"/>
                <a:gd name="T49" fmla="*/ 81 h 119"/>
                <a:gd name="T50" fmla="*/ 0 w 115"/>
                <a:gd name="T51" fmla="*/ 69 h 119"/>
                <a:gd name="T52" fmla="*/ 0 w 115"/>
                <a:gd name="T53" fmla="*/ 57 h 119"/>
                <a:gd name="T54" fmla="*/ 0 w 115"/>
                <a:gd name="T55" fmla="*/ 45 h 119"/>
                <a:gd name="T56" fmla="*/ 5 w 115"/>
                <a:gd name="T57" fmla="*/ 35 h 119"/>
                <a:gd name="T58" fmla="*/ 10 w 115"/>
                <a:gd name="T59" fmla="*/ 23 h 119"/>
                <a:gd name="T60" fmla="*/ 17 w 115"/>
                <a:gd name="T61" fmla="*/ 16 h 119"/>
                <a:gd name="T62" fmla="*/ 27 w 115"/>
                <a:gd name="T63" fmla="*/ 9 h 119"/>
                <a:gd name="T64" fmla="*/ 36 w 115"/>
                <a:gd name="T65" fmla="*/ 4 h 119"/>
                <a:gd name="T66" fmla="*/ 36 w 115"/>
                <a:gd name="T67" fmla="*/ 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19"/>
                <a:gd name="T104" fmla="*/ 115 w 115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19">
                  <a:moveTo>
                    <a:pt x="36" y="4"/>
                  </a:moveTo>
                  <a:lnTo>
                    <a:pt x="48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4"/>
                  </a:lnTo>
                  <a:lnTo>
                    <a:pt x="88" y="9"/>
                  </a:lnTo>
                  <a:lnTo>
                    <a:pt x="98" y="16"/>
                  </a:lnTo>
                  <a:lnTo>
                    <a:pt x="105" y="26"/>
                  </a:lnTo>
                  <a:lnTo>
                    <a:pt x="110" y="38"/>
                  </a:lnTo>
                  <a:lnTo>
                    <a:pt x="112" y="50"/>
                  </a:lnTo>
                  <a:lnTo>
                    <a:pt x="115" y="62"/>
                  </a:lnTo>
                  <a:lnTo>
                    <a:pt x="112" y="71"/>
                  </a:lnTo>
                  <a:lnTo>
                    <a:pt x="110" y="85"/>
                  </a:lnTo>
                  <a:lnTo>
                    <a:pt x="103" y="92"/>
                  </a:lnTo>
                  <a:lnTo>
                    <a:pt x="96" y="102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7" y="119"/>
                  </a:lnTo>
                  <a:lnTo>
                    <a:pt x="55" y="119"/>
                  </a:lnTo>
                  <a:lnTo>
                    <a:pt x="43" y="116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8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5"/>
                  </a:lnTo>
                  <a:lnTo>
                    <a:pt x="10" y="23"/>
                  </a:lnTo>
                  <a:lnTo>
                    <a:pt x="17" y="16"/>
                  </a:lnTo>
                  <a:lnTo>
                    <a:pt x="27" y="9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2" name="Freeform 122"/>
            <p:cNvSpPr>
              <a:spLocks/>
            </p:cNvSpPr>
            <p:nvPr/>
          </p:nvSpPr>
          <p:spPr bwMode="auto">
            <a:xfrm>
              <a:off x="1557" y="3168"/>
              <a:ext cx="115" cy="121"/>
            </a:xfrm>
            <a:custGeom>
              <a:avLst/>
              <a:gdLst>
                <a:gd name="T0" fmla="*/ 38 w 115"/>
                <a:gd name="T1" fmla="*/ 4 h 121"/>
                <a:gd name="T2" fmla="*/ 48 w 115"/>
                <a:gd name="T3" fmla="*/ 0 h 121"/>
                <a:gd name="T4" fmla="*/ 57 w 115"/>
                <a:gd name="T5" fmla="*/ 0 h 121"/>
                <a:gd name="T6" fmla="*/ 69 w 115"/>
                <a:gd name="T7" fmla="*/ 2 h 121"/>
                <a:gd name="T8" fmla="*/ 79 w 115"/>
                <a:gd name="T9" fmla="*/ 7 h 121"/>
                <a:gd name="T10" fmla="*/ 86 w 115"/>
                <a:gd name="T11" fmla="*/ 12 h 121"/>
                <a:gd name="T12" fmla="*/ 98 w 115"/>
                <a:gd name="T13" fmla="*/ 19 h 121"/>
                <a:gd name="T14" fmla="*/ 105 w 115"/>
                <a:gd name="T15" fmla="*/ 28 h 121"/>
                <a:gd name="T16" fmla="*/ 112 w 115"/>
                <a:gd name="T17" fmla="*/ 42 h 121"/>
                <a:gd name="T18" fmla="*/ 112 w 115"/>
                <a:gd name="T19" fmla="*/ 52 h 121"/>
                <a:gd name="T20" fmla="*/ 115 w 115"/>
                <a:gd name="T21" fmla="*/ 64 h 121"/>
                <a:gd name="T22" fmla="*/ 112 w 115"/>
                <a:gd name="T23" fmla="*/ 73 h 121"/>
                <a:gd name="T24" fmla="*/ 110 w 115"/>
                <a:gd name="T25" fmla="*/ 88 h 121"/>
                <a:gd name="T26" fmla="*/ 103 w 115"/>
                <a:gd name="T27" fmla="*/ 95 h 121"/>
                <a:gd name="T28" fmla="*/ 98 w 115"/>
                <a:gd name="T29" fmla="*/ 104 h 121"/>
                <a:gd name="T30" fmla="*/ 86 w 115"/>
                <a:gd name="T31" fmla="*/ 111 h 121"/>
                <a:gd name="T32" fmla="*/ 79 w 115"/>
                <a:gd name="T33" fmla="*/ 119 h 121"/>
                <a:gd name="T34" fmla="*/ 67 w 115"/>
                <a:gd name="T35" fmla="*/ 121 h 121"/>
                <a:gd name="T36" fmla="*/ 55 w 115"/>
                <a:gd name="T37" fmla="*/ 121 h 121"/>
                <a:gd name="T38" fmla="*/ 43 w 115"/>
                <a:gd name="T39" fmla="*/ 119 h 121"/>
                <a:gd name="T40" fmla="*/ 34 w 115"/>
                <a:gd name="T41" fmla="*/ 116 h 121"/>
                <a:gd name="T42" fmla="*/ 24 w 115"/>
                <a:gd name="T43" fmla="*/ 109 h 121"/>
                <a:gd name="T44" fmla="*/ 15 w 115"/>
                <a:gd name="T45" fmla="*/ 102 h 121"/>
                <a:gd name="T46" fmla="*/ 8 w 115"/>
                <a:gd name="T47" fmla="*/ 92 h 121"/>
                <a:gd name="T48" fmla="*/ 5 w 115"/>
                <a:gd name="T49" fmla="*/ 83 h 121"/>
                <a:gd name="T50" fmla="*/ 0 w 115"/>
                <a:gd name="T51" fmla="*/ 71 h 121"/>
                <a:gd name="T52" fmla="*/ 0 w 115"/>
                <a:gd name="T53" fmla="*/ 59 h 121"/>
                <a:gd name="T54" fmla="*/ 0 w 115"/>
                <a:gd name="T55" fmla="*/ 47 h 121"/>
                <a:gd name="T56" fmla="*/ 5 w 115"/>
                <a:gd name="T57" fmla="*/ 38 h 121"/>
                <a:gd name="T58" fmla="*/ 10 w 115"/>
                <a:gd name="T59" fmla="*/ 26 h 121"/>
                <a:gd name="T60" fmla="*/ 17 w 115"/>
                <a:gd name="T61" fmla="*/ 19 h 121"/>
                <a:gd name="T62" fmla="*/ 24 w 115"/>
                <a:gd name="T63" fmla="*/ 9 h 121"/>
                <a:gd name="T64" fmla="*/ 38 w 115"/>
                <a:gd name="T65" fmla="*/ 4 h 121"/>
                <a:gd name="T66" fmla="*/ 38 w 115"/>
                <a:gd name="T67" fmla="*/ 4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21"/>
                <a:gd name="T104" fmla="*/ 115 w 115"/>
                <a:gd name="T105" fmla="*/ 121 h 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21">
                  <a:moveTo>
                    <a:pt x="38" y="4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79" y="7"/>
                  </a:lnTo>
                  <a:lnTo>
                    <a:pt x="86" y="12"/>
                  </a:lnTo>
                  <a:lnTo>
                    <a:pt x="98" y="19"/>
                  </a:lnTo>
                  <a:lnTo>
                    <a:pt x="105" y="28"/>
                  </a:lnTo>
                  <a:lnTo>
                    <a:pt x="112" y="42"/>
                  </a:lnTo>
                  <a:lnTo>
                    <a:pt x="112" y="52"/>
                  </a:lnTo>
                  <a:lnTo>
                    <a:pt x="115" y="64"/>
                  </a:lnTo>
                  <a:lnTo>
                    <a:pt x="112" y="73"/>
                  </a:lnTo>
                  <a:lnTo>
                    <a:pt x="110" y="88"/>
                  </a:lnTo>
                  <a:lnTo>
                    <a:pt x="103" y="95"/>
                  </a:lnTo>
                  <a:lnTo>
                    <a:pt x="98" y="104"/>
                  </a:lnTo>
                  <a:lnTo>
                    <a:pt x="86" y="111"/>
                  </a:lnTo>
                  <a:lnTo>
                    <a:pt x="79" y="119"/>
                  </a:lnTo>
                  <a:lnTo>
                    <a:pt x="67" y="121"/>
                  </a:lnTo>
                  <a:lnTo>
                    <a:pt x="55" y="121"/>
                  </a:lnTo>
                  <a:lnTo>
                    <a:pt x="43" y="119"/>
                  </a:lnTo>
                  <a:lnTo>
                    <a:pt x="34" y="116"/>
                  </a:lnTo>
                  <a:lnTo>
                    <a:pt x="24" y="109"/>
                  </a:lnTo>
                  <a:lnTo>
                    <a:pt x="15" y="102"/>
                  </a:lnTo>
                  <a:lnTo>
                    <a:pt x="8" y="92"/>
                  </a:lnTo>
                  <a:lnTo>
                    <a:pt x="5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5" y="38"/>
                  </a:lnTo>
                  <a:lnTo>
                    <a:pt x="10" y="26"/>
                  </a:lnTo>
                  <a:lnTo>
                    <a:pt x="17" y="19"/>
                  </a:lnTo>
                  <a:lnTo>
                    <a:pt x="24" y="9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3" name="Freeform 123"/>
            <p:cNvSpPr>
              <a:spLocks/>
            </p:cNvSpPr>
            <p:nvPr/>
          </p:nvSpPr>
          <p:spPr bwMode="auto">
            <a:xfrm>
              <a:off x="1928" y="2856"/>
              <a:ext cx="112" cy="119"/>
            </a:xfrm>
            <a:custGeom>
              <a:avLst/>
              <a:gdLst>
                <a:gd name="T0" fmla="*/ 36 w 112"/>
                <a:gd name="T1" fmla="*/ 5 h 119"/>
                <a:gd name="T2" fmla="*/ 45 w 112"/>
                <a:gd name="T3" fmla="*/ 0 h 119"/>
                <a:gd name="T4" fmla="*/ 57 w 112"/>
                <a:gd name="T5" fmla="*/ 0 h 119"/>
                <a:gd name="T6" fmla="*/ 69 w 112"/>
                <a:gd name="T7" fmla="*/ 0 h 119"/>
                <a:gd name="T8" fmla="*/ 79 w 112"/>
                <a:gd name="T9" fmla="*/ 5 h 119"/>
                <a:gd name="T10" fmla="*/ 86 w 112"/>
                <a:gd name="T11" fmla="*/ 10 h 119"/>
                <a:gd name="T12" fmla="*/ 98 w 112"/>
                <a:gd name="T13" fmla="*/ 17 h 119"/>
                <a:gd name="T14" fmla="*/ 105 w 112"/>
                <a:gd name="T15" fmla="*/ 26 h 119"/>
                <a:gd name="T16" fmla="*/ 112 w 112"/>
                <a:gd name="T17" fmla="*/ 41 h 119"/>
                <a:gd name="T18" fmla="*/ 112 w 112"/>
                <a:gd name="T19" fmla="*/ 50 h 119"/>
                <a:gd name="T20" fmla="*/ 112 w 112"/>
                <a:gd name="T21" fmla="*/ 62 h 119"/>
                <a:gd name="T22" fmla="*/ 112 w 112"/>
                <a:gd name="T23" fmla="*/ 71 h 119"/>
                <a:gd name="T24" fmla="*/ 107 w 112"/>
                <a:gd name="T25" fmla="*/ 86 h 119"/>
                <a:gd name="T26" fmla="*/ 100 w 112"/>
                <a:gd name="T27" fmla="*/ 93 h 119"/>
                <a:gd name="T28" fmla="*/ 95 w 112"/>
                <a:gd name="T29" fmla="*/ 102 h 119"/>
                <a:gd name="T30" fmla="*/ 86 w 112"/>
                <a:gd name="T31" fmla="*/ 110 h 119"/>
                <a:gd name="T32" fmla="*/ 76 w 112"/>
                <a:gd name="T33" fmla="*/ 117 h 119"/>
                <a:gd name="T34" fmla="*/ 65 w 112"/>
                <a:gd name="T35" fmla="*/ 119 h 119"/>
                <a:gd name="T36" fmla="*/ 55 w 112"/>
                <a:gd name="T37" fmla="*/ 119 h 119"/>
                <a:gd name="T38" fmla="*/ 43 w 112"/>
                <a:gd name="T39" fmla="*/ 117 h 119"/>
                <a:gd name="T40" fmla="*/ 34 w 112"/>
                <a:gd name="T41" fmla="*/ 114 h 119"/>
                <a:gd name="T42" fmla="*/ 24 w 112"/>
                <a:gd name="T43" fmla="*/ 107 h 119"/>
                <a:gd name="T44" fmla="*/ 15 w 112"/>
                <a:gd name="T45" fmla="*/ 100 h 119"/>
                <a:gd name="T46" fmla="*/ 7 w 112"/>
                <a:gd name="T47" fmla="*/ 91 h 119"/>
                <a:gd name="T48" fmla="*/ 5 w 112"/>
                <a:gd name="T49" fmla="*/ 81 h 119"/>
                <a:gd name="T50" fmla="*/ 0 w 112"/>
                <a:gd name="T51" fmla="*/ 69 h 119"/>
                <a:gd name="T52" fmla="*/ 0 w 112"/>
                <a:gd name="T53" fmla="*/ 57 h 119"/>
                <a:gd name="T54" fmla="*/ 0 w 112"/>
                <a:gd name="T55" fmla="*/ 45 h 119"/>
                <a:gd name="T56" fmla="*/ 5 w 112"/>
                <a:gd name="T57" fmla="*/ 36 h 119"/>
                <a:gd name="T58" fmla="*/ 10 w 112"/>
                <a:gd name="T59" fmla="*/ 24 h 119"/>
                <a:gd name="T60" fmla="*/ 17 w 112"/>
                <a:gd name="T61" fmla="*/ 17 h 119"/>
                <a:gd name="T62" fmla="*/ 24 w 112"/>
                <a:gd name="T63" fmla="*/ 7 h 119"/>
                <a:gd name="T64" fmla="*/ 36 w 112"/>
                <a:gd name="T65" fmla="*/ 5 h 119"/>
                <a:gd name="T66" fmla="*/ 36 w 112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9"/>
                <a:gd name="T104" fmla="*/ 112 w 112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9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2" y="41"/>
                  </a:lnTo>
                  <a:lnTo>
                    <a:pt x="112" y="50"/>
                  </a:lnTo>
                  <a:lnTo>
                    <a:pt x="112" y="62"/>
                  </a:lnTo>
                  <a:lnTo>
                    <a:pt x="112" y="71"/>
                  </a:lnTo>
                  <a:lnTo>
                    <a:pt x="107" y="86"/>
                  </a:lnTo>
                  <a:lnTo>
                    <a:pt x="100" y="93"/>
                  </a:lnTo>
                  <a:lnTo>
                    <a:pt x="95" y="102"/>
                  </a:lnTo>
                  <a:lnTo>
                    <a:pt x="86" y="110"/>
                  </a:lnTo>
                  <a:lnTo>
                    <a:pt x="76" y="117"/>
                  </a:lnTo>
                  <a:lnTo>
                    <a:pt x="65" y="119"/>
                  </a:lnTo>
                  <a:lnTo>
                    <a:pt x="55" y="119"/>
                  </a:lnTo>
                  <a:lnTo>
                    <a:pt x="43" y="117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5" y="100"/>
                  </a:lnTo>
                  <a:lnTo>
                    <a:pt x="7" y="91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4" name="Freeform 124"/>
            <p:cNvSpPr>
              <a:spLocks/>
            </p:cNvSpPr>
            <p:nvPr/>
          </p:nvSpPr>
          <p:spPr bwMode="auto">
            <a:xfrm>
              <a:off x="2157" y="2778"/>
              <a:ext cx="114" cy="119"/>
            </a:xfrm>
            <a:custGeom>
              <a:avLst/>
              <a:gdLst>
                <a:gd name="T0" fmla="*/ 35 w 114"/>
                <a:gd name="T1" fmla="*/ 4 h 119"/>
                <a:gd name="T2" fmla="*/ 45 w 114"/>
                <a:gd name="T3" fmla="*/ 0 h 119"/>
                <a:gd name="T4" fmla="*/ 57 w 114"/>
                <a:gd name="T5" fmla="*/ 0 h 119"/>
                <a:gd name="T6" fmla="*/ 69 w 114"/>
                <a:gd name="T7" fmla="*/ 2 h 119"/>
                <a:gd name="T8" fmla="*/ 80 w 114"/>
                <a:gd name="T9" fmla="*/ 7 h 119"/>
                <a:gd name="T10" fmla="*/ 88 w 114"/>
                <a:gd name="T11" fmla="*/ 12 h 119"/>
                <a:gd name="T12" fmla="*/ 97 w 114"/>
                <a:gd name="T13" fmla="*/ 19 h 119"/>
                <a:gd name="T14" fmla="*/ 104 w 114"/>
                <a:gd name="T15" fmla="*/ 28 h 119"/>
                <a:gd name="T16" fmla="*/ 111 w 114"/>
                <a:gd name="T17" fmla="*/ 40 h 119"/>
                <a:gd name="T18" fmla="*/ 114 w 114"/>
                <a:gd name="T19" fmla="*/ 52 h 119"/>
                <a:gd name="T20" fmla="*/ 114 w 114"/>
                <a:gd name="T21" fmla="*/ 61 h 119"/>
                <a:gd name="T22" fmla="*/ 114 w 114"/>
                <a:gd name="T23" fmla="*/ 73 h 119"/>
                <a:gd name="T24" fmla="*/ 109 w 114"/>
                <a:gd name="T25" fmla="*/ 85 h 119"/>
                <a:gd name="T26" fmla="*/ 104 w 114"/>
                <a:gd name="T27" fmla="*/ 95 h 119"/>
                <a:gd name="T28" fmla="*/ 97 w 114"/>
                <a:gd name="T29" fmla="*/ 104 h 119"/>
                <a:gd name="T30" fmla="*/ 88 w 114"/>
                <a:gd name="T31" fmla="*/ 111 h 119"/>
                <a:gd name="T32" fmla="*/ 80 w 114"/>
                <a:gd name="T33" fmla="*/ 119 h 119"/>
                <a:gd name="T34" fmla="*/ 66 w 114"/>
                <a:gd name="T35" fmla="*/ 119 h 119"/>
                <a:gd name="T36" fmla="*/ 54 w 114"/>
                <a:gd name="T37" fmla="*/ 119 h 119"/>
                <a:gd name="T38" fmla="*/ 45 w 114"/>
                <a:gd name="T39" fmla="*/ 119 h 119"/>
                <a:gd name="T40" fmla="*/ 35 w 114"/>
                <a:gd name="T41" fmla="*/ 114 h 119"/>
                <a:gd name="T42" fmla="*/ 23 w 114"/>
                <a:gd name="T43" fmla="*/ 109 h 119"/>
                <a:gd name="T44" fmla="*/ 16 w 114"/>
                <a:gd name="T45" fmla="*/ 100 h 119"/>
                <a:gd name="T46" fmla="*/ 7 w 114"/>
                <a:gd name="T47" fmla="*/ 90 h 119"/>
                <a:gd name="T48" fmla="*/ 4 w 114"/>
                <a:gd name="T49" fmla="*/ 83 h 119"/>
                <a:gd name="T50" fmla="*/ 0 w 114"/>
                <a:gd name="T51" fmla="*/ 71 h 119"/>
                <a:gd name="T52" fmla="*/ 0 w 114"/>
                <a:gd name="T53" fmla="*/ 59 h 119"/>
                <a:gd name="T54" fmla="*/ 0 w 114"/>
                <a:gd name="T55" fmla="*/ 47 h 119"/>
                <a:gd name="T56" fmla="*/ 4 w 114"/>
                <a:gd name="T57" fmla="*/ 38 h 119"/>
                <a:gd name="T58" fmla="*/ 9 w 114"/>
                <a:gd name="T59" fmla="*/ 26 h 119"/>
                <a:gd name="T60" fmla="*/ 16 w 114"/>
                <a:gd name="T61" fmla="*/ 16 h 119"/>
                <a:gd name="T62" fmla="*/ 26 w 114"/>
                <a:gd name="T63" fmla="*/ 9 h 119"/>
                <a:gd name="T64" fmla="*/ 35 w 114"/>
                <a:gd name="T65" fmla="*/ 4 h 119"/>
                <a:gd name="T66" fmla="*/ 35 w 114"/>
                <a:gd name="T67" fmla="*/ 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5" y="4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80" y="7"/>
                  </a:lnTo>
                  <a:lnTo>
                    <a:pt x="88" y="12"/>
                  </a:lnTo>
                  <a:lnTo>
                    <a:pt x="97" y="19"/>
                  </a:lnTo>
                  <a:lnTo>
                    <a:pt x="104" y="28"/>
                  </a:lnTo>
                  <a:lnTo>
                    <a:pt x="111" y="40"/>
                  </a:lnTo>
                  <a:lnTo>
                    <a:pt x="114" y="52"/>
                  </a:lnTo>
                  <a:lnTo>
                    <a:pt x="114" y="61"/>
                  </a:lnTo>
                  <a:lnTo>
                    <a:pt x="114" y="73"/>
                  </a:lnTo>
                  <a:lnTo>
                    <a:pt x="109" y="85"/>
                  </a:lnTo>
                  <a:lnTo>
                    <a:pt x="104" y="95"/>
                  </a:lnTo>
                  <a:lnTo>
                    <a:pt x="97" y="104"/>
                  </a:lnTo>
                  <a:lnTo>
                    <a:pt x="88" y="111"/>
                  </a:lnTo>
                  <a:lnTo>
                    <a:pt x="80" y="119"/>
                  </a:lnTo>
                  <a:lnTo>
                    <a:pt x="66" y="119"/>
                  </a:lnTo>
                  <a:lnTo>
                    <a:pt x="54" y="119"/>
                  </a:lnTo>
                  <a:lnTo>
                    <a:pt x="45" y="119"/>
                  </a:lnTo>
                  <a:lnTo>
                    <a:pt x="35" y="114"/>
                  </a:lnTo>
                  <a:lnTo>
                    <a:pt x="23" y="109"/>
                  </a:lnTo>
                  <a:lnTo>
                    <a:pt x="16" y="100"/>
                  </a:lnTo>
                  <a:lnTo>
                    <a:pt x="7" y="90"/>
                  </a:lnTo>
                  <a:lnTo>
                    <a:pt x="4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6" y="9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5" name="Freeform 125"/>
            <p:cNvSpPr>
              <a:spLocks/>
            </p:cNvSpPr>
            <p:nvPr/>
          </p:nvSpPr>
          <p:spPr bwMode="auto">
            <a:xfrm>
              <a:off x="1286" y="4419"/>
              <a:ext cx="114" cy="118"/>
            </a:xfrm>
            <a:custGeom>
              <a:avLst/>
              <a:gdLst>
                <a:gd name="T0" fmla="*/ 36 w 114"/>
                <a:gd name="T1" fmla="*/ 4 h 118"/>
                <a:gd name="T2" fmla="*/ 46 w 114"/>
                <a:gd name="T3" fmla="*/ 0 h 118"/>
                <a:gd name="T4" fmla="*/ 57 w 114"/>
                <a:gd name="T5" fmla="*/ 0 h 118"/>
                <a:gd name="T6" fmla="*/ 69 w 114"/>
                <a:gd name="T7" fmla="*/ 0 h 118"/>
                <a:gd name="T8" fmla="*/ 79 w 114"/>
                <a:gd name="T9" fmla="*/ 4 h 118"/>
                <a:gd name="T10" fmla="*/ 88 w 114"/>
                <a:gd name="T11" fmla="*/ 9 h 118"/>
                <a:gd name="T12" fmla="*/ 98 w 114"/>
                <a:gd name="T13" fmla="*/ 19 h 118"/>
                <a:gd name="T14" fmla="*/ 105 w 114"/>
                <a:gd name="T15" fmla="*/ 26 h 118"/>
                <a:gd name="T16" fmla="*/ 112 w 114"/>
                <a:gd name="T17" fmla="*/ 40 h 118"/>
                <a:gd name="T18" fmla="*/ 112 w 114"/>
                <a:gd name="T19" fmla="*/ 50 h 118"/>
                <a:gd name="T20" fmla="*/ 114 w 114"/>
                <a:gd name="T21" fmla="*/ 61 h 118"/>
                <a:gd name="T22" fmla="*/ 112 w 114"/>
                <a:gd name="T23" fmla="*/ 73 h 118"/>
                <a:gd name="T24" fmla="*/ 110 w 114"/>
                <a:gd name="T25" fmla="*/ 83 h 118"/>
                <a:gd name="T26" fmla="*/ 103 w 114"/>
                <a:gd name="T27" fmla="*/ 92 h 118"/>
                <a:gd name="T28" fmla="*/ 95 w 114"/>
                <a:gd name="T29" fmla="*/ 102 h 118"/>
                <a:gd name="T30" fmla="*/ 86 w 114"/>
                <a:gd name="T31" fmla="*/ 109 h 118"/>
                <a:gd name="T32" fmla="*/ 79 w 114"/>
                <a:gd name="T33" fmla="*/ 116 h 118"/>
                <a:gd name="T34" fmla="*/ 65 w 114"/>
                <a:gd name="T35" fmla="*/ 116 h 118"/>
                <a:gd name="T36" fmla="*/ 55 w 114"/>
                <a:gd name="T37" fmla="*/ 118 h 118"/>
                <a:gd name="T38" fmla="*/ 43 w 114"/>
                <a:gd name="T39" fmla="*/ 116 h 118"/>
                <a:gd name="T40" fmla="*/ 34 w 114"/>
                <a:gd name="T41" fmla="*/ 114 h 118"/>
                <a:gd name="T42" fmla="*/ 24 w 114"/>
                <a:gd name="T43" fmla="*/ 107 h 118"/>
                <a:gd name="T44" fmla="*/ 17 w 114"/>
                <a:gd name="T45" fmla="*/ 99 h 118"/>
                <a:gd name="T46" fmla="*/ 7 w 114"/>
                <a:gd name="T47" fmla="*/ 90 h 118"/>
                <a:gd name="T48" fmla="*/ 5 w 114"/>
                <a:gd name="T49" fmla="*/ 80 h 118"/>
                <a:gd name="T50" fmla="*/ 0 w 114"/>
                <a:gd name="T51" fmla="*/ 69 h 118"/>
                <a:gd name="T52" fmla="*/ 0 w 114"/>
                <a:gd name="T53" fmla="*/ 57 h 118"/>
                <a:gd name="T54" fmla="*/ 0 w 114"/>
                <a:gd name="T55" fmla="*/ 42 h 118"/>
                <a:gd name="T56" fmla="*/ 5 w 114"/>
                <a:gd name="T57" fmla="*/ 33 h 118"/>
                <a:gd name="T58" fmla="*/ 10 w 114"/>
                <a:gd name="T59" fmla="*/ 23 h 118"/>
                <a:gd name="T60" fmla="*/ 17 w 114"/>
                <a:gd name="T61" fmla="*/ 14 h 118"/>
                <a:gd name="T62" fmla="*/ 26 w 114"/>
                <a:gd name="T63" fmla="*/ 7 h 118"/>
                <a:gd name="T64" fmla="*/ 36 w 114"/>
                <a:gd name="T65" fmla="*/ 4 h 118"/>
                <a:gd name="T66" fmla="*/ 36 w 114"/>
                <a:gd name="T67" fmla="*/ 4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8"/>
                <a:gd name="T104" fmla="*/ 114 w 114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8">
                  <a:moveTo>
                    <a:pt x="36" y="4"/>
                  </a:moveTo>
                  <a:lnTo>
                    <a:pt x="46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8" y="19"/>
                  </a:lnTo>
                  <a:lnTo>
                    <a:pt x="105" y="26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114" y="61"/>
                  </a:lnTo>
                  <a:lnTo>
                    <a:pt x="112" y="73"/>
                  </a:lnTo>
                  <a:lnTo>
                    <a:pt x="110" y="83"/>
                  </a:lnTo>
                  <a:lnTo>
                    <a:pt x="103" y="92"/>
                  </a:lnTo>
                  <a:lnTo>
                    <a:pt x="95" y="102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5" y="116"/>
                  </a:lnTo>
                  <a:lnTo>
                    <a:pt x="55" y="118"/>
                  </a:lnTo>
                  <a:lnTo>
                    <a:pt x="43" y="116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7" y="99"/>
                  </a:lnTo>
                  <a:lnTo>
                    <a:pt x="7" y="90"/>
                  </a:lnTo>
                  <a:lnTo>
                    <a:pt x="5" y="80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6" y="7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6" name="Freeform 126"/>
            <p:cNvSpPr>
              <a:spLocks/>
            </p:cNvSpPr>
            <p:nvPr/>
          </p:nvSpPr>
          <p:spPr bwMode="auto">
            <a:xfrm>
              <a:off x="2406" y="2778"/>
              <a:ext cx="114" cy="119"/>
            </a:xfrm>
            <a:custGeom>
              <a:avLst/>
              <a:gdLst>
                <a:gd name="T0" fmla="*/ 38 w 114"/>
                <a:gd name="T1" fmla="*/ 4 h 119"/>
                <a:gd name="T2" fmla="*/ 48 w 114"/>
                <a:gd name="T3" fmla="*/ 0 h 119"/>
                <a:gd name="T4" fmla="*/ 60 w 114"/>
                <a:gd name="T5" fmla="*/ 0 h 119"/>
                <a:gd name="T6" fmla="*/ 69 w 114"/>
                <a:gd name="T7" fmla="*/ 0 h 119"/>
                <a:gd name="T8" fmla="*/ 81 w 114"/>
                <a:gd name="T9" fmla="*/ 4 h 119"/>
                <a:gd name="T10" fmla="*/ 91 w 114"/>
                <a:gd name="T11" fmla="*/ 9 h 119"/>
                <a:gd name="T12" fmla="*/ 100 w 114"/>
                <a:gd name="T13" fmla="*/ 19 h 119"/>
                <a:gd name="T14" fmla="*/ 105 w 114"/>
                <a:gd name="T15" fmla="*/ 28 h 119"/>
                <a:gd name="T16" fmla="*/ 112 w 114"/>
                <a:gd name="T17" fmla="*/ 40 h 119"/>
                <a:gd name="T18" fmla="*/ 114 w 114"/>
                <a:gd name="T19" fmla="*/ 50 h 119"/>
                <a:gd name="T20" fmla="*/ 114 w 114"/>
                <a:gd name="T21" fmla="*/ 61 h 119"/>
                <a:gd name="T22" fmla="*/ 114 w 114"/>
                <a:gd name="T23" fmla="*/ 71 h 119"/>
                <a:gd name="T24" fmla="*/ 110 w 114"/>
                <a:gd name="T25" fmla="*/ 85 h 119"/>
                <a:gd name="T26" fmla="*/ 105 w 114"/>
                <a:gd name="T27" fmla="*/ 92 h 119"/>
                <a:gd name="T28" fmla="*/ 98 w 114"/>
                <a:gd name="T29" fmla="*/ 102 h 119"/>
                <a:gd name="T30" fmla="*/ 88 w 114"/>
                <a:gd name="T31" fmla="*/ 109 h 119"/>
                <a:gd name="T32" fmla="*/ 81 w 114"/>
                <a:gd name="T33" fmla="*/ 116 h 119"/>
                <a:gd name="T34" fmla="*/ 67 w 114"/>
                <a:gd name="T35" fmla="*/ 119 h 119"/>
                <a:gd name="T36" fmla="*/ 57 w 114"/>
                <a:gd name="T37" fmla="*/ 119 h 119"/>
                <a:gd name="T38" fmla="*/ 45 w 114"/>
                <a:gd name="T39" fmla="*/ 116 h 119"/>
                <a:gd name="T40" fmla="*/ 36 w 114"/>
                <a:gd name="T41" fmla="*/ 114 h 119"/>
                <a:gd name="T42" fmla="*/ 26 w 114"/>
                <a:gd name="T43" fmla="*/ 107 h 119"/>
                <a:gd name="T44" fmla="*/ 17 w 114"/>
                <a:gd name="T45" fmla="*/ 100 h 119"/>
                <a:gd name="T46" fmla="*/ 10 w 114"/>
                <a:gd name="T47" fmla="*/ 90 h 119"/>
                <a:gd name="T48" fmla="*/ 5 w 114"/>
                <a:gd name="T49" fmla="*/ 81 h 119"/>
                <a:gd name="T50" fmla="*/ 0 w 114"/>
                <a:gd name="T51" fmla="*/ 69 h 119"/>
                <a:gd name="T52" fmla="*/ 0 w 114"/>
                <a:gd name="T53" fmla="*/ 57 h 119"/>
                <a:gd name="T54" fmla="*/ 3 w 114"/>
                <a:gd name="T55" fmla="*/ 45 h 119"/>
                <a:gd name="T56" fmla="*/ 7 w 114"/>
                <a:gd name="T57" fmla="*/ 35 h 119"/>
                <a:gd name="T58" fmla="*/ 10 w 114"/>
                <a:gd name="T59" fmla="*/ 23 h 119"/>
                <a:gd name="T60" fmla="*/ 17 w 114"/>
                <a:gd name="T61" fmla="*/ 16 h 119"/>
                <a:gd name="T62" fmla="*/ 26 w 114"/>
                <a:gd name="T63" fmla="*/ 9 h 119"/>
                <a:gd name="T64" fmla="*/ 38 w 114"/>
                <a:gd name="T65" fmla="*/ 4 h 119"/>
                <a:gd name="T66" fmla="*/ 38 w 114"/>
                <a:gd name="T67" fmla="*/ 4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8" y="4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1" y="4"/>
                  </a:lnTo>
                  <a:lnTo>
                    <a:pt x="91" y="9"/>
                  </a:lnTo>
                  <a:lnTo>
                    <a:pt x="100" y="19"/>
                  </a:lnTo>
                  <a:lnTo>
                    <a:pt x="105" y="28"/>
                  </a:lnTo>
                  <a:lnTo>
                    <a:pt x="112" y="40"/>
                  </a:lnTo>
                  <a:lnTo>
                    <a:pt x="114" y="50"/>
                  </a:lnTo>
                  <a:lnTo>
                    <a:pt x="114" y="61"/>
                  </a:lnTo>
                  <a:lnTo>
                    <a:pt x="114" y="71"/>
                  </a:lnTo>
                  <a:lnTo>
                    <a:pt x="110" y="85"/>
                  </a:lnTo>
                  <a:lnTo>
                    <a:pt x="105" y="92"/>
                  </a:lnTo>
                  <a:lnTo>
                    <a:pt x="98" y="102"/>
                  </a:lnTo>
                  <a:lnTo>
                    <a:pt x="88" y="109"/>
                  </a:lnTo>
                  <a:lnTo>
                    <a:pt x="81" y="116"/>
                  </a:lnTo>
                  <a:lnTo>
                    <a:pt x="67" y="119"/>
                  </a:lnTo>
                  <a:lnTo>
                    <a:pt x="57" y="119"/>
                  </a:lnTo>
                  <a:lnTo>
                    <a:pt x="45" y="116"/>
                  </a:lnTo>
                  <a:lnTo>
                    <a:pt x="36" y="114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7" y="35"/>
                  </a:lnTo>
                  <a:lnTo>
                    <a:pt x="10" y="23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7" name="Freeform 127"/>
            <p:cNvSpPr>
              <a:spLocks/>
            </p:cNvSpPr>
            <p:nvPr/>
          </p:nvSpPr>
          <p:spPr bwMode="auto">
            <a:xfrm>
              <a:off x="2596" y="2939"/>
              <a:ext cx="115" cy="119"/>
            </a:xfrm>
            <a:custGeom>
              <a:avLst/>
              <a:gdLst>
                <a:gd name="T0" fmla="*/ 38 w 115"/>
                <a:gd name="T1" fmla="*/ 5 h 119"/>
                <a:gd name="T2" fmla="*/ 48 w 115"/>
                <a:gd name="T3" fmla="*/ 0 h 119"/>
                <a:gd name="T4" fmla="*/ 60 w 115"/>
                <a:gd name="T5" fmla="*/ 0 h 119"/>
                <a:gd name="T6" fmla="*/ 69 w 115"/>
                <a:gd name="T7" fmla="*/ 0 h 119"/>
                <a:gd name="T8" fmla="*/ 81 w 115"/>
                <a:gd name="T9" fmla="*/ 5 h 119"/>
                <a:gd name="T10" fmla="*/ 88 w 115"/>
                <a:gd name="T11" fmla="*/ 10 h 119"/>
                <a:gd name="T12" fmla="*/ 98 w 115"/>
                <a:gd name="T13" fmla="*/ 17 h 119"/>
                <a:gd name="T14" fmla="*/ 105 w 115"/>
                <a:gd name="T15" fmla="*/ 27 h 119"/>
                <a:gd name="T16" fmla="*/ 112 w 115"/>
                <a:gd name="T17" fmla="*/ 41 h 119"/>
                <a:gd name="T18" fmla="*/ 112 w 115"/>
                <a:gd name="T19" fmla="*/ 50 h 119"/>
                <a:gd name="T20" fmla="*/ 115 w 115"/>
                <a:gd name="T21" fmla="*/ 62 h 119"/>
                <a:gd name="T22" fmla="*/ 112 w 115"/>
                <a:gd name="T23" fmla="*/ 72 h 119"/>
                <a:gd name="T24" fmla="*/ 110 w 115"/>
                <a:gd name="T25" fmla="*/ 84 h 119"/>
                <a:gd name="T26" fmla="*/ 103 w 115"/>
                <a:gd name="T27" fmla="*/ 93 h 119"/>
                <a:gd name="T28" fmla="*/ 98 w 115"/>
                <a:gd name="T29" fmla="*/ 103 h 119"/>
                <a:gd name="T30" fmla="*/ 88 w 115"/>
                <a:gd name="T31" fmla="*/ 112 h 119"/>
                <a:gd name="T32" fmla="*/ 79 w 115"/>
                <a:gd name="T33" fmla="*/ 117 h 119"/>
                <a:gd name="T34" fmla="*/ 67 w 115"/>
                <a:gd name="T35" fmla="*/ 119 h 119"/>
                <a:gd name="T36" fmla="*/ 55 w 115"/>
                <a:gd name="T37" fmla="*/ 119 h 119"/>
                <a:gd name="T38" fmla="*/ 46 w 115"/>
                <a:gd name="T39" fmla="*/ 117 h 119"/>
                <a:gd name="T40" fmla="*/ 36 w 115"/>
                <a:gd name="T41" fmla="*/ 115 h 119"/>
                <a:gd name="T42" fmla="*/ 27 w 115"/>
                <a:gd name="T43" fmla="*/ 107 h 119"/>
                <a:gd name="T44" fmla="*/ 17 w 115"/>
                <a:gd name="T45" fmla="*/ 100 h 119"/>
                <a:gd name="T46" fmla="*/ 10 w 115"/>
                <a:gd name="T47" fmla="*/ 91 h 119"/>
                <a:gd name="T48" fmla="*/ 5 w 115"/>
                <a:gd name="T49" fmla="*/ 84 h 119"/>
                <a:gd name="T50" fmla="*/ 0 w 115"/>
                <a:gd name="T51" fmla="*/ 69 h 119"/>
                <a:gd name="T52" fmla="*/ 0 w 115"/>
                <a:gd name="T53" fmla="*/ 57 h 119"/>
                <a:gd name="T54" fmla="*/ 0 w 115"/>
                <a:gd name="T55" fmla="*/ 46 h 119"/>
                <a:gd name="T56" fmla="*/ 5 w 115"/>
                <a:gd name="T57" fmla="*/ 36 h 119"/>
                <a:gd name="T58" fmla="*/ 12 w 115"/>
                <a:gd name="T59" fmla="*/ 24 h 119"/>
                <a:gd name="T60" fmla="*/ 19 w 115"/>
                <a:gd name="T61" fmla="*/ 17 h 119"/>
                <a:gd name="T62" fmla="*/ 27 w 115"/>
                <a:gd name="T63" fmla="*/ 8 h 119"/>
                <a:gd name="T64" fmla="*/ 38 w 115"/>
                <a:gd name="T65" fmla="*/ 5 h 119"/>
                <a:gd name="T66" fmla="*/ 38 w 115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119"/>
                <a:gd name="T104" fmla="*/ 115 w 115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119">
                  <a:moveTo>
                    <a:pt x="38" y="5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10"/>
                  </a:lnTo>
                  <a:lnTo>
                    <a:pt x="98" y="17"/>
                  </a:lnTo>
                  <a:lnTo>
                    <a:pt x="105" y="27"/>
                  </a:lnTo>
                  <a:lnTo>
                    <a:pt x="112" y="41"/>
                  </a:lnTo>
                  <a:lnTo>
                    <a:pt x="112" y="50"/>
                  </a:lnTo>
                  <a:lnTo>
                    <a:pt x="115" y="62"/>
                  </a:lnTo>
                  <a:lnTo>
                    <a:pt x="112" y="72"/>
                  </a:lnTo>
                  <a:lnTo>
                    <a:pt x="110" y="84"/>
                  </a:lnTo>
                  <a:lnTo>
                    <a:pt x="103" y="93"/>
                  </a:lnTo>
                  <a:lnTo>
                    <a:pt x="98" y="103"/>
                  </a:lnTo>
                  <a:lnTo>
                    <a:pt x="88" y="112"/>
                  </a:lnTo>
                  <a:lnTo>
                    <a:pt x="79" y="117"/>
                  </a:lnTo>
                  <a:lnTo>
                    <a:pt x="67" y="119"/>
                  </a:lnTo>
                  <a:lnTo>
                    <a:pt x="55" y="119"/>
                  </a:lnTo>
                  <a:lnTo>
                    <a:pt x="46" y="117"/>
                  </a:lnTo>
                  <a:lnTo>
                    <a:pt x="36" y="115"/>
                  </a:lnTo>
                  <a:lnTo>
                    <a:pt x="27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5" y="36"/>
                  </a:lnTo>
                  <a:lnTo>
                    <a:pt x="12" y="24"/>
                  </a:lnTo>
                  <a:lnTo>
                    <a:pt x="19" y="17"/>
                  </a:lnTo>
                  <a:lnTo>
                    <a:pt x="27" y="8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8" name="Freeform 128"/>
            <p:cNvSpPr>
              <a:spLocks/>
            </p:cNvSpPr>
            <p:nvPr/>
          </p:nvSpPr>
          <p:spPr bwMode="auto">
            <a:xfrm>
              <a:off x="2677" y="3172"/>
              <a:ext cx="114" cy="122"/>
            </a:xfrm>
            <a:custGeom>
              <a:avLst/>
              <a:gdLst>
                <a:gd name="T0" fmla="*/ 36 w 114"/>
                <a:gd name="T1" fmla="*/ 5 h 122"/>
                <a:gd name="T2" fmla="*/ 45 w 114"/>
                <a:gd name="T3" fmla="*/ 0 h 122"/>
                <a:gd name="T4" fmla="*/ 57 w 114"/>
                <a:gd name="T5" fmla="*/ 0 h 122"/>
                <a:gd name="T6" fmla="*/ 69 w 114"/>
                <a:gd name="T7" fmla="*/ 3 h 122"/>
                <a:gd name="T8" fmla="*/ 79 w 114"/>
                <a:gd name="T9" fmla="*/ 8 h 122"/>
                <a:gd name="T10" fmla="*/ 88 w 114"/>
                <a:gd name="T11" fmla="*/ 12 h 122"/>
                <a:gd name="T12" fmla="*/ 98 w 114"/>
                <a:gd name="T13" fmla="*/ 19 h 122"/>
                <a:gd name="T14" fmla="*/ 103 w 114"/>
                <a:gd name="T15" fmla="*/ 29 h 122"/>
                <a:gd name="T16" fmla="*/ 110 w 114"/>
                <a:gd name="T17" fmla="*/ 41 h 122"/>
                <a:gd name="T18" fmla="*/ 112 w 114"/>
                <a:gd name="T19" fmla="*/ 50 h 122"/>
                <a:gd name="T20" fmla="*/ 114 w 114"/>
                <a:gd name="T21" fmla="*/ 65 h 122"/>
                <a:gd name="T22" fmla="*/ 112 w 114"/>
                <a:gd name="T23" fmla="*/ 74 h 122"/>
                <a:gd name="T24" fmla="*/ 107 w 114"/>
                <a:gd name="T25" fmla="*/ 88 h 122"/>
                <a:gd name="T26" fmla="*/ 103 w 114"/>
                <a:gd name="T27" fmla="*/ 96 h 122"/>
                <a:gd name="T28" fmla="*/ 95 w 114"/>
                <a:gd name="T29" fmla="*/ 105 h 122"/>
                <a:gd name="T30" fmla="*/ 86 w 114"/>
                <a:gd name="T31" fmla="*/ 112 h 122"/>
                <a:gd name="T32" fmla="*/ 79 w 114"/>
                <a:gd name="T33" fmla="*/ 119 h 122"/>
                <a:gd name="T34" fmla="*/ 64 w 114"/>
                <a:gd name="T35" fmla="*/ 122 h 122"/>
                <a:gd name="T36" fmla="*/ 55 w 114"/>
                <a:gd name="T37" fmla="*/ 122 h 122"/>
                <a:gd name="T38" fmla="*/ 43 w 114"/>
                <a:gd name="T39" fmla="*/ 119 h 122"/>
                <a:gd name="T40" fmla="*/ 34 w 114"/>
                <a:gd name="T41" fmla="*/ 117 h 122"/>
                <a:gd name="T42" fmla="*/ 24 w 114"/>
                <a:gd name="T43" fmla="*/ 110 h 122"/>
                <a:gd name="T44" fmla="*/ 17 w 114"/>
                <a:gd name="T45" fmla="*/ 103 h 122"/>
                <a:gd name="T46" fmla="*/ 7 w 114"/>
                <a:gd name="T47" fmla="*/ 93 h 122"/>
                <a:gd name="T48" fmla="*/ 5 w 114"/>
                <a:gd name="T49" fmla="*/ 84 h 122"/>
                <a:gd name="T50" fmla="*/ 0 w 114"/>
                <a:gd name="T51" fmla="*/ 72 h 122"/>
                <a:gd name="T52" fmla="*/ 0 w 114"/>
                <a:gd name="T53" fmla="*/ 57 h 122"/>
                <a:gd name="T54" fmla="*/ 0 w 114"/>
                <a:gd name="T55" fmla="*/ 48 h 122"/>
                <a:gd name="T56" fmla="*/ 5 w 114"/>
                <a:gd name="T57" fmla="*/ 38 h 122"/>
                <a:gd name="T58" fmla="*/ 10 w 114"/>
                <a:gd name="T59" fmla="*/ 27 h 122"/>
                <a:gd name="T60" fmla="*/ 17 w 114"/>
                <a:gd name="T61" fmla="*/ 19 h 122"/>
                <a:gd name="T62" fmla="*/ 26 w 114"/>
                <a:gd name="T63" fmla="*/ 10 h 122"/>
                <a:gd name="T64" fmla="*/ 36 w 114"/>
                <a:gd name="T65" fmla="*/ 5 h 122"/>
                <a:gd name="T66" fmla="*/ 36 w 114"/>
                <a:gd name="T67" fmla="*/ 5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2"/>
                <a:gd name="T104" fmla="*/ 114 w 114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2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3"/>
                  </a:lnTo>
                  <a:lnTo>
                    <a:pt x="79" y="8"/>
                  </a:lnTo>
                  <a:lnTo>
                    <a:pt x="88" y="12"/>
                  </a:lnTo>
                  <a:lnTo>
                    <a:pt x="98" y="19"/>
                  </a:lnTo>
                  <a:lnTo>
                    <a:pt x="103" y="29"/>
                  </a:lnTo>
                  <a:lnTo>
                    <a:pt x="110" y="41"/>
                  </a:lnTo>
                  <a:lnTo>
                    <a:pt x="112" y="50"/>
                  </a:lnTo>
                  <a:lnTo>
                    <a:pt x="114" y="65"/>
                  </a:lnTo>
                  <a:lnTo>
                    <a:pt x="112" y="74"/>
                  </a:lnTo>
                  <a:lnTo>
                    <a:pt x="107" y="88"/>
                  </a:lnTo>
                  <a:lnTo>
                    <a:pt x="103" y="96"/>
                  </a:lnTo>
                  <a:lnTo>
                    <a:pt x="95" y="105"/>
                  </a:lnTo>
                  <a:lnTo>
                    <a:pt x="86" y="112"/>
                  </a:lnTo>
                  <a:lnTo>
                    <a:pt x="79" y="119"/>
                  </a:lnTo>
                  <a:lnTo>
                    <a:pt x="64" y="122"/>
                  </a:lnTo>
                  <a:lnTo>
                    <a:pt x="55" y="122"/>
                  </a:lnTo>
                  <a:lnTo>
                    <a:pt x="43" y="119"/>
                  </a:lnTo>
                  <a:lnTo>
                    <a:pt x="34" y="117"/>
                  </a:lnTo>
                  <a:lnTo>
                    <a:pt x="24" y="110"/>
                  </a:lnTo>
                  <a:lnTo>
                    <a:pt x="17" y="103"/>
                  </a:lnTo>
                  <a:lnTo>
                    <a:pt x="7" y="93"/>
                  </a:lnTo>
                  <a:lnTo>
                    <a:pt x="5" y="84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6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89" name="Freeform 129"/>
            <p:cNvSpPr>
              <a:spLocks/>
            </p:cNvSpPr>
            <p:nvPr/>
          </p:nvSpPr>
          <p:spPr bwMode="auto">
            <a:xfrm>
              <a:off x="2701" y="3448"/>
              <a:ext cx="114" cy="119"/>
            </a:xfrm>
            <a:custGeom>
              <a:avLst/>
              <a:gdLst>
                <a:gd name="T0" fmla="*/ 36 w 114"/>
                <a:gd name="T1" fmla="*/ 5 h 119"/>
                <a:gd name="T2" fmla="*/ 45 w 114"/>
                <a:gd name="T3" fmla="*/ 0 h 119"/>
                <a:gd name="T4" fmla="*/ 57 w 114"/>
                <a:gd name="T5" fmla="*/ 0 h 119"/>
                <a:gd name="T6" fmla="*/ 69 w 114"/>
                <a:gd name="T7" fmla="*/ 0 h 119"/>
                <a:gd name="T8" fmla="*/ 79 w 114"/>
                <a:gd name="T9" fmla="*/ 5 h 119"/>
                <a:gd name="T10" fmla="*/ 88 w 114"/>
                <a:gd name="T11" fmla="*/ 10 h 119"/>
                <a:gd name="T12" fmla="*/ 98 w 114"/>
                <a:gd name="T13" fmla="*/ 19 h 119"/>
                <a:gd name="T14" fmla="*/ 105 w 114"/>
                <a:gd name="T15" fmla="*/ 26 h 119"/>
                <a:gd name="T16" fmla="*/ 109 w 114"/>
                <a:gd name="T17" fmla="*/ 38 h 119"/>
                <a:gd name="T18" fmla="*/ 112 w 114"/>
                <a:gd name="T19" fmla="*/ 50 h 119"/>
                <a:gd name="T20" fmla="*/ 114 w 114"/>
                <a:gd name="T21" fmla="*/ 62 h 119"/>
                <a:gd name="T22" fmla="*/ 112 w 114"/>
                <a:gd name="T23" fmla="*/ 74 h 119"/>
                <a:gd name="T24" fmla="*/ 107 w 114"/>
                <a:gd name="T25" fmla="*/ 86 h 119"/>
                <a:gd name="T26" fmla="*/ 102 w 114"/>
                <a:gd name="T27" fmla="*/ 93 h 119"/>
                <a:gd name="T28" fmla="*/ 95 w 114"/>
                <a:gd name="T29" fmla="*/ 103 h 119"/>
                <a:gd name="T30" fmla="*/ 86 w 114"/>
                <a:gd name="T31" fmla="*/ 112 h 119"/>
                <a:gd name="T32" fmla="*/ 79 w 114"/>
                <a:gd name="T33" fmla="*/ 117 h 119"/>
                <a:gd name="T34" fmla="*/ 64 w 114"/>
                <a:gd name="T35" fmla="*/ 119 h 119"/>
                <a:gd name="T36" fmla="*/ 55 w 114"/>
                <a:gd name="T37" fmla="*/ 119 h 119"/>
                <a:gd name="T38" fmla="*/ 43 w 114"/>
                <a:gd name="T39" fmla="*/ 117 h 119"/>
                <a:gd name="T40" fmla="*/ 33 w 114"/>
                <a:gd name="T41" fmla="*/ 114 h 119"/>
                <a:gd name="T42" fmla="*/ 24 w 114"/>
                <a:gd name="T43" fmla="*/ 107 h 119"/>
                <a:gd name="T44" fmla="*/ 17 w 114"/>
                <a:gd name="T45" fmla="*/ 100 h 119"/>
                <a:gd name="T46" fmla="*/ 7 w 114"/>
                <a:gd name="T47" fmla="*/ 91 h 119"/>
                <a:gd name="T48" fmla="*/ 5 w 114"/>
                <a:gd name="T49" fmla="*/ 81 h 119"/>
                <a:gd name="T50" fmla="*/ 0 w 114"/>
                <a:gd name="T51" fmla="*/ 67 h 119"/>
                <a:gd name="T52" fmla="*/ 0 w 114"/>
                <a:gd name="T53" fmla="*/ 57 h 119"/>
                <a:gd name="T54" fmla="*/ 0 w 114"/>
                <a:gd name="T55" fmla="*/ 43 h 119"/>
                <a:gd name="T56" fmla="*/ 5 w 114"/>
                <a:gd name="T57" fmla="*/ 34 h 119"/>
                <a:gd name="T58" fmla="*/ 10 w 114"/>
                <a:gd name="T59" fmla="*/ 24 h 119"/>
                <a:gd name="T60" fmla="*/ 17 w 114"/>
                <a:gd name="T61" fmla="*/ 15 h 119"/>
                <a:gd name="T62" fmla="*/ 26 w 114"/>
                <a:gd name="T63" fmla="*/ 7 h 119"/>
                <a:gd name="T64" fmla="*/ 36 w 114"/>
                <a:gd name="T65" fmla="*/ 5 h 119"/>
                <a:gd name="T66" fmla="*/ 36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9" y="5"/>
                  </a:lnTo>
                  <a:lnTo>
                    <a:pt x="88" y="10"/>
                  </a:lnTo>
                  <a:lnTo>
                    <a:pt x="98" y="19"/>
                  </a:lnTo>
                  <a:lnTo>
                    <a:pt x="105" y="26"/>
                  </a:lnTo>
                  <a:lnTo>
                    <a:pt x="109" y="38"/>
                  </a:lnTo>
                  <a:lnTo>
                    <a:pt x="112" y="50"/>
                  </a:lnTo>
                  <a:lnTo>
                    <a:pt x="114" y="62"/>
                  </a:lnTo>
                  <a:lnTo>
                    <a:pt x="112" y="74"/>
                  </a:lnTo>
                  <a:lnTo>
                    <a:pt x="107" y="86"/>
                  </a:lnTo>
                  <a:lnTo>
                    <a:pt x="102" y="93"/>
                  </a:lnTo>
                  <a:lnTo>
                    <a:pt x="95" y="103"/>
                  </a:lnTo>
                  <a:lnTo>
                    <a:pt x="86" y="112"/>
                  </a:lnTo>
                  <a:lnTo>
                    <a:pt x="79" y="117"/>
                  </a:lnTo>
                  <a:lnTo>
                    <a:pt x="64" y="119"/>
                  </a:lnTo>
                  <a:lnTo>
                    <a:pt x="55" y="119"/>
                  </a:lnTo>
                  <a:lnTo>
                    <a:pt x="43" y="117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7" y="91"/>
                  </a:lnTo>
                  <a:lnTo>
                    <a:pt x="5" y="81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6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0" name="Freeform 130"/>
            <p:cNvSpPr>
              <a:spLocks/>
            </p:cNvSpPr>
            <p:nvPr/>
          </p:nvSpPr>
          <p:spPr bwMode="auto">
            <a:xfrm>
              <a:off x="2701" y="3698"/>
              <a:ext cx="114" cy="119"/>
            </a:xfrm>
            <a:custGeom>
              <a:avLst/>
              <a:gdLst>
                <a:gd name="T0" fmla="*/ 36 w 114"/>
                <a:gd name="T1" fmla="*/ 5 h 119"/>
                <a:gd name="T2" fmla="*/ 45 w 114"/>
                <a:gd name="T3" fmla="*/ 0 h 119"/>
                <a:gd name="T4" fmla="*/ 57 w 114"/>
                <a:gd name="T5" fmla="*/ 0 h 119"/>
                <a:gd name="T6" fmla="*/ 69 w 114"/>
                <a:gd name="T7" fmla="*/ 2 h 119"/>
                <a:gd name="T8" fmla="*/ 79 w 114"/>
                <a:gd name="T9" fmla="*/ 7 h 119"/>
                <a:gd name="T10" fmla="*/ 88 w 114"/>
                <a:gd name="T11" fmla="*/ 12 h 119"/>
                <a:gd name="T12" fmla="*/ 98 w 114"/>
                <a:gd name="T13" fmla="*/ 19 h 119"/>
                <a:gd name="T14" fmla="*/ 105 w 114"/>
                <a:gd name="T15" fmla="*/ 29 h 119"/>
                <a:gd name="T16" fmla="*/ 109 w 114"/>
                <a:gd name="T17" fmla="*/ 40 h 119"/>
                <a:gd name="T18" fmla="*/ 112 w 114"/>
                <a:gd name="T19" fmla="*/ 50 h 119"/>
                <a:gd name="T20" fmla="*/ 114 w 114"/>
                <a:gd name="T21" fmla="*/ 64 h 119"/>
                <a:gd name="T22" fmla="*/ 112 w 114"/>
                <a:gd name="T23" fmla="*/ 74 h 119"/>
                <a:gd name="T24" fmla="*/ 107 w 114"/>
                <a:gd name="T25" fmla="*/ 86 h 119"/>
                <a:gd name="T26" fmla="*/ 102 w 114"/>
                <a:gd name="T27" fmla="*/ 93 h 119"/>
                <a:gd name="T28" fmla="*/ 95 w 114"/>
                <a:gd name="T29" fmla="*/ 102 h 119"/>
                <a:gd name="T30" fmla="*/ 86 w 114"/>
                <a:gd name="T31" fmla="*/ 112 h 119"/>
                <a:gd name="T32" fmla="*/ 79 w 114"/>
                <a:gd name="T33" fmla="*/ 117 h 119"/>
                <a:gd name="T34" fmla="*/ 64 w 114"/>
                <a:gd name="T35" fmla="*/ 119 h 119"/>
                <a:gd name="T36" fmla="*/ 55 w 114"/>
                <a:gd name="T37" fmla="*/ 119 h 119"/>
                <a:gd name="T38" fmla="*/ 43 w 114"/>
                <a:gd name="T39" fmla="*/ 117 h 119"/>
                <a:gd name="T40" fmla="*/ 33 w 114"/>
                <a:gd name="T41" fmla="*/ 114 h 119"/>
                <a:gd name="T42" fmla="*/ 24 w 114"/>
                <a:gd name="T43" fmla="*/ 107 h 119"/>
                <a:gd name="T44" fmla="*/ 17 w 114"/>
                <a:gd name="T45" fmla="*/ 100 h 119"/>
                <a:gd name="T46" fmla="*/ 7 w 114"/>
                <a:gd name="T47" fmla="*/ 90 h 119"/>
                <a:gd name="T48" fmla="*/ 5 w 114"/>
                <a:gd name="T49" fmla="*/ 83 h 119"/>
                <a:gd name="T50" fmla="*/ 0 w 114"/>
                <a:gd name="T51" fmla="*/ 69 h 119"/>
                <a:gd name="T52" fmla="*/ 0 w 114"/>
                <a:gd name="T53" fmla="*/ 59 h 119"/>
                <a:gd name="T54" fmla="*/ 0 w 114"/>
                <a:gd name="T55" fmla="*/ 45 h 119"/>
                <a:gd name="T56" fmla="*/ 5 w 114"/>
                <a:gd name="T57" fmla="*/ 36 h 119"/>
                <a:gd name="T58" fmla="*/ 10 w 114"/>
                <a:gd name="T59" fmla="*/ 26 h 119"/>
                <a:gd name="T60" fmla="*/ 17 w 114"/>
                <a:gd name="T61" fmla="*/ 17 h 119"/>
                <a:gd name="T62" fmla="*/ 26 w 114"/>
                <a:gd name="T63" fmla="*/ 10 h 119"/>
                <a:gd name="T64" fmla="*/ 36 w 114"/>
                <a:gd name="T65" fmla="*/ 5 h 119"/>
                <a:gd name="T66" fmla="*/ 36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79" y="7"/>
                  </a:lnTo>
                  <a:lnTo>
                    <a:pt x="88" y="12"/>
                  </a:lnTo>
                  <a:lnTo>
                    <a:pt x="98" y="19"/>
                  </a:lnTo>
                  <a:lnTo>
                    <a:pt x="105" y="29"/>
                  </a:lnTo>
                  <a:lnTo>
                    <a:pt x="109" y="40"/>
                  </a:lnTo>
                  <a:lnTo>
                    <a:pt x="112" y="50"/>
                  </a:lnTo>
                  <a:lnTo>
                    <a:pt x="114" y="64"/>
                  </a:lnTo>
                  <a:lnTo>
                    <a:pt x="112" y="74"/>
                  </a:lnTo>
                  <a:lnTo>
                    <a:pt x="107" y="86"/>
                  </a:lnTo>
                  <a:lnTo>
                    <a:pt x="102" y="93"/>
                  </a:lnTo>
                  <a:lnTo>
                    <a:pt x="95" y="102"/>
                  </a:lnTo>
                  <a:lnTo>
                    <a:pt x="86" y="112"/>
                  </a:lnTo>
                  <a:lnTo>
                    <a:pt x="79" y="117"/>
                  </a:lnTo>
                  <a:lnTo>
                    <a:pt x="64" y="119"/>
                  </a:lnTo>
                  <a:lnTo>
                    <a:pt x="55" y="119"/>
                  </a:lnTo>
                  <a:lnTo>
                    <a:pt x="43" y="117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7" y="90"/>
                  </a:lnTo>
                  <a:lnTo>
                    <a:pt x="5" y="83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1" name="Freeform 131"/>
            <p:cNvSpPr>
              <a:spLocks/>
            </p:cNvSpPr>
            <p:nvPr/>
          </p:nvSpPr>
          <p:spPr bwMode="auto">
            <a:xfrm>
              <a:off x="2673" y="4005"/>
              <a:ext cx="114" cy="119"/>
            </a:xfrm>
            <a:custGeom>
              <a:avLst/>
              <a:gdLst>
                <a:gd name="T0" fmla="*/ 35 w 114"/>
                <a:gd name="T1" fmla="*/ 5 h 119"/>
                <a:gd name="T2" fmla="*/ 45 w 114"/>
                <a:gd name="T3" fmla="*/ 0 h 119"/>
                <a:gd name="T4" fmla="*/ 57 w 114"/>
                <a:gd name="T5" fmla="*/ 0 h 119"/>
                <a:gd name="T6" fmla="*/ 68 w 114"/>
                <a:gd name="T7" fmla="*/ 0 h 119"/>
                <a:gd name="T8" fmla="*/ 78 w 114"/>
                <a:gd name="T9" fmla="*/ 5 h 119"/>
                <a:gd name="T10" fmla="*/ 87 w 114"/>
                <a:gd name="T11" fmla="*/ 9 h 119"/>
                <a:gd name="T12" fmla="*/ 97 w 114"/>
                <a:gd name="T13" fmla="*/ 16 h 119"/>
                <a:gd name="T14" fmla="*/ 104 w 114"/>
                <a:gd name="T15" fmla="*/ 24 h 119"/>
                <a:gd name="T16" fmla="*/ 111 w 114"/>
                <a:gd name="T17" fmla="*/ 38 h 119"/>
                <a:gd name="T18" fmla="*/ 111 w 114"/>
                <a:gd name="T19" fmla="*/ 47 h 119"/>
                <a:gd name="T20" fmla="*/ 114 w 114"/>
                <a:gd name="T21" fmla="*/ 59 h 119"/>
                <a:gd name="T22" fmla="*/ 111 w 114"/>
                <a:gd name="T23" fmla="*/ 71 h 119"/>
                <a:gd name="T24" fmla="*/ 109 w 114"/>
                <a:gd name="T25" fmla="*/ 83 h 119"/>
                <a:gd name="T26" fmla="*/ 102 w 114"/>
                <a:gd name="T27" fmla="*/ 90 h 119"/>
                <a:gd name="T28" fmla="*/ 95 w 114"/>
                <a:gd name="T29" fmla="*/ 100 h 119"/>
                <a:gd name="T30" fmla="*/ 85 w 114"/>
                <a:gd name="T31" fmla="*/ 109 h 119"/>
                <a:gd name="T32" fmla="*/ 78 w 114"/>
                <a:gd name="T33" fmla="*/ 114 h 119"/>
                <a:gd name="T34" fmla="*/ 64 w 114"/>
                <a:gd name="T35" fmla="*/ 116 h 119"/>
                <a:gd name="T36" fmla="*/ 54 w 114"/>
                <a:gd name="T37" fmla="*/ 119 h 119"/>
                <a:gd name="T38" fmla="*/ 42 w 114"/>
                <a:gd name="T39" fmla="*/ 116 h 119"/>
                <a:gd name="T40" fmla="*/ 33 w 114"/>
                <a:gd name="T41" fmla="*/ 114 h 119"/>
                <a:gd name="T42" fmla="*/ 23 w 114"/>
                <a:gd name="T43" fmla="*/ 107 h 119"/>
                <a:gd name="T44" fmla="*/ 16 w 114"/>
                <a:gd name="T45" fmla="*/ 100 h 119"/>
                <a:gd name="T46" fmla="*/ 7 w 114"/>
                <a:gd name="T47" fmla="*/ 90 h 119"/>
                <a:gd name="T48" fmla="*/ 4 w 114"/>
                <a:gd name="T49" fmla="*/ 81 h 119"/>
                <a:gd name="T50" fmla="*/ 0 w 114"/>
                <a:gd name="T51" fmla="*/ 66 h 119"/>
                <a:gd name="T52" fmla="*/ 0 w 114"/>
                <a:gd name="T53" fmla="*/ 54 h 119"/>
                <a:gd name="T54" fmla="*/ 0 w 114"/>
                <a:gd name="T55" fmla="*/ 43 h 119"/>
                <a:gd name="T56" fmla="*/ 4 w 114"/>
                <a:gd name="T57" fmla="*/ 33 h 119"/>
                <a:gd name="T58" fmla="*/ 9 w 114"/>
                <a:gd name="T59" fmla="*/ 24 h 119"/>
                <a:gd name="T60" fmla="*/ 16 w 114"/>
                <a:gd name="T61" fmla="*/ 14 h 119"/>
                <a:gd name="T62" fmla="*/ 26 w 114"/>
                <a:gd name="T63" fmla="*/ 7 h 119"/>
                <a:gd name="T64" fmla="*/ 35 w 114"/>
                <a:gd name="T65" fmla="*/ 5 h 119"/>
                <a:gd name="T66" fmla="*/ 35 w 114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9"/>
                <a:gd name="T104" fmla="*/ 114 w 114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9">
                  <a:moveTo>
                    <a:pt x="35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8" y="5"/>
                  </a:lnTo>
                  <a:lnTo>
                    <a:pt x="87" y="9"/>
                  </a:lnTo>
                  <a:lnTo>
                    <a:pt x="97" y="16"/>
                  </a:lnTo>
                  <a:lnTo>
                    <a:pt x="104" y="24"/>
                  </a:lnTo>
                  <a:lnTo>
                    <a:pt x="111" y="38"/>
                  </a:lnTo>
                  <a:lnTo>
                    <a:pt x="111" y="47"/>
                  </a:lnTo>
                  <a:lnTo>
                    <a:pt x="114" y="59"/>
                  </a:lnTo>
                  <a:lnTo>
                    <a:pt x="111" y="71"/>
                  </a:lnTo>
                  <a:lnTo>
                    <a:pt x="109" y="83"/>
                  </a:lnTo>
                  <a:lnTo>
                    <a:pt x="102" y="90"/>
                  </a:lnTo>
                  <a:lnTo>
                    <a:pt x="95" y="100"/>
                  </a:lnTo>
                  <a:lnTo>
                    <a:pt x="85" y="109"/>
                  </a:lnTo>
                  <a:lnTo>
                    <a:pt x="78" y="114"/>
                  </a:lnTo>
                  <a:lnTo>
                    <a:pt x="64" y="116"/>
                  </a:lnTo>
                  <a:lnTo>
                    <a:pt x="54" y="119"/>
                  </a:lnTo>
                  <a:lnTo>
                    <a:pt x="42" y="116"/>
                  </a:lnTo>
                  <a:lnTo>
                    <a:pt x="33" y="114"/>
                  </a:lnTo>
                  <a:lnTo>
                    <a:pt x="23" y="107"/>
                  </a:lnTo>
                  <a:lnTo>
                    <a:pt x="16" y="100"/>
                  </a:lnTo>
                  <a:lnTo>
                    <a:pt x="7" y="90"/>
                  </a:lnTo>
                  <a:lnTo>
                    <a:pt x="4" y="81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4"/>
                  </a:lnTo>
                  <a:lnTo>
                    <a:pt x="26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2" name="Freeform 132"/>
            <p:cNvSpPr>
              <a:spLocks/>
            </p:cNvSpPr>
            <p:nvPr/>
          </p:nvSpPr>
          <p:spPr bwMode="auto">
            <a:xfrm>
              <a:off x="2601" y="4297"/>
              <a:ext cx="114" cy="117"/>
            </a:xfrm>
            <a:custGeom>
              <a:avLst/>
              <a:gdLst>
                <a:gd name="T0" fmla="*/ 38 w 114"/>
                <a:gd name="T1" fmla="*/ 5 h 117"/>
                <a:gd name="T2" fmla="*/ 48 w 114"/>
                <a:gd name="T3" fmla="*/ 0 h 117"/>
                <a:gd name="T4" fmla="*/ 60 w 114"/>
                <a:gd name="T5" fmla="*/ 0 h 117"/>
                <a:gd name="T6" fmla="*/ 69 w 114"/>
                <a:gd name="T7" fmla="*/ 0 h 117"/>
                <a:gd name="T8" fmla="*/ 81 w 114"/>
                <a:gd name="T9" fmla="*/ 5 h 117"/>
                <a:gd name="T10" fmla="*/ 88 w 114"/>
                <a:gd name="T11" fmla="*/ 10 h 117"/>
                <a:gd name="T12" fmla="*/ 98 w 114"/>
                <a:gd name="T13" fmla="*/ 17 h 117"/>
                <a:gd name="T14" fmla="*/ 105 w 114"/>
                <a:gd name="T15" fmla="*/ 26 h 117"/>
                <a:gd name="T16" fmla="*/ 112 w 114"/>
                <a:gd name="T17" fmla="*/ 41 h 117"/>
                <a:gd name="T18" fmla="*/ 112 w 114"/>
                <a:gd name="T19" fmla="*/ 50 h 117"/>
                <a:gd name="T20" fmla="*/ 114 w 114"/>
                <a:gd name="T21" fmla="*/ 62 h 117"/>
                <a:gd name="T22" fmla="*/ 112 w 114"/>
                <a:gd name="T23" fmla="*/ 72 h 117"/>
                <a:gd name="T24" fmla="*/ 110 w 114"/>
                <a:gd name="T25" fmla="*/ 84 h 117"/>
                <a:gd name="T26" fmla="*/ 102 w 114"/>
                <a:gd name="T27" fmla="*/ 93 h 117"/>
                <a:gd name="T28" fmla="*/ 98 w 114"/>
                <a:gd name="T29" fmla="*/ 103 h 117"/>
                <a:gd name="T30" fmla="*/ 88 w 114"/>
                <a:gd name="T31" fmla="*/ 110 h 117"/>
                <a:gd name="T32" fmla="*/ 79 w 114"/>
                <a:gd name="T33" fmla="*/ 117 h 117"/>
                <a:gd name="T34" fmla="*/ 67 w 114"/>
                <a:gd name="T35" fmla="*/ 117 h 117"/>
                <a:gd name="T36" fmla="*/ 57 w 114"/>
                <a:gd name="T37" fmla="*/ 117 h 117"/>
                <a:gd name="T38" fmla="*/ 45 w 114"/>
                <a:gd name="T39" fmla="*/ 117 h 117"/>
                <a:gd name="T40" fmla="*/ 36 w 114"/>
                <a:gd name="T41" fmla="*/ 112 h 117"/>
                <a:gd name="T42" fmla="*/ 26 w 114"/>
                <a:gd name="T43" fmla="*/ 107 h 117"/>
                <a:gd name="T44" fmla="*/ 17 w 114"/>
                <a:gd name="T45" fmla="*/ 98 h 117"/>
                <a:gd name="T46" fmla="*/ 10 w 114"/>
                <a:gd name="T47" fmla="*/ 88 h 117"/>
                <a:gd name="T48" fmla="*/ 7 w 114"/>
                <a:gd name="T49" fmla="*/ 81 h 117"/>
                <a:gd name="T50" fmla="*/ 0 w 114"/>
                <a:gd name="T51" fmla="*/ 69 h 117"/>
                <a:gd name="T52" fmla="*/ 0 w 114"/>
                <a:gd name="T53" fmla="*/ 57 h 117"/>
                <a:gd name="T54" fmla="*/ 0 w 114"/>
                <a:gd name="T55" fmla="*/ 45 h 117"/>
                <a:gd name="T56" fmla="*/ 7 w 114"/>
                <a:gd name="T57" fmla="*/ 36 h 117"/>
                <a:gd name="T58" fmla="*/ 10 w 114"/>
                <a:gd name="T59" fmla="*/ 24 h 117"/>
                <a:gd name="T60" fmla="*/ 19 w 114"/>
                <a:gd name="T61" fmla="*/ 17 h 117"/>
                <a:gd name="T62" fmla="*/ 26 w 114"/>
                <a:gd name="T63" fmla="*/ 7 h 117"/>
                <a:gd name="T64" fmla="*/ 38 w 114"/>
                <a:gd name="T65" fmla="*/ 5 h 117"/>
                <a:gd name="T66" fmla="*/ 38 w 114"/>
                <a:gd name="T67" fmla="*/ 5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7"/>
                <a:gd name="T104" fmla="*/ 114 w 114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7">
                  <a:moveTo>
                    <a:pt x="38" y="5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88" y="10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2" y="41"/>
                  </a:lnTo>
                  <a:lnTo>
                    <a:pt x="112" y="50"/>
                  </a:lnTo>
                  <a:lnTo>
                    <a:pt x="114" y="62"/>
                  </a:lnTo>
                  <a:lnTo>
                    <a:pt x="112" y="72"/>
                  </a:lnTo>
                  <a:lnTo>
                    <a:pt x="110" y="84"/>
                  </a:lnTo>
                  <a:lnTo>
                    <a:pt x="102" y="93"/>
                  </a:lnTo>
                  <a:lnTo>
                    <a:pt x="98" y="103"/>
                  </a:lnTo>
                  <a:lnTo>
                    <a:pt x="88" y="110"/>
                  </a:lnTo>
                  <a:lnTo>
                    <a:pt x="79" y="117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45" y="117"/>
                  </a:lnTo>
                  <a:lnTo>
                    <a:pt x="36" y="112"/>
                  </a:lnTo>
                  <a:lnTo>
                    <a:pt x="26" y="107"/>
                  </a:lnTo>
                  <a:lnTo>
                    <a:pt x="17" y="98"/>
                  </a:lnTo>
                  <a:lnTo>
                    <a:pt x="10" y="88"/>
                  </a:lnTo>
                  <a:lnTo>
                    <a:pt x="7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7" y="36"/>
                  </a:lnTo>
                  <a:lnTo>
                    <a:pt x="10" y="24"/>
                  </a:lnTo>
                  <a:lnTo>
                    <a:pt x="19" y="17"/>
                  </a:lnTo>
                  <a:lnTo>
                    <a:pt x="26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3" name="Freeform 133"/>
            <p:cNvSpPr>
              <a:spLocks/>
            </p:cNvSpPr>
            <p:nvPr/>
          </p:nvSpPr>
          <p:spPr bwMode="auto">
            <a:xfrm>
              <a:off x="2463" y="4511"/>
              <a:ext cx="114" cy="122"/>
            </a:xfrm>
            <a:custGeom>
              <a:avLst/>
              <a:gdLst>
                <a:gd name="T0" fmla="*/ 38 w 114"/>
                <a:gd name="T1" fmla="*/ 5 h 122"/>
                <a:gd name="T2" fmla="*/ 48 w 114"/>
                <a:gd name="T3" fmla="*/ 0 h 122"/>
                <a:gd name="T4" fmla="*/ 60 w 114"/>
                <a:gd name="T5" fmla="*/ 0 h 122"/>
                <a:gd name="T6" fmla="*/ 69 w 114"/>
                <a:gd name="T7" fmla="*/ 0 h 122"/>
                <a:gd name="T8" fmla="*/ 81 w 114"/>
                <a:gd name="T9" fmla="*/ 5 h 122"/>
                <a:gd name="T10" fmla="*/ 91 w 114"/>
                <a:gd name="T11" fmla="*/ 10 h 122"/>
                <a:gd name="T12" fmla="*/ 100 w 114"/>
                <a:gd name="T13" fmla="*/ 19 h 122"/>
                <a:gd name="T14" fmla="*/ 105 w 114"/>
                <a:gd name="T15" fmla="*/ 26 h 122"/>
                <a:gd name="T16" fmla="*/ 112 w 114"/>
                <a:gd name="T17" fmla="*/ 38 h 122"/>
                <a:gd name="T18" fmla="*/ 114 w 114"/>
                <a:gd name="T19" fmla="*/ 50 h 122"/>
                <a:gd name="T20" fmla="*/ 114 w 114"/>
                <a:gd name="T21" fmla="*/ 62 h 122"/>
                <a:gd name="T22" fmla="*/ 114 w 114"/>
                <a:gd name="T23" fmla="*/ 72 h 122"/>
                <a:gd name="T24" fmla="*/ 110 w 114"/>
                <a:gd name="T25" fmla="*/ 86 h 122"/>
                <a:gd name="T26" fmla="*/ 105 w 114"/>
                <a:gd name="T27" fmla="*/ 93 h 122"/>
                <a:gd name="T28" fmla="*/ 98 w 114"/>
                <a:gd name="T29" fmla="*/ 103 h 122"/>
                <a:gd name="T30" fmla="*/ 88 w 114"/>
                <a:gd name="T31" fmla="*/ 112 h 122"/>
                <a:gd name="T32" fmla="*/ 81 w 114"/>
                <a:gd name="T33" fmla="*/ 117 h 122"/>
                <a:gd name="T34" fmla="*/ 67 w 114"/>
                <a:gd name="T35" fmla="*/ 119 h 122"/>
                <a:gd name="T36" fmla="*/ 57 w 114"/>
                <a:gd name="T37" fmla="*/ 122 h 122"/>
                <a:gd name="T38" fmla="*/ 45 w 114"/>
                <a:gd name="T39" fmla="*/ 119 h 122"/>
                <a:gd name="T40" fmla="*/ 36 w 114"/>
                <a:gd name="T41" fmla="*/ 117 h 122"/>
                <a:gd name="T42" fmla="*/ 24 w 114"/>
                <a:gd name="T43" fmla="*/ 110 h 122"/>
                <a:gd name="T44" fmla="*/ 17 w 114"/>
                <a:gd name="T45" fmla="*/ 103 h 122"/>
                <a:gd name="T46" fmla="*/ 10 w 114"/>
                <a:gd name="T47" fmla="*/ 91 h 122"/>
                <a:gd name="T48" fmla="*/ 5 w 114"/>
                <a:gd name="T49" fmla="*/ 81 h 122"/>
                <a:gd name="T50" fmla="*/ 0 w 114"/>
                <a:gd name="T51" fmla="*/ 69 h 122"/>
                <a:gd name="T52" fmla="*/ 0 w 114"/>
                <a:gd name="T53" fmla="*/ 57 h 122"/>
                <a:gd name="T54" fmla="*/ 3 w 114"/>
                <a:gd name="T55" fmla="*/ 45 h 122"/>
                <a:gd name="T56" fmla="*/ 7 w 114"/>
                <a:gd name="T57" fmla="*/ 36 h 122"/>
                <a:gd name="T58" fmla="*/ 10 w 114"/>
                <a:gd name="T59" fmla="*/ 24 h 122"/>
                <a:gd name="T60" fmla="*/ 19 w 114"/>
                <a:gd name="T61" fmla="*/ 17 h 122"/>
                <a:gd name="T62" fmla="*/ 26 w 114"/>
                <a:gd name="T63" fmla="*/ 10 h 122"/>
                <a:gd name="T64" fmla="*/ 38 w 114"/>
                <a:gd name="T65" fmla="*/ 5 h 122"/>
                <a:gd name="T66" fmla="*/ 38 w 114"/>
                <a:gd name="T67" fmla="*/ 5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2"/>
                <a:gd name="T104" fmla="*/ 114 w 114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2">
                  <a:moveTo>
                    <a:pt x="38" y="5"/>
                  </a:moveTo>
                  <a:lnTo>
                    <a:pt x="48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81" y="5"/>
                  </a:lnTo>
                  <a:lnTo>
                    <a:pt x="91" y="10"/>
                  </a:lnTo>
                  <a:lnTo>
                    <a:pt x="100" y="19"/>
                  </a:lnTo>
                  <a:lnTo>
                    <a:pt x="105" y="26"/>
                  </a:lnTo>
                  <a:lnTo>
                    <a:pt x="112" y="38"/>
                  </a:lnTo>
                  <a:lnTo>
                    <a:pt x="114" y="50"/>
                  </a:lnTo>
                  <a:lnTo>
                    <a:pt x="114" y="62"/>
                  </a:lnTo>
                  <a:lnTo>
                    <a:pt x="114" y="72"/>
                  </a:lnTo>
                  <a:lnTo>
                    <a:pt x="110" y="86"/>
                  </a:lnTo>
                  <a:lnTo>
                    <a:pt x="105" y="93"/>
                  </a:lnTo>
                  <a:lnTo>
                    <a:pt x="98" y="103"/>
                  </a:lnTo>
                  <a:lnTo>
                    <a:pt x="88" y="112"/>
                  </a:lnTo>
                  <a:lnTo>
                    <a:pt x="81" y="117"/>
                  </a:lnTo>
                  <a:lnTo>
                    <a:pt x="67" y="119"/>
                  </a:lnTo>
                  <a:lnTo>
                    <a:pt x="57" y="122"/>
                  </a:lnTo>
                  <a:lnTo>
                    <a:pt x="45" y="119"/>
                  </a:lnTo>
                  <a:lnTo>
                    <a:pt x="36" y="117"/>
                  </a:lnTo>
                  <a:lnTo>
                    <a:pt x="24" y="110"/>
                  </a:lnTo>
                  <a:lnTo>
                    <a:pt x="17" y="103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7" y="36"/>
                  </a:lnTo>
                  <a:lnTo>
                    <a:pt x="10" y="24"/>
                  </a:lnTo>
                  <a:lnTo>
                    <a:pt x="19" y="17"/>
                  </a:lnTo>
                  <a:lnTo>
                    <a:pt x="26" y="10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4" name="Freeform 134"/>
            <p:cNvSpPr>
              <a:spLocks/>
            </p:cNvSpPr>
            <p:nvPr/>
          </p:nvSpPr>
          <p:spPr bwMode="auto">
            <a:xfrm>
              <a:off x="2233" y="4683"/>
              <a:ext cx="114" cy="118"/>
            </a:xfrm>
            <a:custGeom>
              <a:avLst/>
              <a:gdLst>
                <a:gd name="T0" fmla="*/ 35 w 114"/>
                <a:gd name="T1" fmla="*/ 4 h 118"/>
                <a:gd name="T2" fmla="*/ 45 w 114"/>
                <a:gd name="T3" fmla="*/ 0 h 118"/>
                <a:gd name="T4" fmla="*/ 57 w 114"/>
                <a:gd name="T5" fmla="*/ 0 h 118"/>
                <a:gd name="T6" fmla="*/ 66 w 114"/>
                <a:gd name="T7" fmla="*/ 2 h 118"/>
                <a:gd name="T8" fmla="*/ 78 w 114"/>
                <a:gd name="T9" fmla="*/ 7 h 118"/>
                <a:gd name="T10" fmla="*/ 85 w 114"/>
                <a:gd name="T11" fmla="*/ 11 h 118"/>
                <a:gd name="T12" fmla="*/ 95 w 114"/>
                <a:gd name="T13" fmla="*/ 19 h 118"/>
                <a:gd name="T14" fmla="*/ 104 w 114"/>
                <a:gd name="T15" fmla="*/ 26 h 118"/>
                <a:gd name="T16" fmla="*/ 109 w 114"/>
                <a:gd name="T17" fmla="*/ 40 h 118"/>
                <a:gd name="T18" fmla="*/ 111 w 114"/>
                <a:gd name="T19" fmla="*/ 49 h 118"/>
                <a:gd name="T20" fmla="*/ 114 w 114"/>
                <a:gd name="T21" fmla="*/ 61 h 118"/>
                <a:gd name="T22" fmla="*/ 111 w 114"/>
                <a:gd name="T23" fmla="*/ 73 h 118"/>
                <a:gd name="T24" fmla="*/ 109 w 114"/>
                <a:gd name="T25" fmla="*/ 85 h 118"/>
                <a:gd name="T26" fmla="*/ 102 w 114"/>
                <a:gd name="T27" fmla="*/ 92 h 118"/>
                <a:gd name="T28" fmla="*/ 95 w 114"/>
                <a:gd name="T29" fmla="*/ 102 h 118"/>
                <a:gd name="T30" fmla="*/ 85 w 114"/>
                <a:gd name="T31" fmla="*/ 109 h 118"/>
                <a:gd name="T32" fmla="*/ 76 w 114"/>
                <a:gd name="T33" fmla="*/ 116 h 118"/>
                <a:gd name="T34" fmla="*/ 64 w 114"/>
                <a:gd name="T35" fmla="*/ 118 h 118"/>
                <a:gd name="T36" fmla="*/ 54 w 114"/>
                <a:gd name="T37" fmla="*/ 118 h 118"/>
                <a:gd name="T38" fmla="*/ 42 w 114"/>
                <a:gd name="T39" fmla="*/ 118 h 118"/>
                <a:gd name="T40" fmla="*/ 33 w 114"/>
                <a:gd name="T41" fmla="*/ 114 h 118"/>
                <a:gd name="T42" fmla="*/ 23 w 114"/>
                <a:gd name="T43" fmla="*/ 109 h 118"/>
                <a:gd name="T44" fmla="*/ 14 w 114"/>
                <a:gd name="T45" fmla="*/ 99 h 118"/>
                <a:gd name="T46" fmla="*/ 7 w 114"/>
                <a:gd name="T47" fmla="*/ 90 h 118"/>
                <a:gd name="T48" fmla="*/ 4 w 114"/>
                <a:gd name="T49" fmla="*/ 80 h 118"/>
                <a:gd name="T50" fmla="*/ 0 w 114"/>
                <a:gd name="T51" fmla="*/ 69 h 118"/>
                <a:gd name="T52" fmla="*/ 0 w 114"/>
                <a:gd name="T53" fmla="*/ 57 h 118"/>
                <a:gd name="T54" fmla="*/ 0 w 114"/>
                <a:gd name="T55" fmla="*/ 45 h 118"/>
                <a:gd name="T56" fmla="*/ 4 w 114"/>
                <a:gd name="T57" fmla="*/ 35 h 118"/>
                <a:gd name="T58" fmla="*/ 9 w 114"/>
                <a:gd name="T59" fmla="*/ 23 h 118"/>
                <a:gd name="T60" fmla="*/ 16 w 114"/>
                <a:gd name="T61" fmla="*/ 16 h 118"/>
                <a:gd name="T62" fmla="*/ 23 w 114"/>
                <a:gd name="T63" fmla="*/ 7 h 118"/>
                <a:gd name="T64" fmla="*/ 35 w 114"/>
                <a:gd name="T65" fmla="*/ 4 h 118"/>
                <a:gd name="T66" fmla="*/ 35 w 114"/>
                <a:gd name="T67" fmla="*/ 4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8"/>
                <a:gd name="T104" fmla="*/ 114 w 114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8">
                  <a:moveTo>
                    <a:pt x="35" y="4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8" y="7"/>
                  </a:lnTo>
                  <a:lnTo>
                    <a:pt x="85" y="11"/>
                  </a:lnTo>
                  <a:lnTo>
                    <a:pt x="95" y="19"/>
                  </a:lnTo>
                  <a:lnTo>
                    <a:pt x="104" y="26"/>
                  </a:lnTo>
                  <a:lnTo>
                    <a:pt x="109" y="40"/>
                  </a:lnTo>
                  <a:lnTo>
                    <a:pt x="111" y="49"/>
                  </a:lnTo>
                  <a:lnTo>
                    <a:pt x="114" y="61"/>
                  </a:lnTo>
                  <a:lnTo>
                    <a:pt x="111" y="73"/>
                  </a:lnTo>
                  <a:lnTo>
                    <a:pt x="109" y="85"/>
                  </a:lnTo>
                  <a:lnTo>
                    <a:pt x="102" y="92"/>
                  </a:lnTo>
                  <a:lnTo>
                    <a:pt x="95" y="102"/>
                  </a:lnTo>
                  <a:lnTo>
                    <a:pt x="85" y="109"/>
                  </a:lnTo>
                  <a:lnTo>
                    <a:pt x="76" y="116"/>
                  </a:lnTo>
                  <a:lnTo>
                    <a:pt x="64" y="118"/>
                  </a:lnTo>
                  <a:lnTo>
                    <a:pt x="54" y="118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3" y="109"/>
                  </a:lnTo>
                  <a:lnTo>
                    <a:pt x="14" y="99"/>
                  </a:lnTo>
                  <a:lnTo>
                    <a:pt x="7" y="90"/>
                  </a:lnTo>
                  <a:lnTo>
                    <a:pt x="4" y="80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5" name="Freeform 135"/>
            <p:cNvSpPr>
              <a:spLocks/>
            </p:cNvSpPr>
            <p:nvPr/>
          </p:nvSpPr>
          <p:spPr bwMode="auto">
            <a:xfrm>
              <a:off x="1943" y="4752"/>
              <a:ext cx="114" cy="118"/>
            </a:xfrm>
            <a:custGeom>
              <a:avLst/>
              <a:gdLst>
                <a:gd name="T0" fmla="*/ 35 w 114"/>
                <a:gd name="T1" fmla="*/ 4 h 118"/>
                <a:gd name="T2" fmla="*/ 45 w 114"/>
                <a:gd name="T3" fmla="*/ 0 h 118"/>
                <a:gd name="T4" fmla="*/ 57 w 114"/>
                <a:gd name="T5" fmla="*/ 0 h 118"/>
                <a:gd name="T6" fmla="*/ 69 w 114"/>
                <a:gd name="T7" fmla="*/ 0 h 118"/>
                <a:gd name="T8" fmla="*/ 78 w 114"/>
                <a:gd name="T9" fmla="*/ 4 h 118"/>
                <a:gd name="T10" fmla="*/ 85 w 114"/>
                <a:gd name="T11" fmla="*/ 9 h 118"/>
                <a:gd name="T12" fmla="*/ 97 w 114"/>
                <a:gd name="T13" fmla="*/ 16 h 118"/>
                <a:gd name="T14" fmla="*/ 104 w 114"/>
                <a:gd name="T15" fmla="*/ 26 h 118"/>
                <a:gd name="T16" fmla="*/ 111 w 114"/>
                <a:gd name="T17" fmla="*/ 40 h 118"/>
                <a:gd name="T18" fmla="*/ 111 w 114"/>
                <a:gd name="T19" fmla="*/ 49 h 118"/>
                <a:gd name="T20" fmla="*/ 114 w 114"/>
                <a:gd name="T21" fmla="*/ 61 h 118"/>
                <a:gd name="T22" fmla="*/ 111 w 114"/>
                <a:gd name="T23" fmla="*/ 73 h 118"/>
                <a:gd name="T24" fmla="*/ 109 w 114"/>
                <a:gd name="T25" fmla="*/ 85 h 118"/>
                <a:gd name="T26" fmla="*/ 102 w 114"/>
                <a:gd name="T27" fmla="*/ 92 h 118"/>
                <a:gd name="T28" fmla="*/ 95 w 114"/>
                <a:gd name="T29" fmla="*/ 102 h 118"/>
                <a:gd name="T30" fmla="*/ 85 w 114"/>
                <a:gd name="T31" fmla="*/ 111 h 118"/>
                <a:gd name="T32" fmla="*/ 78 w 114"/>
                <a:gd name="T33" fmla="*/ 116 h 118"/>
                <a:gd name="T34" fmla="*/ 64 w 114"/>
                <a:gd name="T35" fmla="*/ 118 h 118"/>
                <a:gd name="T36" fmla="*/ 54 w 114"/>
                <a:gd name="T37" fmla="*/ 118 h 118"/>
                <a:gd name="T38" fmla="*/ 42 w 114"/>
                <a:gd name="T39" fmla="*/ 116 h 118"/>
                <a:gd name="T40" fmla="*/ 33 w 114"/>
                <a:gd name="T41" fmla="*/ 114 h 118"/>
                <a:gd name="T42" fmla="*/ 23 w 114"/>
                <a:gd name="T43" fmla="*/ 107 h 118"/>
                <a:gd name="T44" fmla="*/ 14 w 114"/>
                <a:gd name="T45" fmla="*/ 99 h 118"/>
                <a:gd name="T46" fmla="*/ 7 w 114"/>
                <a:gd name="T47" fmla="*/ 90 h 118"/>
                <a:gd name="T48" fmla="*/ 4 w 114"/>
                <a:gd name="T49" fmla="*/ 83 h 118"/>
                <a:gd name="T50" fmla="*/ 0 w 114"/>
                <a:gd name="T51" fmla="*/ 68 h 118"/>
                <a:gd name="T52" fmla="*/ 0 w 114"/>
                <a:gd name="T53" fmla="*/ 57 h 118"/>
                <a:gd name="T54" fmla="*/ 0 w 114"/>
                <a:gd name="T55" fmla="*/ 45 h 118"/>
                <a:gd name="T56" fmla="*/ 4 w 114"/>
                <a:gd name="T57" fmla="*/ 35 h 118"/>
                <a:gd name="T58" fmla="*/ 9 w 114"/>
                <a:gd name="T59" fmla="*/ 26 h 118"/>
                <a:gd name="T60" fmla="*/ 16 w 114"/>
                <a:gd name="T61" fmla="*/ 16 h 118"/>
                <a:gd name="T62" fmla="*/ 23 w 114"/>
                <a:gd name="T63" fmla="*/ 9 h 118"/>
                <a:gd name="T64" fmla="*/ 35 w 114"/>
                <a:gd name="T65" fmla="*/ 4 h 118"/>
                <a:gd name="T66" fmla="*/ 35 w 114"/>
                <a:gd name="T67" fmla="*/ 4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8"/>
                <a:gd name="T104" fmla="*/ 114 w 114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8">
                  <a:moveTo>
                    <a:pt x="35" y="4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8" y="4"/>
                  </a:lnTo>
                  <a:lnTo>
                    <a:pt x="85" y="9"/>
                  </a:lnTo>
                  <a:lnTo>
                    <a:pt x="97" y="16"/>
                  </a:lnTo>
                  <a:lnTo>
                    <a:pt x="104" y="26"/>
                  </a:lnTo>
                  <a:lnTo>
                    <a:pt x="111" y="40"/>
                  </a:lnTo>
                  <a:lnTo>
                    <a:pt x="111" y="49"/>
                  </a:lnTo>
                  <a:lnTo>
                    <a:pt x="114" y="61"/>
                  </a:lnTo>
                  <a:lnTo>
                    <a:pt x="111" y="73"/>
                  </a:lnTo>
                  <a:lnTo>
                    <a:pt x="109" y="85"/>
                  </a:lnTo>
                  <a:lnTo>
                    <a:pt x="102" y="92"/>
                  </a:lnTo>
                  <a:lnTo>
                    <a:pt x="95" y="102"/>
                  </a:lnTo>
                  <a:lnTo>
                    <a:pt x="85" y="111"/>
                  </a:lnTo>
                  <a:lnTo>
                    <a:pt x="78" y="116"/>
                  </a:lnTo>
                  <a:lnTo>
                    <a:pt x="64" y="118"/>
                  </a:lnTo>
                  <a:lnTo>
                    <a:pt x="54" y="118"/>
                  </a:lnTo>
                  <a:lnTo>
                    <a:pt x="42" y="116"/>
                  </a:lnTo>
                  <a:lnTo>
                    <a:pt x="33" y="114"/>
                  </a:lnTo>
                  <a:lnTo>
                    <a:pt x="23" y="107"/>
                  </a:lnTo>
                  <a:lnTo>
                    <a:pt x="14" y="99"/>
                  </a:lnTo>
                  <a:lnTo>
                    <a:pt x="7" y="90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6" name="Freeform 136"/>
            <p:cNvSpPr>
              <a:spLocks/>
            </p:cNvSpPr>
            <p:nvPr/>
          </p:nvSpPr>
          <p:spPr bwMode="auto">
            <a:xfrm>
              <a:off x="1669" y="4713"/>
              <a:ext cx="112" cy="119"/>
            </a:xfrm>
            <a:custGeom>
              <a:avLst/>
              <a:gdLst>
                <a:gd name="T0" fmla="*/ 36 w 112"/>
                <a:gd name="T1" fmla="*/ 5 h 119"/>
                <a:gd name="T2" fmla="*/ 45 w 112"/>
                <a:gd name="T3" fmla="*/ 0 h 119"/>
                <a:gd name="T4" fmla="*/ 57 w 112"/>
                <a:gd name="T5" fmla="*/ 0 h 119"/>
                <a:gd name="T6" fmla="*/ 67 w 112"/>
                <a:gd name="T7" fmla="*/ 0 h 119"/>
                <a:gd name="T8" fmla="*/ 79 w 112"/>
                <a:gd name="T9" fmla="*/ 5 h 119"/>
                <a:gd name="T10" fmla="*/ 86 w 112"/>
                <a:gd name="T11" fmla="*/ 10 h 119"/>
                <a:gd name="T12" fmla="*/ 95 w 112"/>
                <a:gd name="T13" fmla="*/ 17 h 119"/>
                <a:gd name="T14" fmla="*/ 102 w 112"/>
                <a:gd name="T15" fmla="*/ 27 h 119"/>
                <a:gd name="T16" fmla="*/ 110 w 112"/>
                <a:gd name="T17" fmla="*/ 41 h 119"/>
                <a:gd name="T18" fmla="*/ 110 w 112"/>
                <a:gd name="T19" fmla="*/ 50 h 119"/>
                <a:gd name="T20" fmla="*/ 112 w 112"/>
                <a:gd name="T21" fmla="*/ 62 h 119"/>
                <a:gd name="T22" fmla="*/ 110 w 112"/>
                <a:gd name="T23" fmla="*/ 72 h 119"/>
                <a:gd name="T24" fmla="*/ 107 w 112"/>
                <a:gd name="T25" fmla="*/ 84 h 119"/>
                <a:gd name="T26" fmla="*/ 100 w 112"/>
                <a:gd name="T27" fmla="*/ 93 h 119"/>
                <a:gd name="T28" fmla="*/ 95 w 112"/>
                <a:gd name="T29" fmla="*/ 103 h 119"/>
                <a:gd name="T30" fmla="*/ 86 w 112"/>
                <a:gd name="T31" fmla="*/ 110 h 119"/>
                <a:gd name="T32" fmla="*/ 76 w 112"/>
                <a:gd name="T33" fmla="*/ 117 h 119"/>
                <a:gd name="T34" fmla="*/ 64 w 112"/>
                <a:gd name="T35" fmla="*/ 117 h 119"/>
                <a:gd name="T36" fmla="*/ 55 w 112"/>
                <a:gd name="T37" fmla="*/ 119 h 119"/>
                <a:gd name="T38" fmla="*/ 43 w 112"/>
                <a:gd name="T39" fmla="*/ 117 h 119"/>
                <a:gd name="T40" fmla="*/ 33 w 112"/>
                <a:gd name="T41" fmla="*/ 115 h 119"/>
                <a:gd name="T42" fmla="*/ 24 w 112"/>
                <a:gd name="T43" fmla="*/ 107 h 119"/>
                <a:gd name="T44" fmla="*/ 14 w 112"/>
                <a:gd name="T45" fmla="*/ 100 h 119"/>
                <a:gd name="T46" fmla="*/ 7 w 112"/>
                <a:gd name="T47" fmla="*/ 91 h 119"/>
                <a:gd name="T48" fmla="*/ 5 w 112"/>
                <a:gd name="T49" fmla="*/ 81 h 119"/>
                <a:gd name="T50" fmla="*/ 0 w 112"/>
                <a:gd name="T51" fmla="*/ 69 h 119"/>
                <a:gd name="T52" fmla="*/ 0 w 112"/>
                <a:gd name="T53" fmla="*/ 58 h 119"/>
                <a:gd name="T54" fmla="*/ 0 w 112"/>
                <a:gd name="T55" fmla="*/ 43 h 119"/>
                <a:gd name="T56" fmla="*/ 5 w 112"/>
                <a:gd name="T57" fmla="*/ 34 h 119"/>
                <a:gd name="T58" fmla="*/ 10 w 112"/>
                <a:gd name="T59" fmla="*/ 24 h 119"/>
                <a:gd name="T60" fmla="*/ 17 w 112"/>
                <a:gd name="T61" fmla="*/ 15 h 119"/>
                <a:gd name="T62" fmla="*/ 24 w 112"/>
                <a:gd name="T63" fmla="*/ 8 h 119"/>
                <a:gd name="T64" fmla="*/ 36 w 112"/>
                <a:gd name="T65" fmla="*/ 5 h 119"/>
                <a:gd name="T66" fmla="*/ 36 w 112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9"/>
                <a:gd name="T104" fmla="*/ 112 w 112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9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10"/>
                  </a:lnTo>
                  <a:lnTo>
                    <a:pt x="95" y="17"/>
                  </a:lnTo>
                  <a:lnTo>
                    <a:pt x="102" y="27"/>
                  </a:lnTo>
                  <a:lnTo>
                    <a:pt x="110" y="41"/>
                  </a:lnTo>
                  <a:lnTo>
                    <a:pt x="110" y="50"/>
                  </a:lnTo>
                  <a:lnTo>
                    <a:pt x="112" y="62"/>
                  </a:lnTo>
                  <a:lnTo>
                    <a:pt x="110" y="72"/>
                  </a:lnTo>
                  <a:lnTo>
                    <a:pt x="107" y="84"/>
                  </a:lnTo>
                  <a:lnTo>
                    <a:pt x="100" y="93"/>
                  </a:lnTo>
                  <a:lnTo>
                    <a:pt x="95" y="103"/>
                  </a:lnTo>
                  <a:lnTo>
                    <a:pt x="86" y="110"/>
                  </a:lnTo>
                  <a:lnTo>
                    <a:pt x="76" y="117"/>
                  </a:lnTo>
                  <a:lnTo>
                    <a:pt x="64" y="117"/>
                  </a:lnTo>
                  <a:lnTo>
                    <a:pt x="55" y="119"/>
                  </a:lnTo>
                  <a:lnTo>
                    <a:pt x="43" y="117"/>
                  </a:lnTo>
                  <a:lnTo>
                    <a:pt x="33" y="115"/>
                  </a:lnTo>
                  <a:lnTo>
                    <a:pt x="24" y="107"/>
                  </a:lnTo>
                  <a:lnTo>
                    <a:pt x="14" y="100"/>
                  </a:lnTo>
                  <a:lnTo>
                    <a:pt x="7" y="91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8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7" name="Freeform 137"/>
            <p:cNvSpPr>
              <a:spLocks/>
            </p:cNvSpPr>
            <p:nvPr/>
          </p:nvSpPr>
          <p:spPr bwMode="auto">
            <a:xfrm>
              <a:off x="1450" y="4597"/>
              <a:ext cx="112" cy="119"/>
            </a:xfrm>
            <a:custGeom>
              <a:avLst/>
              <a:gdLst>
                <a:gd name="T0" fmla="*/ 36 w 112"/>
                <a:gd name="T1" fmla="*/ 5 h 119"/>
                <a:gd name="T2" fmla="*/ 46 w 112"/>
                <a:gd name="T3" fmla="*/ 0 h 119"/>
                <a:gd name="T4" fmla="*/ 57 w 112"/>
                <a:gd name="T5" fmla="*/ 0 h 119"/>
                <a:gd name="T6" fmla="*/ 67 w 112"/>
                <a:gd name="T7" fmla="*/ 0 h 119"/>
                <a:gd name="T8" fmla="*/ 79 w 112"/>
                <a:gd name="T9" fmla="*/ 5 h 119"/>
                <a:gd name="T10" fmla="*/ 86 w 112"/>
                <a:gd name="T11" fmla="*/ 9 h 119"/>
                <a:gd name="T12" fmla="*/ 95 w 112"/>
                <a:gd name="T13" fmla="*/ 17 h 119"/>
                <a:gd name="T14" fmla="*/ 103 w 112"/>
                <a:gd name="T15" fmla="*/ 26 h 119"/>
                <a:gd name="T16" fmla="*/ 110 w 112"/>
                <a:gd name="T17" fmla="*/ 38 h 119"/>
                <a:gd name="T18" fmla="*/ 112 w 112"/>
                <a:gd name="T19" fmla="*/ 50 h 119"/>
                <a:gd name="T20" fmla="*/ 112 w 112"/>
                <a:gd name="T21" fmla="*/ 59 h 119"/>
                <a:gd name="T22" fmla="*/ 112 w 112"/>
                <a:gd name="T23" fmla="*/ 71 h 119"/>
                <a:gd name="T24" fmla="*/ 107 w 112"/>
                <a:gd name="T25" fmla="*/ 83 h 119"/>
                <a:gd name="T26" fmla="*/ 103 w 112"/>
                <a:gd name="T27" fmla="*/ 93 h 119"/>
                <a:gd name="T28" fmla="*/ 95 w 112"/>
                <a:gd name="T29" fmla="*/ 102 h 119"/>
                <a:gd name="T30" fmla="*/ 86 w 112"/>
                <a:gd name="T31" fmla="*/ 109 h 119"/>
                <a:gd name="T32" fmla="*/ 79 w 112"/>
                <a:gd name="T33" fmla="*/ 116 h 119"/>
                <a:gd name="T34" fmla="*/ 65 w 112"/>
                <a:gd name="T35" fmla="*/ 116 h 119"/>
                <a:gd name="T36" fmla="*/ 55 w 112"/>
                <a:gd name="T37" fmla="*/ 119 h 119"/>
                <a:gd name="T38" fmla="*/ 43 w 112"/>
                <a:gd name="T39" fmla="*/ 116 h 119"/>
                <a:gd name="T40" fmla="*/ 34 w 112"/>
                <a:gd name="T41" fmla="*/ 114 h 119"/>
                <a:gd name="T42" fmla="*/ 24 w 112"/>
                <a:gd name="T43" fmla="*/ 107 h 119"/>
                <a:gd name="T44" fmla="*/ 17 w 112"/>
                <a:gd name="T45" fmla="*/ 100 h 119"/>
                <a:gd name="T46" fmla="*/ 8 w 112"/>
                <a:gd name="T47" fmla="*/ 90 h 119"/>
                <a:gd name="T48" fmla="*/ 5 w 112"/>
                <a:gd name="T49" fmla="*/ 81 h 119"/>
                <a:gd name="T50" fmla="*/ 0 w 112"/>
                <a:gd name="T51" fmla="*/ 69 h 119"/>
                <a:gd name="T52" fmla="*/ 0 w 112"/>
                <a:gd name="T53" fmla="*/ 57 h 119"/>
                <a:gd name="T54" fmla="*/ 0 w 112"/>
                <a:gd name="T55" fmla="*/ 45 h 119"/>
                <a:gd name="T56" fmla="*/ 5 w 112"/>
                <a:gd name="T57" fmla="*/ 36 h 119"/>
                <a:gd name="T58" fmla="*/ 10 w 112"/>
                <a:gd name="T59" fmla="*/ 24 h 119"/>
                <a:gd name="T60" fmla="*/ 17 w 112"/>
                <a:gd name="T61" fmla="*/ 17 h 119"/>
                <a:gd name="T62" fmla="*/ 27 w 112"/>
                <a:gd name="T63" fmla="*/ 7 h 119"/>
                <a:gd name="T64" fmla="*/ 36 w 112"/>
                <a:gd name="T65" fmla="*/ 5 h 119"/>
                <a:gd name="T66" fmla="*/ 36 w 112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9"/>
                <a:gd name="T104" fmla="*/ 112 w 112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9">
                  <a:moveTo>
                    <a:pt x="36" y="5"/>
                  </a:moveTo>
                  <a:lnTo>
                    <a:pt x="46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9" y="5"/>
                  </a:lnTo>
                  <a:lnTo>
                    <a:pt x="86" y="9"/>
                  </a:lnTo>
                  <a:lnTo>
                    <a:pt x="95" y="17"/>
                  </a:lnTo>
                  <a:lnTo>
                    <a:pt x="103" y="26"/>
                  </a:lnTo>
                  <a:lnTo>
                    <a:pt x="110" y="38"/>
                  </a:lnTo>
                  <a:lnTo>
                    <a:pt x="112" y="50"/>
                  </a:lnTo>
                  <a:lnTo>
                    <a:pt x="112" y="59"/>
                  </a:lnTo>
                  <a:lnTo>
                    <a:pt x="112" y="71"/>
                  </a:lnTo>
                  <a:lnTo>
                    <a:pt x="107" y="83"/>
                  </a:lnTo>
                  <a:lnTo>
                    <a:pt x="103" y="93"/>
                  </a:lnTo>
                  <a:lnTo>
                    <a:pt x="95" y="102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5" y="116"/>
                  </a:lnTo>
                  <a:lnTo>
                    <a:pt x="55" y="119"/>
                  </a:lnTo>
                  <a:lnTo>
                    <a:pt x="43" y="116"/>
                  </a:lnTo>
                  <a:lnTo>
                    <a:pt x="34" y="114"/>
                  </a:lnTo>
                  <a:lnTo>
                    <a:pt x="24" y="107"/>
                  </a:lnTo>
                  <a:lnTo>
                    <a:pt x="17" y="100"/>
                  </a:lnTo>
                  <a:lnTo>
                    <a:pt x="8" y="90"/>
                  </a:lnTo>
                  <a:lnTo>
                    <a:pt x="5" y="81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7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8" name="Freeform 138"/>
            <p:cNvSpPr>
              <a:spLocks/>
            </p:cNvSpPr>
            <p:nvPr/>
          </p:nvSpPr>
          <p:spPr bwMode="auto">
            <a:xfrm>
              <a:off x="1184" y="4169"/>
              <a:ext cx="114" cy="121"/>
            </a:xfrm>
            <a:custGeom>
              <a:avLst/>
              <a:gdLst>
                <a:gd name="T0" fmla="*/ 36 w 114"/>
                <a:gd name="T1" fmla="*/ 5 h 121"/>
                <a:gd name="T2" fmla="*/ 48 w 114"/>
                <a:gd name="T3" fmla="*/ 0 h 121"/>
                <a:gd name="T4" fmla="*/ 57 w 114"/>
                <a:gd name="T5" fmla="*/ 0 h 121"/>
                <a:gd name="T6" fmla="*/ 69 w 114"/>
                <a:gd name="T7" fmla="*/ 2 h 121"/>
                <a:gd name="T8" fmla="*/ 81 w 114"/>
                <a:gd name="T9" fmla="*/ 7 h 121"/>
                <a:gd name="T10" fmla="*/ 88 w 114"/>
                <a:gd name="T11" fmla="*/ 12 h 121"/>
                <a:gd name="T12" fmla="*/ 98 w 114"/>
                <a:gd name="T13" fmla="*/ 19 h 121"/>
                <a:gd name="T14" fmla="*/ 105 w 114"/>
                <a:gd name="T15" fmla="*/ 28 h 121"/>
                <a:gd name="T16" fmla="*/ 109 w 114"/>
                <a:gd name="T17" fmla="*/ 40 h 121"/>
                <a:gd name="T18" fmla="*/ 112 w 114"/>
                <a:gd name="T19" fmla="*/ 52 h 121"/>
                <a:gd name="T20" fmla="*/ 114 w 114"/>
                <a:gd name="T21" fmla="*/ 62 h 121"/>
                <a:gd name="T22" fmla="*/ 112 w 114"/>
                <a:gd name="T23" fmla="*/ 74 h 121"/>
                <a:gd name="T24" fmla="*/ 109 w 114"/>
                <a:gd name="T25" fmla="*/ 85 h 121"/>
                <a:gd name="T26" fmla="*/ 102 w 114"/>
                <a:gd name="T27" fmla="*/ 95 h 121"/>
                <a:gd name="T28" fmla="*/ 95 w 114"/>
                <a:gd name="T29" fmla="*/ 104 h 121"/>
                <a:gd name="T30" fmla="*/ 86 w 114"/>
                <a:gd name="T31" fmla="*/ 109 h 121"/>
                <a:gd name="T32" fmla="*/ 79 w 114"/>
                <a:gd name="T33" fmla="*/ 116 h 121"/>
                <a:gd name="T34" fmla="*/ 67 w 114"/>
                <a:gd name="T35" fmla="*/ 119 h 121"/>
                <a:gd name="T36" fmla="*/ 57 w 114"/>
                <a:gd name="T37" fmla="*/ 121 h 121"/>
                <a:gd name="T38" fmla="*/ 43 w 114"/>
                <a:gd name="T39" fmla="*/ 119 h 121"/>
                <a:gd name="T40" fmla="*/ 33 w 114"/>
                <a:gd name="T41" fmla="*/ 114 h 121"/>
                <a:gd name="T42" fmla="*/ 24 w 114"/>
                <a:gd name="T43" fmla="*/ 109 h 121"/>
                <a:gd name="T44" fmla="*/ 17 w 114"/>
                <a:gd name="T45" fmla="*/ 100 h 121"/>
                <a:gd name="T46" fmla="*/ 7 w 114"/>
                <a:gd name="T47" fmla="*/ 90 h 121"/>
                <a:gd name="T48" fmla="*/ 5 w 114"/>
                <a:gd name="T49" fmla="*/ 83 h 121"/>
                <a:gd name="T50" fmla="*/ 0 w 114"/>
                <a:gd name="T51" fmla="*/ 71 h 121"/>
                <a:gd name="T52" fmla="*/ 0 w 114"/>
                <a:gd name="T53" fmla="*/ 57 h 121"/>
                <a:gd name="T54" fmla="*/ 0 w 114"/>
                <a:gd name="T55" fmla="*/ 47 h 121"/>
                <a:gd name="T56" fmla="*/ 5 w 114"/>
                <a:gd name="T57" fmla="*/ 38 h 121"/>
                <a:gd name="T58" fmla="*/ 10 w 114"/>
                <a:gd name="T59" fmla="*/ 26 h 121"/>
                <a:gd name="T60" fmla="*/ 17 w 114"/>
                <a:gd name="T61" fmla="*/ 19 h 121"/>
                <a:gd name="T62" fmla="*/ 26 w 114"/>
                <a:gd name="T63" fmla="*/ 9 h 121"/>
                <a:gd name="T64" fmla="*/ 36 w 114"/>
                <a:gd name="T65" fmla="*/ 5 h 121"/>
                <a:gd name="T66" fmla="*/ 36 w 114"/>
                <a:gd name="T67" fmla="*/ 5 h 1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1"/>
                <a:gd name="T104" fmla="*/ 114 w 114"/>
                <a:gd name="T105" fmla="*/ 121 h 1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1">
                  <a:moveTo>
                    <a:pt x="36" y="5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81" y="7"/>
                  </a:lnTo>
                  <a:lnTo>
                    <a:pt x="88" y="12"/>
                  </a:lnTo>
                  <a:lnTo>
                    <a:pt x="98" y="19"/>
                  </a:lnTo>
                  <a:lnTo>
                    <a:pt x="105" y="28"/>
                  </a:lnTo>
                  <a:lnTo>
                    <a:pt x="109" y="40"/>
                  </a:lnTo>
                  <a:lnTo>
                    <a:pt x="112" y="52"/>
                  </a:lnTo>
                  <a:lnTo>
                    <a:pt x="114" y="62"/>
                  </a:lnTo>
                  <a:lnTo>
                    <a:pt x="112" y="74"/>
                  </a:lnTo>
                  <a:lnTo>
                    <a:pt x="109" y="85"/>
                  </a:lnTo>
                  <a:lnTo>
                    <a:pt x="102" y="95"/>
                  </a:lnTo>
                  <a:lnTo>
                    <a:pt x="95" y="104"/>
                  </a:lnTo>
                  <a:lnTo>
                    <a:pt x="86" y="109"/>
                  </a:lnTo>
                  <a:lnTo>
                    <a:pt x="79" y="116"/>
                  </a:lnTo>
                  <a:lnTo>
                    <a:pt x="67" y="119"/>
                  </a:lnTo>
                  <a:lnTo>
                    <a:pt x="57" y="121"/>
                  </a:lnTo>
                  <a:lnTo>
                    <a:pt x="43" y="119"/>
                  </a:lnTo>
                  <a:lnTo>
                    <a:pt x="33" y="114"/>
                  </a:lnTo>
                  <a:lnTo>
                    <a:pt x="24" y="109"/>
                  </a:lnTo>
                  <a:lnTo>
                    <a:pt x="17" y="100"/>
                  </a:lnTo>
                  <a:lnTo>
                    <a:pt x="7" y="90"/>
                  </a:lnTo>
                  <a:lnTo>
                    <a:pt x="5" y="83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5" y="38"/>
                  </a:lnTo>
                  <a:lnTo>
                    <a:pt x="10" y="26"/>
                  </a:lnTo>
                  <a:lnTo>
                    <a:pt x="17" y="19"/>
                  </a:lnTo>
                  <a:lnTo>
                    <a:pt x="26" y="9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99" name="Freeform 139"/>
            <p:cNvSpPr>
              <a:spLocks/>
            </p:cNvSpPr>
            <p:nvPr/>
          </p:nvSpPr>
          <p:spPr bwMode="auto">
            <a:xfrm>
              <a:off x="1177" y="3905"/>
              <a:ext cx="112" cy="119"/>
            </a:xfrm>
            <a:custGeom>
              <a:avLst/>
              <a:gdLst>
                <a:gd name="T0" fmla="*/ 36 w 112"/>
                <a:gd name="T1" fmla="*/ 5 h 119"/>
                <a:gd name="T2" fmla="*/ 45 w 112"/>
                <a:gd name="T3" fmla="*/ 0 h 119"/>
                <a:gd name="T4" fmla="*/ 57 w 112"/>
                <a:gd name="T5" fmla="*/ 0 h 119"/>
                <a:gd name="T6" fmla="*/ 69 w 112"/>
                <a:gd name="T7" fmla="*/ 2 h 119"/>
                <a:gd name="T8" fmla="*/ 78 w 112"/>
                <a:gd name="T9" fmla="*/ 7 h 119"/>
                <a:gd name="T10" fmla="*/ 88 w 112"/>
                <a:gd name="T11" fmla="*/ 12 h 119"/>
                <a:gd name="T12" fmla="*/ 97 w 112"/>
                <a:gd name="T13" fmla="*/ 19 h 119"/>
                <a:gd name="T14" fmla="*/ 102 w 112"/>
                <a:gd name="T15" fmla="*/ 26 h 119"/>
                <a:gd name="T16" fmla="*/ 109 w 112"/>
                <a:gd name="T17" fmla="*/ 40 h 119"/>
                <a:gd name="T18" fmla="*/ 112 w 112"/>
                <a:gd name="T19" fmla="*/ 50 h 119"/>
                <a:gd name="T20" fmla="*/ 112 w 112"/>
                <a:gd name="T21" fmla="*/ 62 h 119"/>
                <a:gd name="T22" fmla="*/ 112 w 112"/>
                <a:gd name="T23" fmla="*/ 74 h 119"/>
                <a:gd name="T24" fmla="*/ 107 w 112"/>
                <a:gd name="T25" fmla="*/ 86 h 119"/>
                <a:gd name="T26" fmla="*/ 102 w 112"/>
                <a:gd name="T27" fmla="*/ 95 h 119"/>
                <a:gd name="T28" fmla="*/ 95 w 112"/>
                <a:gd name="T29" fmla="*/ 105 h 119"/>
                <a:gd name="T30" fmla="*/ 86 w 112"/>
                <a:gd name="T31" fmla="*/ 112 h 119"/>
                <a:gd name="T32" fmla="*/ 78 w 112"/>
                <a:gd name="T33" fmla="*/ 119 h 119"/>
                <a:gd name="T34" fmla="*/ 64 w 112"/>
                <a:gd name="T35" fmla="*/ 119 h 119"/>
                <a:gd name="T36" fmla="*/ 55 w 112"/>
                <a:gd name="T37" fmla="*/ 119 h 119"/>
                <a:gd name="T38" fmla="*/ 43 w 112"/>
                <a:gd name="T39" fmla="*/ 119 h 119"/>
                <a:gd name="T40" fmla="*/ 33 w 112"/>
                <a:gd name="T41" fmla="*/ 114 h 119"/>
                <a:gd name="T42" fmla="*/ 24 w 112"/>
                <a:gd name="T43" fmla="*/ 109 h 119"/>
                <a:gd name="T44" fmla="*/ 14 w 112"/>
                <a:gd name="T45" fmla="*/ 100 h 119"/>
                <a:gd name="T46" fmla="*/ 7 w 112"/>
                <a:gd name="T47" fmla="*/ 90 h 119"/>
                <a:gd name="T48" fmla="*/ 5 w 112"/>
                <a:gd name="T49" fmla="*/ 83 h 119"/>
                <a:gd name="T50" fmla="*/ 0 w 112"/>
                <a:gd name="T51" fmla="*/ 69 h 119"/>
                <a:gd name="T52" fmla="*/ 0 w 112"/>
                <a:gd name="T53" fmla="*/ 57 h 119"/>
                <a:gd name="T54" fmla="*/ 0 w 112"/>
                <a:gd name="T55" fmla="*/ 45 h 119"/>
                <a:gd name="T56" fmla="*/ 5 w 112"/>
                <a:gd name="T57" fmla="*/ 36 h 119"/>
                <a:gd name="T58" fmla="*/ 9 w 112"/>
                <a:gd name="T59" fmla="*/ 26 h 119"/>
                <a:gd name="T60" fmla="*/ 17 w 112"/>
                <a:gd name="T61" fmla="*/ 17 h 119"/>
                <a:gd name="T62" fmla="*/ 24 w 112"/>
                <a:gd name="T63" fmla="*/ 9 h 119"/>
                <a:gd name="T64" fmla="*/ 36 w 112"/>
                <a:gd name="T65" fmla="*/ 5 h 119"/>
                <a:gd name="T66" fmla="*/ 36 w 112"/>
                <a:gd name="T67" fmla="*/ 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9"/>
                <a:gd name="T104" fmla="*/ 112 w 112"/>
                <a:gd name="T105" fmla="*/ 119 h 1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9">
                  <a:moveTo>
                    <a:pt x="36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8" y="12"/>
                  </a:lnTo>
                  <a:lnTo>
                    <a:pt x="97" y="19"/>
                  </a:lnTo>
                  <a:lnTo>
                    <a:pt x="102" y="26"/>
                  </a:lnTo>
                  <a:lnTo>
                    <a:pt x="109" y="40"/>
                  </a:lnTo>
                  <a:lnTo>
                    <a:pt x="112" y="50"/>
                  </a:lnTo>
                  <a:lnTo>
                    <a:pt x="112" y="62"/>
                  </a:lnTo>
                  <a:lnTo>
                    <a:pt x="112" y="74"/>
                  </a:lnTo>
                  <a:lnTo>
                    <a:pt x="107" y="86"/>
                  </a:lnTo>
                  <a:lnTo>
                    <a:pt x="102" y="95"/>
                  </a:lnTo>
                  <a:lnTo>
                    <a:pt x="95" y="105"/>
                  </a:lnTo>
                  <a:lnTo>
                    <a:pt x="86" y="112"/>
                  </a:lnTo>
                  <a:lnTo>
                    <a:pt x="78" y="119"/>
                  </a:lnTo>
                  <a:lnTo>
                    <a:pt x="64" y="119"/>
                  </a:lnTo>
                  <a:lnTo>
                    <a:pt x="55" y="119"/>
                  </a:lnTo>
                  <a:lnTo>
                    <a:pt x="43" y="119"/>
                  </a:lnTo>
                  <a:lnTo>
                    <a:pt x="33" y="114"/>
                  </a:lnTo>
                  <a:lnTo>
                    <a:pt x="24" y="109"/>
                  </a:lnTo>
                  <a:lnTo>
                    <a:pt x="14" y="100"/>
                  </a:lnTo>
                  <a:lnTo>
                    <a:pt x="7" y="90"/>
                  </a:lnTo>
                  <a:lnTo>
                    <a:pt x="5" y="83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0" name="Freeform 140"/>
            <p:cNvSpPr>
              <a:spLocks/>
            </p:cNvSpPr>
            <p:nvPr/>
          </p:nvSpPr>
          <p:spPr bwMode="auto">
            <a:xfrm>
              <a:off x="1448" y="3370"/>
              <a:ext cx="1194" cy="732"/>
            </a:xfrm>
            <a:custGeom>
              <a:avLst/>
              <a:gdLst>
                <a:gd name="T0" fmla="*/ 240 w 1194"/>
                <a:gd name="T1" fmla="*/ 0 h 732"/>
                <a:gd name="T2" fmla="*/ 278 w 1194"/>
                <a:gd name="T3" fmla="*/ 0 h 732"/>
                <a:gd name="T4" fmla="*/ 316 w 1194"/>
                <a:gd name="T5" fmla="*/ 2 h 732"/>
                <a:gd name="T6" fmla="*/ 366 w 1194"/>
                <a:gd name="T7" fmla="*/ 19 h 732"/>
                <a:gd name="T8" fmla="*/ 411 w 1194"/>
                <a:gd name="T9" fmla="*/ 50 h 732"/>
                <a:gd name="T10" fmla="*/ 445 w 1194"/>
                <a:gd name="T11" fmla="*/ 88 h 732"/>
                <a:gd name="T12" fmla="*/ 468 w 1194"/>
                <a:gd name="T13" fmla="*/ 126 h 732"/>
                <a:gd name="T14" fmla="*/ 492 w 1194"/>
                <a:gd name="T15" fmla="*/ 159 h 732"/>
                <a:gd name="T16" fmla="*/ 518 w 1194"/>
                <a:gd name="T17" fmla="*/ 188 h 732"/>
                <a:gd name="T18" fmla="*/ 556 w 1194"/>
                <a:gd name="T19" fmla="*/ 207 h 732"/>
                <a:gd name="T20" fmla="*/ 616 w 1194"/>
                <a:gd name="T21" fmla="*/ 211 h 732"/>
                <a:gd name="T22" fmla="*/ 671 w 1194"/>
                <a:gd name="T23" fmla="*/ 207 h 732"/>
                <a:gd name="T24" fmla="*/ 711 w 1194"/>
                <a:gd name="T25" fmla="*/ 204 h 732"/>
                <a:gd name="T26" fmla="*/ 747 w 1194"/>
                <a:gd name="T27" fmla="*/ 204 h 732"/>
                <a:gd name="T28" fmla="*/ 794 w 1194"/>
                <a:gd name="T29" fmla="*/ 204 h 732"/>
                <a:gd name="T30" fmla="*/ 844 w 1194"/>
                <a:gd name="T31" fmla="*/ 211 h 732"/>
                <a:gd name="T32" fmla="*/ 885 w 1194"/>
                <a:gd name="T33" fmla="*/ 221 h 732"/>
                <a:gd name="T34" fmla="*/ 923 w 1194"/>
                <a:gd name="T35" fmla="*/ 235 h 732"/>
                <a:gd name="T36" fmla="*/ 968 w 1194"/>
                <a:gd name="T37" fmla="*/ 271 h 732"/>
                <a:gd name="T38" fmla="*/ 1003 w 1194"/>
                <a:gd name="T39" fmla="*/ 321 h 732"/>
                <a:gd name="T40" fmla="*/ 1022 w 1194"/>
                <a:gd name="T41" fmla="*/ 357 h 732"/>
                <a:gd name="T42" fmla="*/ 1053 w 1194"/>
                <a:gd name="T43" fmla="*/ 402 h 732"/>
                <a:gd name="T44" fmla="*/ 1106 w 1194"/>
                <a:gd name="T45" fmla="*/ 430 h 732"/>
                <a:gd name="T46" fmla="*/ 1160 w 1194"/>
                <a:gd name="T47" fmla="*/ 442 h 732"/>
                <a:gd name="T48" fmla="*/ 1191 w 1194"/>
                <a:gd name="T49" fmla="*/ 445 h 732"/>
                <a:gd name="T50" fmla="*/ 1141 w 1194"/>
                <a:gd name="T51" fmla="*/ 732 h 732"/>
                <a:gd name="T52" fmla="*/ 1103 w 1194"/>
                <a:gd name="T53" fmla="*/ 730 h 732"/>
                <a:gd name="T54" fmla="*/ 1068 w 1194"/>
                <a:gd name="T55" fmla="*/ 730 h 732"/>
                <a:gd name="T56" fmla="*/ 1025 w 1194"/>
                <a:gd name="T57" fmla="*/ 725 h 732"/>
                <a:gd name="T58" fmla="*/ 982 w 1194"/>
                <a:gd name="T59" fmla="*/ 716 h 732"/>
                <a:gd name="T60" fmla="*/ 939 w 1194"/>
                <a:gd name="T61" fmla="*/ 701 h 732"/>
                <a:gd name="T62" fmla="*/ 904 w 1194"/>
                <a:gd name="T63" fmla="*/ 682 h 732"/>
                <a:gd name="T64" fmla="*/ 875 w 1194"/>
                <a:gd name="T65" fmla="*/ 651 h 732"/>
                <a:gd name="T66" fmla="*/ 846 w 1194"/>
                <a:gd name="T67" fmla="*/ 621 h 732"/>
                <a:gd name="T68" fmla="*/ 816 w 1194"/>
                <a:gd name="T69" fmla="*/ 590 h 732"/>
                <a:gd name="T70" fmla="*/ 787 w 1194"/>
                <a:gd name="T71" fmla="*/ 563 h 732"/>
                <a:gd name="T72" fmla="*/ 756 w 1194"/>
                <a:gd name="T73" fmla="*/ 542 h 732"/>
                <a:gd name="T74" fmla="*/ 713 w 1194"/>
                <a:gd name="T75" fmla="*/ 523 h 732"/>
                <a:gd name="T76" fmla="*/ 656 w 1194"/>
                <a:gd name="T77" fmla="*/ 528 h 732"/>
                <a:gd name="T78" fmla="*/ 623 w 1194"/>
                <a:gd name="T79" fmla="*/ 537 h 732"/>
                <a:gd name="T80" fmla="*/ 583 w 1194"/>
                <a:gd name="T81" fmla="*/ 547 h 732"/>
                <a:gd name="T82" fmla="*/ 540 w 1194"/>
                <a:gd name="T83" fmla="*/ 552 h 732"/>
                <a:gd name="T84" fmla="*/ 497 w 1194"/>
                <a:gd name="T85" fmla="*/ 554 h 732"/>
                <a:gd name="T86" fmla="*/ 454 w 1194"/>
                <a:gd name="T87" fmla="*/ 549 h 732"/>
                <a:gd name="T88" fmla="*/ 416 w 1194"/>
                <a:gd name="T89" fmla="*/ 542 h 732"/>
                <a:gd name="T90" fmla="*/ 383 w 1194"/>
                <a:gd name="T91" fmla="*/ 528 h 732"/>
                <a:gd name="T92" fmla="*/ 342 w 1194"/>
                <a:gd name="T93" fmla="*/ 478 h 732"/>
                <a:gd name="T94" fmla="*/ 307 w 1194"/>
                <a:gd name="T95" fmla="*/ 421 h 732"/>
                <a:gd name="T96" fmla="*/ 269 w 1194"/>
                <a:gd name="T97" fmla="*/ 371 h 732"/>
                <a:gd name="T98" fmla="*/ 228 w 1194"/>
                <a:gd name="T99" fmla="*/ 330 h 732"/>
                <a:gd name="T100" fmla="*/ 178 w 1194"/>
                <a:gd name="T101" fmla="*/ 314 h 732"/>
                <a:gd name="T102" fmla="*/ 126 w 1194"/>
                <a:gd name="T103" fmla="*/ 309 h 732"/>
                <a:gd name="T104" fmla="*/ 76 w 1194"/>
                <a:gd name="T105" fmla="*/ 311 h 732"/>
                <a:gd name="T106" fmla="*/ 21 w 1194"/>
                <a:gd name="T107" fmla="*/ 316 h 732"/>
                <a:gd name="T108" fmla="*/ 0 w 1194"/>
                <a:gd name="T109" fmla="*/ 321 h 7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94"/>
                <a:gd name="T166" fmla="*/ 0 h 732"/>
                <a:gd name="T167" fmla="*/ 1194 w 1194"/>
                <a:gd name="T168" fmla="*/ 732 h 7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94" h="732">
                  <a:moveTo>
                    <a:pt x="207" y="7"/>
                  </a:moveTo>
                  <a:lnTo>
                    <a:pt x="216" y="5"/>
                  </a:lnTo>
                  <a:lnTo>
                    <a:pt x="228" y="2"/>
                  </a:lnTo>
                  <a:lnTo>
                    <a:pt x="240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7" y="0"/>
                  </a:lnTo>
                  <a:lnTo>
                    <a:pt x="316" y="2"/>
                  </a:lnTo>
                  <a:lnTo>
                    <a:pt x="326" y="5"/>
                  </a:lnTo>
                  <a:lnTo>
                    <a:pt x="340" y="9"/>
                  </a:lnTo>
                  <a:lnTo>
                    <a:pt x="354" y="14"/>
                  </a:lnTo>
                  <a:lnTo>
                    <a:pt x="366" y="19"/>
                  </a:lnTo>
                  <a:lnTo>
                    <a:pt x="378" y="26"/>
                  </a:lnTo>
                  <a:lnTo>
                    <a:pt x="390" y="31"/>
                  </a:lnTo>
                  <a:lnTo>
                    <a:pt x="402" y="40"/>
                  </a:lnTo>
                  <a:lnTo>
                    <a:pt x="411" y="50"/>
                  </a:lnTo>
                  <a:lnTo>
                    <a:pt x="421" y="59"/>
                  </a:lnTo>
                  <a:lnTo>
                    <a:pt x="428" y="69"/>
                  </a:lnTo>
                  <a:lnTo>
                    <a:pt x="438" y="78"/>
                  </a:lnTo>
                  <a:lnTo>
                    <a:pt x="445" y="88"/>
                  </a:lnTo>
                  <a:lnTo>
                    <a:pt x="452" y="97"/>
                  </a:lnTo>
                  <a:lnTo>
                    <a:pt x="457" y="107"/>
                  </a:lnTo>
                  <a:lnTo>
                    <a:pt x="464" y="116"/>
                  </a:lnTo>
                  <a:lnTo>
                    <a:pt x="468" y="126"/>
                  </a:lnTo>
                  <a:lnTo>
                    <a:pt x="476" y="135"/>
                  </a:lnTo>
                  <a:lnTo>
                    <a:pt x="480" y="145"/>
                  </a:lnTo>
                  <a:lnTo>
                    <a:pt x="487" y="154"/>
                  </a:lnTo>
                  <a:lnTo>
                    <a:pt x="492" y="159"/>
                  </a:lnTo>
                  <a:lnTo>
                    <a:pt x="497" y="169"/>
                  </a:lnTo>
                  <a:lnTo>
                    <a:pt x="504" y="176"/>
                  </a:lnTo>
                  <a:lnTo>
                    <a:pt x="511" y="183"/>
                  </a:lnTo>
                  <a:lnTo>
                    <a:pt x="518" y="188"/>
                  </a:lnTo>
                  <a:lnTo>
                    <a:pt x="525" y="195"/>
                  </a:lnTo>
                  <a:lnTo>
                    <a:pt x="533" y="200"/>
                  </a:lnTo>
                  <a:lnTo>
                    <a:pt x="542" y="204"/>
                  </a:lnTo>
                  <a:lnTo>
                    <a:pt x="556" y="207"/>
                  </a:lnTo>
                  <a:lnTo>
                    <a:pt x="573" y="209"/>
                  </a:lnTo>
                  <a:lnTo>
                    <a:pt x="587" y="211"/>
                  </a:lnTo>
                  <a:lnTo>
                    <a:pt x="602" y="214"/>
                  </a:lnTo>
                  <a:lnTo>
                    <a:pt x="616" y="211"/>
                  </a:lnTo>
                  <a:lnTo>
                    <a:pt x="630" y="211"/>
                  </a:lnTo>
                  <a:lnTo>
                    <a:pt x="642" y="209"/>
                  </a:lnTo>
                  <a:lnTo>
                    <a:pt x="656" y="209"/>
                  </a:lnTo>
                  <a:lnTo>
                    <a:pt x="671" y="207"/>
                  </a:lnTo>
                  <a:lnTo>
                    <a:pt x="685" y="207"/>
                  </a:lnTo>
                  <a:lnTo>
                    <a:pt x="692" y="204"/>
                  </a:lnTo>
                  <a:lnTo>
                    <a:pt x="701" y="204"/>
                  </a:lnTo>
                  <a:lnTo>
                    <a:pt x="711" y="204"/>
                  </a:lnTo>
                  <a:lnTo>
                    <a:pt x="720" y="204"/>
                  </a:lnTo>
                  <a:lnTo>
                    <a:pt x="728" y="204"/>
                  </a:lnTo>
                  <a:lnTo>
                    <a:pt x="737" y="204"/>
                  </a:lnTo>
                  <a:lnTo>
                    <a:pt x="747" y="204"/>
                  </a:lnTo>
                  <a:lnTo>
                    <a:pt x="761" y="204"/>
                  </a:lnTo>
                  <a:lnTo>
                    <a:pt x="768" y="204"/>
                  </a:lnTo>
                  <a:lnTo>
                    <a:pt x="782" y="204"/>
                  </a:lnTo>
                  <a:lnTo>
                    <a:pt x="794" y="204"/>
                  </a:lnTo>
                  <a:lnTo>
                    <a:pt x="808" y="209"/>
                  </a:lnTo>
                  <a:lnTo>
                    <a:pt x="820" y="209"/>
                  </a:lnTo>
                  <a:lnTo>
                    <a:pt x="832" y="209"/>
                  </a:lnTo>
                  <a:lnTo>
                    <a:pt x="844" y="211"/>
                  </a:lnTo>
                  <a:lnTo>
                    <a:pt x="856" y="214"/>
                  </a:lnTo>
                  <a:lnTo>
                    <a:pt x="865" y="216"/>
                  </a:lnTo>
                  <a:lnTo>
                    <a:pt x="875" y="219"/>
                  </a:lnTo>
                  <a:lnTo>
                    <a:pt x="885" y="221"/>
                  </a:lnTo>
                  <a:lnTo>
                    <a:pt x="896" y="226"/>
                  </a:lnTo>
                  <a:lnTo>
                    <a:pt x="904" y="228"/>
                  </a:lnTo>
                  <a:lnTo>
                    <a:pt x="913" y="233"/>
                  </a:lnTo>
                  <a:lnTo>
                    <a:pt x="923" y="235"/>
                  </a:lnTo>
                  <a:lnTo>
                    <a:pt x="930" y="240"/>
                  </a:lnTo>
                  <a:lnTo>
                    <a:pt x="944" y="250"/>
                  </a:lnTo>
                  <a:lnTo>
                    <a:pt x="958" y="261"/>
                  </a:lnTo>
                  <a:lnTo>
                    <a:pt x="968" y="271"/>
                  </a:lnTo>
                  <a:lnTo>
                    <a:pt x="980" y="280"/>
                  </a:lnTo>
                  <a:lnTo>
                    <a:pt x="987" y="292"/>
                  </a:lnTo>
                  <a:lnTo>
                    <a:pt x="996" y="307"/>
                  </a:lnTo>
                  <a:lnTo>
                    <a:pt x="1003" y="321"/>
                  </a:lnTo>
                  <a:lnTo>
                    <a:pt x="1011" y="335"/>
                  </a:lnTo>
                  <a:lnTo>
                    <a:pt x="1015" y="340"/>
                  </a:lnTo>
                  <a:lnTo>
                    <a:pt x="1020" y="349"/>
                  </a:lnTo>
                  <a:lnTo>
                    <a:pt x="1022" y="357"/>
                  </a:lnTo>
                  <a:lnTo>
                    <a:pt x="1027" y="366"/>
                  </a:lnTo>
                  <a:lnTo>
                    <a:pt x="1034" y="378"/>
                  </a:lnTo>
                  <a:lnTo>
                    <a:pt x="1044" y="392"/>
                  </a:lnTo>
                  <a:lnTo>
                    <a:pt x="1053" y="402"/>
                  </a:lnTo>
                  <a:lnTo>
                    <a:pt x="1065" y="411"/>
                  </a:lnTo>
                  <a:lnTo>
                    <a:pt x="1077" y="418"/>
                  </a:lnTo>
                  <a:lnTo>
                    <a:pt x="1091" y="425"/>
                  </a:lnTo>
                  <a:lnTo>
                    <a:pt x="1106" y="430"/>
                  </a:lnTo>
                  <a:lnTo>
                    <a:pt x="1122" y="435"/>
                  </a:lnTo>
                  <a:lnTo>
                    <a:pt x="1134" y="437"/>
                  </a:lnTo>
                  <a:lnTo>
                    <a:pt x="1148" y="440"/>
                  </a:lnTo>
                  <a:lnTo>
                    <a:pt x="1160" y="442"/>
                  </a:lnTo>
                  <a:lnTo>
                    <a:pt x="1172" y="445"/>
                  </a:lnTo>
                  <a:lnTo>
                    <a:pt x="1179" y="445"/>
                  </a:lnTo>
                  <a:lnTo>
                    <a:pt x="1189" y="445"/>
                  </a:lnTo>
                  <a:lnTo>
                    <a:pt x="1191" y="445"/>
                  </a:lnTo>
                  <a:lnTo>
                    <a:pt x="1194" y="447"/>
                  </a:lnTo>
                  <a:lnTo>
                    <a:pt x="1151" y="732"/>
                  </a:lnTo>
                  <a:lnTo>
                    <a:pt x="1148" y="732"/>
                  </a:lnTo>
                  <a:lnTo>
                    <a:pt x="1141" y="732"/>
                  </a:lnTo>
                  <a:lnTo>
                    <a:pt x="1132" y="732"/>
                  </a:lnTo>
                  <a:lnTo>
                    <a:pt x="1120" y="732"/>
                  </a:lnTo>
                  <a:lnTo>
                    <a:pt x="1110" y="730"/>
                  </a:lnTo>
                  <a:lnTo>
                    <a:pt x="1103" y="730"/>
                  </a:lnTo>
                  <a:lnTo>
                    <a:pt x="1094" y="730"/>
                  </a:lnTo>
                  <a:lnTo>
                    <a:pt x="1087" y="730"/>
                  </a:lnTo>
                  <a:lnTo>
                    <a:pt x="1077" y="730"/>
                  </a:lnTo>
                  <a:lnTo>
                    <a:pt x="1068" y="730"/>
                  </a:lnTo>
                  <a:lnTo>
                    <a:pt x="1058" y="730"/>
                  </a:lnTo>
                  <a:lnTo>
                    <a:pt x="1049" y="730"/>
                  </a:lnTo>
                  <a:lnTo>
                    <a:pt x="1034" y="728"/>
                  </a:lnTo>
                  <a:lnTo>
                    <a:pt x="1025" y="725"/>
                  </a:lnTo>
                  <a:lnTo>
                    <a:pt x="1013" y="725"/>
                  </a:lnTo>
                  <a:lnTo>
                    <a:pt x="1003" y="723"/>
                  </a:lnTo>
                  <a:lnTo>
                    <a:pt x="992" y="720"/>
                  </a:lnTo>
                  <a:lnTo>
                    <a:pt x="982" y="716"/>
                  </a:lnTo>
                  <a:lnTo>
                    <a:pt x="972" y="713"/>
                  </a:lnTo>
                  <a:lnTo>
                    <a:pt x="961" y="711"/>
                  </a:lnTo>
                  <a:lnTo>
                    <a:pt x="951" y="706"/>
                  </a:lnTo>
                  <a:lnTo>
                    <a:pt x="939" y="701"/>
                  </a:lnTo>
                  <a:lnTo>
                    <a:pt x="930" y="697"/>
                  </a:lnTo>
                  <a:lnTo>
                    <a:pt x="920" y="692"/>
                  </a:lnTo>
                  <a:lnTo>
                    <a:pt x="911" y="687"/>
                  </a:lnTo>
                  <a:lnTo>
                    <a:pt x="904" y="682"/>
                  </a:lnTo>
                  <a:lnTo>
                    <a:pt x="894" y="675"/>
                  </a:lnTo>
                  <a:lnTo>
                    <a:pt x="889" y="668"/>
                  </a:lnTo>
                  <a:lnTo>
                    <a:pt x="882" y="659"/>
                  </a:lnTo>
                  <a:lnTo>
                    <a:pt x="875" y="651"/>
                  </a:lnTo>
                  <a:lnTo>
                    <a:pt x="865" y="644"/>
                  </a:lnTo>
                  <a:lnTo>
                    <a:pt x="861" y="637"/>
                  </a:lnTo>
                  <a:lnTo>
                    <a:pt x="851" y="628"/>
                  </a:lnTo>
                  <a:lnTo>
                    <a:pt x="846" y="621"/>
                  </a:lnTo>
                  <a:lnTo>
                    <a:pt x="837" y="613"/>
                  </a:lnTo>
                  <a:lnTo>
                    <a:pt x="832" y="606"/>
                  </a:lnTo>
                  <a:lnTo>
                    <a:pt x="823" y="597"/>
                  </a:lnTo>
                  <a:lnTo>
                    <a:pt x="816" y="590"/>
                  </a:lnTo>
                  <a:lnTo>
                    <a:pt x="808" y="582"/>
                  </a:lnTo>
                  <a:lnTo>
                    <a:pt x="801" y="578"/>
                  </a:lnTo>
                  <a:lnTo>
                    <a:pt x="794" y="571"/>
                  </a:lnTo>
                  <a:lnTo>
                    <a:pt x="787" y="563"/>
                  </a:lnTo>
                  <a:lnTo>
                    <a:pt x="778" y="559"/>
                  </a:lnTo>
                  <a:lnTo>
                    <a:pt x="773" y="554"/>
                  </a:lnTo>
                  <a:lnTo>
                    <a:pt x="763" y="547"/>
                  </a:lnTo>
                  <a:lnTo>
                    <a:pt x="756" y="542"/>
                  </a:lnTo>
                  <a:lnTo>
                    <a:pt x="749" y="537"/>
                  </a:lnTo>
                  <a:lnTo>
                    <a:pt x="742" y="533"/>
                  </a:lnTo>
                  <a:lnTo>
                    <a:pt x="728" y="525"/>
                  </a:lnTo>
                  <a:lnTo>
                    <a:pt x="713" y="523"/>
                  </a:lnTo>
                  <a:lnTo>
                    <a:pt x="699" y="518"/>
                  </a:lnTo>
                  <a:lnTo>
                    <a:pt x="685" y="518"/>
                  </a:lnTo>
                  <a:lnTo>
                    <a:pt x="671" y="521"/>
                  </a:lnTo>
                  <a:lnTo>
                    <a:pt x="656" y="528"/>
                  </a:lnTo>
                  <a:lnTo>
                    <a:pt x="649" y="528"/>
                  </a:lnTo>
                  <a:lnTo>
                    <a:pt x="640" y="533"/>
                  </a:lnTo>
                  <a:lnTo>
                    <a:pt x="630" y="535"/>
                  </a:lnTo>
                  <a:lnTo>
                    <a:pt x="623" y="537"/>
                  </a:lnTo>
                  <a:lnTo>
                    <a:pt x="611" y="540"/>
                  </a:lnTo>
                  <a:lnTo>
                    <a:pt x="602" y="542"/>
                  </a:lnTo>
                  <a:lnTo>
                    <a:pt x="592" y="544"/>
                  </a:lnTo>
                  <a:lnTo>
                    <a:pt x="583" y="547"/>
                  </a:lnTo>
                  <a:lnTo>
                    <a:pt x="573" y="547"/>
                  </a:lnTo>
                  <a:lnTo>
                    <a:pt x="561" y="549"/>
                  </a:lnTo>
                  <a:lnTo>
                    <a:pt x="549" y="552"/>
                  </a:lnTo>
                  <a:lnTo>
                    <a:pt x="540" y="552"/>
                  </a:lnTo>
                  <a:lnTo>
                    <a:pt x="528" y="552"/>
                  </a:lnTo>
                  <a:lnTo>
                    <a:pt x="518" y="552"/>
                  </a:lnTo>
                  <a:lnTo>
                    <a:pt x="506" y="552"/>
                  </a:lnTo>
                  <a:lnTo>
                    <a:pt x="497" y="554"/>
                  </a:lnTo>
                  <a:lnTo>
                    <a:pt x="485" y="552"/>
                  </a:lnTo>
                  <a:lnTo>
                    <a:pt x="476" y="552"/>
                  </a:lnTo>
                  <a:lnTo>
                    <a:pt x="464" y="552"/>
                  </a:lnTo>
                  <a:lnTo>
                    <a:pt x="454" y="549"/>
                  </a:lnTo>
                  <a:lnTo>
                    <a:pt x="442" y="547"/>
                  </a:lnTo>
                  <a:lnTo>
                    <a:pt x="433" y="544"/>
                  </a:lnTo>
                  <a:lnTo>
                    <a:pt x="423" y="542"/>
                  </a:lnTo>
                  <a:lnTo>
                    <a:pt x="416" y="542"/>
                  </a:lnTo>
                  <a:lnTo>
                    <a:pt x="407" y="537"/>
                  </a:lnTo>
                  <a:lnTo>
                    <a:pt x="397" y="535"/>
                  </a:lnTo>
                  <a:lnTo>
                    <a:pt x="390" y="530"/>
                  </a:lnTo>
                  <a:lnTo>
                    <a:pt x="383" y="528"/>
                  </a:lnTo>
                  <a:lnTo>
                    <a:pt x="369" y="516"/>
                  </a:lnTo>
                  <a:lnTo>
                    <a:pt x="361" y="506"/>
                  </a:lnTo>
                  <a:lnTo>
                    <a:pt x="352" y="492"/>
                  </a:lnTo>
                  <a:lnTo>
                    <a:pt x="342" y="478"/>
                  </a:lnTo>
                  <a:lnTo>
                    <a:pt x="333" y="464"/>
                  </a:lnTo>
                  <a:lnTo>
                    <a:pt x="326" y="449"/>
                  </a:lnTo>
                  <a:lnTo>
                    <a:pt x="316" y="435"/>
                  </a:lnTo>
                  <a:lnTo>
                    <a:pt x="307" y="421"/>
                  </a:lnTo>
                  <a:lnTo>
                    <a:pt x="297" y="409"/>
                  </a:lnTo>
                  <a:lnTo>
                    <a:pt x="290" y="397"/>
                  </a:lnTo>
                  <a:lnTo>
                    <a:pt x="278" y="383"/>
                  </a:lnTo>
                  <a:lnTo>
                    <a:pt x="269" y="371"/>
                  </a:lnTo>
                  <a:lnTo>
                    <a:pt x="259" y="359"/>
                  </a:lnTo>
                  <a:lnTo>
                    <a:pt x="250" y="349"/>
                  </a:lnTo>
                  <a:lnTo>
                    <a:pt x="240" y="340"/>
                  </a:lnTo>
                  <a:lnTo>
                    <a:pt x="228" y="330"/>
                  </a:lnTo>
                  <a:lnTo>
                    <a:pt x="216" y="323"/>
                  </a:lnTo>
                  <a:lnTo>
                    <a:pt x="207" y="321"/>
                  </a:lnTo>
                  <a:lnTo>
                    <a:pt x="193" y="316"/>
                  </a:lnTo>
                  <a:lnTo>
                    <a:pt x="178" y="314"/>
                  </a:lnTo>
                  <a:lnTo>
                    <a:pt x="159" y="309"/>
                  </a:lnTo>
                  <a:lnTo>
                    <a:pt x="143" y="309"/>
                  </a:lnTo>
                  <a:lnTo>
                    <a:pt x="133" y="309"/>
                  </a:lnTo>
                  <a:lnTo>
                    <a:pt x="126" y="309"/>
                  </a:lnTo>
                  <a:lnTo>
                    <a:pt x="117" y="309"/>
                  </a:lnTo>
                  <a:lnTo>
                    <a:pt x="109" y="309"/>
                  </a:lnTo>
                  <a:lnTo>
                    <a:pt x="90" y="309"/>
                  </a:lnTo>
                  <a:lnTo>
                    <a:pt x="76" y="311"/>
                  </a:lnTo>
                  <a:lnTo>
                    <a:pt x="59" y="311"/>
                  </a:lnTo>
                  <a:lnTo>
                    <a:pt x="45" y="314"/>
                  </a:lnTo>
                  <a:lnTo>
                    <a:pt x="31" y="314"/>
                  </a:lnTo>
                  <a:lnTo>
                    <a:pt x="21" y="316"/>
                  </a:lnTo>
                  <a:lnTo>
                    <a:pt x="12" y="318"/>
                  </a:lnTo>
                  <a:lnTo>
                    <a:pt x="5" y="321"/>
                  </a:lnTo>
                  <a:lnTo>
                    <a:pt x="0" y="321"/>
                  </a:lnTo>
                  <a:lnTo>
                    <a:pt x="207" y="7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1" name="Freeform 141"/>
            <p:cNvSpPr>
              <a:spLocks/>
            </p:cNvSpPr>
            <p:nvPr/>
          </p:nvSpPr>
          <p:spPr bwMode="auto">
            <a:xfrm>
              <a:off x="1408" y="2906"/>
              <a:ext cx="1276" cy="1144"/>
            </a:xfrm>
            <a:custGeom>
              <a:avLst/>
              <a:gdLst>
                <a:gd name="T0" fmla="*/ 135 w 1276"/>
                <a:gd name="T1" fmla="*/ 659 h 1144"/>
                <a:gd name="T2" fmla="*/ 242 w 1276"/>
                <a:gd name="T3" fmla="*/ 504 h 1144"/>
                <a:gd name="T4" fmla="*/ 347 w 1276"/>
                <a:gd name="T5" fmla="*/ 376 h 1144"/>
                <a:gd name="T6" fmla="*/ 454 w 1276"/>
                <a:gd name="T7" fmla="*/ 269 h 1144"/>
                <a:gd name="T8" fmla="*/ 556 w 1276"/>
                <a:gd name="T9" fmla="*/ 186 h 1144"/>
                <a:gd name="T10" fmla="*/ 656 w 1276"/>
                <a:gd name="T11" fmla="*/ 124 h 1144"/>
                <a:gd name="T12" fmla="*/ 751 w 1276"/>
                <a:gd name="T13" fmla="*/ 81 h 1144"/>
                <a:gd name="T14" fmla="*/ 839 w 1276"/>
                <a:gd name="T15" fmla="*/ 60 h 1144"/>
                <a:gd name="T16" fmla="*/ 920 w 1276"/>
                <a:gd name="T17" fmla="*/ 55 h 1144"/>
                <a:gd name="T18" fmla="*/ 996 w 1276"/>
                <a:gd name="T19" fmla="*/ 69 h 1144"/>
                <a:gd name="T20" fmla="*/ 1065 w 1276"/>
                <a:gd name="T21" fmla="*/ 100 h 1144"/>
                <a:gd name="T22" fmla="*/ 1112 w 1276"/>
                <a:gd name="T23" fmla="*/ 155 h 1144"/>
                <a:gd name="T24" fmla="*/ 1143 w 1276"/>
                <a:gd name="T25" fmla="*/ 219 h 1144"/>
                <a:gd name="T26" fmla="*/ 1162 w 1276"/>
                <a:gd name="T27" fmla="*/ 276 h 1144"/>
                <a:gd name="T28" fmla="*/ 1179 w 1276"/>
                <a:gd name="T29" fmla="*/ 338 h 1144"/>
                <a:gd name="T30" fmla="*/ 1191 w 1276"/>
                <a:gd name="T31" fmla="*/ 407 h 1144"/>
                <a:gd name="T32" fmla="*/ 1203 w 1276"/>
                <a:gd name="T33" fmla="*/ 478 h 1144"/>
                <a:gd name="T34" fmla="*/ 1210 w 1276"/>
                <a:gd name="T35" fmla="*/ 552 h 1144"/>
                <a:gd name="T36" fmla="*/ 1215 w 1276"/>
                <a:gd name="T37" fmla="*/ 626 h 1144"/>
                <a:gd name="T38" fmla="*/ 1219 w 1276"/>
                <a:gd name="T39" fmla="*/ 702 h 1144"/>
                <a:gd name="T40" fmla="*/ 1217 w 1276"/>
                <a:gd name="T41" fmla="*/ 766 h 1144"/>
                <a:gd name="T42" fmla="*/ 1215 w 1276"/>
                <a:gd name="T43" fmla="*/ 828 h 1144"/>
                <a:gd name="T44" fmla="*/ 1212 w 1276"/>
                <a:gd name="T45" fmla="*/ 885 h 1144"/>
                <a:gd name="T46" fmla="*/ 1207 w 1276"/>
                <a:gd name="T47" fmla="*/ 937 h 1144"/>
                <a:gd name="T48" fmla="*/ 1198 w 1276"/>
                <a:gd name="T49" fmla="*/ 1020 h 1144"/>
                <a:gd name="T50" fmla="*/ 1188 w 1276"/>
                <a:gd name="T51" fmla="*/ 1089 h 1144"/>
                <a:gd name="T52" fmla="*/ 1238 w 1276"/>
                <a:gd name="T53" fmla="*/ 1144 h 1144"/>
                <a:gd name="T54" fmla="*/ 1246 w 1276"/>
                <a:gd name="T55" fmla="*/ 1087 h 1144"/>
                <a:gd name="T56" fmla="*/ 1257 w 1276"/>
                <a:gd name="T57" fmla="*/ 1013 h 1144"/>
                <a:gd name="T58" fmla="*/ 1262 w 1276"/>
                <a:gd name="T59" fmla="*/ 932 h 1144"/>
                <a:gd name="T60" fmla="*/ 1269 w 1276"/>
                <a:gd name="T61" fmla="*/ 878 h 1144"/>
                <a:gd name="T62" fmla="*/ 1272 w 1276"/>
                <a:gd name="T63" fmla="*/ 818 h 1144"/>
                <a:gd name="T64" fmla="*/ 1274 w 1276"/>
                <a:gd name="T65" fmla="*/ 756 h 1144"/>
                <a:gd name="T66" fmla="*/ 1274 w 1276"/>
                <a:gd name="T67" fmla="*/ 687 h 1144"/>
                <a:gd name="T68" fmla="*/ 1272 w 1276"/>
                <a:gd name="T69" fmla="*/ 609 h 1144"/>
                <a:gd name="T70" fmla="*/ 1265 w 1276"/>
                <a:gd name="T71" fmla="*/ 533 h 1144"/>
                <a:gd name="T72" fmla="*/ 1257 w 1276"/>
                <a:gd name="T73" fmla="*/ 454 h 1144"/>
                <a:gd name="T74" fmla="*/ 1243 w 1276"/>
                <a:gd name="T75" fmla="*/ 378 h 1144"/>
                <a:gd name="T76" fmla="*/ 1229 w 1276"/>
                <a:gd name="T77" fmla="*/ 309 h 1144"/>
                <a:gd name="T78" fmla="*/ 1210 w 1276"/>
                <a:gd name="T79" fmla="*/ 240 h 1144"/>
                <a:gd name="T80" fmla="*/ 1186 w 1276"/>
                <a:gd name="T81" fmla="*/ 181 h 1144"/>
                <a:gd name="T82" fmla="*/ 1158 w 1276"/>
                <a:gd name="T83" fmla="*/ 126 h 1144"/>
                <a:gd name="T84" fmla="*/ 1129 w 1276"/>
                <a:gd name="T85" fmla="*/ 86 h 1144"/>
                <a:gd name="T86" fmla="*/ 1055 w 1276"/>
                <a:gd name="T87" fmla="*/ 33 h 1144"/>
                <a:gd name="T88" fmla="*/ 977 w 1276"/>
                <a:gd name="T89" fmla="*/ 10 h 1144"/>
                <a:gd name="T90" fmla="*/ 891 w 1276"/>
                <a:gd name="T91" fmla="*/ 0 h 1144"/>
                <a:gd name="T92" fmla="*/ 796 w 1276"/>
                <a:gd name="T93" fmla="*/ 12 h 1144"/>
                <a:gd name="T94" fmla="*/ 696 w 1276"/>
                <a:gd name="T95" fmla="*/ 45 h 1144"/>
                <a:gd name="T96" fmla="*/ 594 w 1276"/>
                <a:gd name="T97" fmla="*/ 98 h 1144"/>
                <a:gd name="T98" fmla="*/ 485 w 1276"/>
                <a:gd name="T99" fmla="*/ 171 h 1144"/>
                <a:gd name="T100" fmla="*/ 375 w 1276"/>
                <a:gd name="T101" fmla="*/ 269 h 1144"/>
                <a:gd name="T102" fmla="*/ 261 w 1276"/>
                <a:gd name="T103" fmla="*/ 392 h 1144"/>
                <a:gd name="T104" fmla="*/ 149 w 1276"/>
                <a:gd name="T105" fmla="*/ 542 h 1144"/>
                <a:gd name="T106" fmla="*/ 35 w 1276"/>
                <a:gd name="T107" fmla="*/ 716 h 1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76"/>
                <a:gd name="T163" fmla="*/ 0 h 1144"/>
                <a:gd name="T164" fmla="*/ 1276 w 1276"/>
                <a:gd name="T165" fmla="*/ 1144 h 1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76" h="1144">
                  <a:moveTo>
                    <a:pt x="47" y="809"/>
                  </a:moveTo>
                  <a:lnTo>
                    <a:pt x="64" y="775"/>
                  </a:lnTo>
                  <a:lnTo>
                    <a:pt x="83" y="744"/>
                  </a:lnTo>
                  <a:lnTo>
                    <a:pt x="99" y="716"/>
                  </a:lnTo>
                  <a:lnTo>
                    <a:pt x="116" y="687"/>
                  </a:lnTo>
                  <a:lnTo>
                    <a:pt x="135" y="659"/>
                  </a:lnTo>
                  <a:lnTo>
                    <a:pt x="152" y="630"/>
                  </a:lnTo>
                  <a:lnTo>
                    <a:pt x="168" y="604"/>
                  </a:lnTo>
                  <a:lnTo>
                    <a:pt x="187" y="580"/>
                  </a:lnTo>
                  <a:lnTo>
                    <a:pt x="206" y="552"/>
                  </a:lnTo>
                  <a:lnTo>
                    <a:pt x="223" y="528"/>
                  </a:lnTo>
                  <a:lnTo>
                    <a:pt x="242" y="504"/>
                  </a:lnTo>
                  <a:lnTo>
                    <a:pt x="261" y="483"/>
                  </a:lnTo>
                  <a:lnTo>
                    <a:pt x="278" y="459"/>
                  </a:lnTo>
                  <a:lnTo>
                    <a:pt x="294" y="438"/>
                  </a:lnTo>
                  <a:lnTo>
                    <a:pt x="313" y="416"/>
                  </a:lnTo>
                  <a:lnTo>
                    <a:pt x="332" y="397"/>
                  </a:lnTo>
                  <a:lnTo>
                    <a:pt x="347" y="376"/>
                  </a:lnTo>
                  <a:lnTo>
                    <a:pt x="366" y="357"/>
                  </a:lnTo>
                  <a:lnTo>
                    <a:pt x="382" y="338"/>
                  </a:lnTo>
                  <a:lnTo>
                    <a:pt x="401" y="321"/>
                  </a:lnTo>
                  <a:lnTo>
                    <a:pt x="418" y="300"/>
                  </a:lnTo>
                  <a:lnTo>
                    <a:pt x="437" y="285"/>
                  </a:lnTo>
                  <a:lnTo>
                    <a:pt x="454" y="269"/>
                  </a:lnTo>
                  <a:lnTo>
                    <a:pt x="473" y="255"/>
                  </a:lnTo>
                  <a:lnTo>
                    <a:pt x="487" y="238"/>
                  </a:lnTo>
                  <a:lnTo>
                    <a:pt x="506" y="224"/>
                  </a:lnTo>
                  <a:lnTo>
                    <a:pt x="523" y="212"/>
                  </a:lnTo>
                  <a:lnTo>
                    <a:pt x="539" y="200"/>
                  </a:lnTo>
                  <a:lnTo>
                    <a:pt x="556" y="186"/>
                  </a:lnTo>
                  <a:lnTo>
                    <a:pt x="573" y="174"/>
                  </a:lnTo>
                  <a:lnTo>
                    <a:pt x="592" y="164"/>
                  </a:lnTo>
                  <a:lnTo>
                    <a:pt x="608" y="155"/>
                  </a:lnTo>
                  <a:lnTo>
                    <a:pt x="623" y="143"/>
                  </a:lnTo>
                  <a:lnTo>
                    <a:pt x="642" y="133"/>
                  </a:lnTo>
                  <a:lnTo>
                    <a:pt x="656" y="124"/>
                  </a:lnTo>
                  <a:lnTo>
                    <a:pt x="672" y="117"/>
                  </a:lnTo>
                  <a:lnTo>
                    <a:pt x="687" y="107"/>
                  </a:lnTo>
                  <a:lnTo>
                    <a:pt x="703" y="100"/>
                  </a:lnTo>
                  <a:lnTo>
                    <a:pt x="718" y="93"/>
                  </a:lnTo>
                  <a:lnTo>
                    <a:pt x="737" y="88"/>
                  </a:lnTo>
                  <a:lnTo>
                    <a:pt x="751" y="81"/>
                  </a:lnTo>
                  <a:lnTo>
                    <a:pt x="765" y="76"/>
                  </a:lnTo>
                  <a:lnTo>
                    <a:pt x="779" y="71"/>
                  </a:lnTo>
                  <a:lnTo>
                    <a:pt x="794" y="69"/>
                  </a:lnTo>
                  <a:lnTo>
                    <a:pt x="808" y="64"/>
                  </a:lnTo>
                  <a:lnTo>
                    <a:pt x="825" y="62"/>
                  </a:lnTo>
                  <a:lnTo>
                    <a:pt x="839" y="60"/>
                  </a:lnTo>
                  <a:lnTo>
                    <a:pt x="853" y="60"/>
                  </a:lnTo>
                  <a:lnTo>
                    <a:pt x="867" y="55"/>
                  </a:lnTo>
                  <a:lnTo>
                    <a:pt x="882" y="55"/>
                  </a:lnTo>
                  <a:lnTo>
                    <a:pt x="894" y="55"/>
                  </a:lnTo>
                  <a:lnTo>
                    <a:pt x="908" y="55"/>
                  </a:lnTo>
                  <a:lnTo>
                    <a:pt x="920" y="55"/>
                  </a:lnTo>
                  <a:lnTo>
                    <a:pt x="934" y="55"/>
                  </a:lnTo>
                  <a:lnTo>
                    <a:pt x="946" y="57"/>
                  </a:lnTo>
                  <a:lnTo>
                    <a:pt x="960" y="60"/>
                  </a:lnTo>
                  <a:lnTo>
                    <a:pt x="972" y="62"/>
                  </a:lnTo>
                  <a:lnTo>
                    <a:pt x="984" y="64"/>
                  </a:lnTo>
                  <a:lnTo>
                    <a:pt x="996" y="69"/>
                  </a:lnTo>
                  <a:lnTo>
                    <a:pt x="1008" y="74"/>
                  </a:lnTo>
                  <a:lnTo>
                    <a:pt x="1020" y="79"/>
                  </a:lnTo>
                  <a:lnTo>
                    <a:pt x="1029" y="83"/>
                  </a:lnTo>
                  <a:lnTo>
                    <a:pt x="1041" y="88"/>
                  </a:lnTo>
                  <a:lnTo>
                    <a:pt x="1055" y="95"/>
                  </a:lnTo>
                  <a:lnTo>
                    <a:pt x="1065" y="100"/>
                  </a:lnTo>
                  <a:lnTo>
                    <a:pt x="1074" y="107"/>
                  </a:lnTo>
                  <a:lnTo>
                    <a:pt x="1084" y="117"/>
                  </a:lnTo>
                  <a:lnTo>
                    <a:pt x="1093" y="126"/>
                  </a:lnTo>
                  <a:lnTo>
                    <a:pt x="1100" y="136"/>
                  </a:lnTo>
                  <a:lnTo>
                    <a:pt x="1108" y="150"/>
                  </a:lnTo>
                  <a:lnTo>
                    <a:pt x="1112" y="155"/>
                  </a:lnTo>
                  <a:lnTo>
                    <a:pt x="1117" y="164"/>
                  </a:lnTo>
                  <a:lnTo>
                    <a:pt x="1122" y="169"/>
                  </a:lnTo>
                  <a:lnTo>
                    <a:pt x="1127" y="181"/>
                  </a:lnTo>
                  <a:lnTo>
                    <a:pt x="1131" y="195"/>
                  </a:lnTo>
                  <a:lnTo>
                    <a:pt x="1141" y="212"/>
                  </a:lnTo>
                  <a:lnTo>
                    <a:pt x="1143" y="219"/>
                  </a:lnTo>
                  <a:lnTo>
                    <a:pt x="1146" y="228"/>
                  </a:lnTo>
                  <a:lnTo>
                    <a:pt x="1150" y="238"/>
                  </a:lnTo>
                  <a:lnTo>
                    <a:pt x="1155" y="247"/>
                  </a:lnTo>
                  <a:lnTo>
                    <a:pt x="1155" y="257"/>
                  </a:lnTo>
                  <a:lnTo>
                    <a:pt x="1160" y="266"/>
                  </a:lnTo>
                  <a:lnTo>
                    <a:pt x="1162" y="276"/>
                  </a:lnTo>
                  <a:lnTo>
                    <a:pt x="1165" y="285"/>
                  </a:lnTo>
                  <a:lnTo>
                    <a:pt x="1167" y="295"/>
                  </a:lnTo>
                  <a:lnTo>
                    <a:pt x="1172" y="307"/>
                  </a:lnTo>
                  <a:lnTo>
                    <a:pt x="1174" y="319"/>
                  </a:lnTo>
                  <a:lnTo>
                    <a:pt x="1179" y="331"/>
                  </a:lnTo>
                  <a:lnTo>
                    <a:pt x="1179" y="338"/>
                  </a:lnTo>
                  <a:lnTo>
                    <a:pt x="1181" y="350"/>
                  </a:lnTo>
                  <a:lnTo>
                    <a:pt x="1184" y="362"/>
                  </a:lnTo>
                  <a:lnTo>
                    <a:pt x="1186" y="373"/>
                  </a:lnTo>
                  <a:lnTo>
                    <a:pt x="1188" y="383"/>
                  </a:lnTo>
                  <a:lnTo>
                    <a:pt x="1188" y="395"/>
                  </a:lnTo>
                  <a:lnTo>
                    <a:pt x="1191" y="407"/>
                  </a:lnTo>
                  <a:lnTo>
                    <a:pt x="1193" y="419"/>
                  </a:lnTo>
                  <a:lnTo>
                    <a:pt x="1193" y="431"/>
                  </a:lnTo>
                  <a:lnTo>
                    <a:pt x="1198" y="442"/>
                  </a:lnTo>
                  <a:lnTo>
                    <a:pt x="1198" y="454"/>
                  </a:lnTo>
                  <a:lnTo>
                    <a:pt x="1200" y="466"/>
                  </a:lnTo>
                  <a:lnTo>
                    <a:pt x="1203" y="478"/>
                  </a:lnTo>
                  <a:lnTo>
                    <a:pt x="1203" y="490"/>
                  </a:lnTo>
                  <a:lnTo>
                    <a:pt x="1205" y="502"/>
                  </a:lnTo>
                  <a:lnTo>
                    <a:pt x="1210" y="516"/>
                  </a:lnTo>
                  <a:lnTo>
                    <a:pt x="1210" y="528"/>
                  </a:lnTo>
                  <a:lnTo>
                    <a:pt x="1210" y="540"/>
                  </a:lnTo>
                  <a:lnTo>
                    <a:pt x="1210" y="552"/>
                  </a:lnTo>
                  <a:lnTo>
                    <a:pt x="1212" y="564"/>
                  </a:lnTo>
                  <a:lnTo>
                    <a:pt x="1212" y="576"/>
                  </a:lnTo>
                  <a:lnTo>
                    <a:pt x="1215" y="590"/>
                  </a:lnTo>
                  <a:lnTo>
                    <a:pt x="1215" y="599"/>
                  </a:lnTo>
                  <a:lnTo>
                    <a:pt x="1215" y="616"/>
                  </a:lnTo>
                  <a:lnTo>
                    <a:pt x="1215" y="626"/>
                  </a:lnTo>
                  <a:lnTo>
                    <a:pt x="1215" y="640"/>
                  </a:lnTo>
                  <a:lnTo>
                    <a:pt x="1215" y="652"/>
                  </a:lnTo>
                  <a:lnTo>
                    <a:pt x="1217" y="666"/>
                  </a:lnTo>
                  <a:lnTo>
                    <a:pt x="1217" y="678"/>
                  </a:lnTo>
                  <a:lnTo>
                    <a:pt x="1219" y="690"/>
                  </a:lnTo>
                  <a:lnTo>
                    <a:pt x="1219" y="702"/>
                  </a:lnTo>
                  <a:lnTo>
                    <a:pt x="1219" y="716"/>
                  </a:lnTo>
                  <a:lnTo>
                    <a:pt x="1219" y="725"/>
                  </a:lnTo>
                  <a:lnTo>
                    <a:pt x="1219" y="735"/>
                  </a:lnTo>
                  <a:lnTo>
                    <a:pt x="1219" y="744"/>
                  </a:lnTo>
                  <a:lnTo>
                    <a:pt x="1219" y="756"/>
                  </a:lnTo>
                  <a:lnTo>
                    <a:pt x="1217" y="766"/>
                  </a:lnTo>
                  <a:lnTo>
                    <a:pt x="1217" y="778"/>
                  </a:lnTo>
                  <a:lnTo>
                    <a:pt x="1217" y="787"/>
                  </a:lnTo>
                  <a:lnTo>
                    <a:pt x="1217" y="799"/>
                  </a:lnTo>
                  <a:lnTo>
                    <a:pt x="1215" y="809"/>
                  </a:lnTo>
                  <a:lnTo>
                    <a:pt x="1215" y="818"/>
                  </a:lnTo>
                  <a:lnTo>
                    <a:pt x="1215" y="828"/>
                  </a:lnTo>
                  <a:lnTo>
                    <a:pt x="1215" y="837"/>
                  </a:lnTo>
                  <a:lnTo>
                    <a:pt x="1215" y="847"/>
                  </a:lnTo>
                  <a:lnTo>
                    <a:pt x="1215" y="856"/>
                  </a:lnTo>
                  <a:lnTo>
                    <a:pt x="1215" y="866"/>
                  </a:lnTo>
                  <a:lnTo>
                    <a:pt x="1215" y="875"/>
                  </a:lnTo>
                  <a:lnTo>
                    <a:pt x="1212" y="885"/>
                  </a:lnTo>
                  <a:lnTo>
                    <a:pt x="1210" y="894"/>
                  </a:lnTo>
                  <a:lnTo>
                    <a:pt x="1210" y="901"/>
                  </a:lnTo>
                  <a:lnTo>
                    <a:pt x="1210" y="911"/>
                  </a:lnTo>
                  <a:lnTo>
                    <a:pt x="1210" y="918"/>
                  </a:lnTo>
                  <a:lnTo>
                    <a:pt x="1207" y="928"/>
                  </a:lnTo>
                  <a:lnTo>
                    <a:pt x="1207" y="937"/>
                  </a:lnTo>
                  <a:lnTo>
                    <a:pt x="1207" y="947"/>
                  </a:lnTo>
                  <a:lnTo>
                    <a:pt x="1203" y="963"/>
                  </a:lnTo>
                  <a:lnTo>
                    <a:pt x="1203" y="977"/>
                  </a:lnTo>
                  <a:lnTo>
                    <a:pt x="1200" y="992"/>
                  </a:lnTo>
                  <a:lnTo>
                    <a:pt x="1200" y="1008"/>
                  </a:lnTo>
                  <a:lnTo>
                    <a:pt x="1198" y="1020"/>
                  </a:lnTo>
                  <a:lnTo>
                    <a:pt x="1196" y="1035"/>
                  </a:lnTo>
                  <a:lnTo>
                    <a:pt x="1193" y="1044"/>
                  </a:lnTo>
                  <a:lnTo>
                    <a:pt x="1193" y="1058"/>
                  </a:lnTo>
                  <a:lnTo>
                    <a:pt x="1191" y="1068"/>
                  </a:lnTo>
                  <a:lnTo>
                    <a:pt x="1188" y="1080"/>
                  </a:lnTo>
                  <a:lnTo>
                    <a:pt x="1188" y="1089"/>
                  </a:lnTo>
                  <a:lnTo>
                    <a:pt x="1188" y="1099"/>
                  </a:lnTo>
                  <a:lnTo>
                    <a:pt x="1184" y="1111"/>
                  </a:lnTo>
                  <a:lnTo>
                    <a:pt x="1184" y="1123"/>
                  </a:lnTo>
                  <a:lnTo>
                    <a:pt x="1184" y="1127"/>
                  </a:lnTo>
                  <a:lnTo>
                    <a:pt x="1184" y="1132"/>
                  </a:lnTo>
                  <a:lnTo>
                    <a:pt x="1238" y="1144"/>
                  </a:lnTo>
                  <a:lnTo>
                    <a:pt x="1238" y="1139"/>
                  </a:lnTo>
                  <a:lnTo>
                    <a:pt x="1238" y="1132"/>
                  </a:lnTo>
                  <a:lnTo>
                    <a:pt x="1238" y="1120"/>
                  </a:lnTo>
                  <a:lnTo>
                    <a:pt x="1243" y="1106"/>
                  </a:lnTo>
                  <a:lnTo>
                    <a:pt x="1243" y="1096"/>
                  </a:lnTo>
                  <a:lnTo>
                    <a:pt x="1246" y="1087"/>
                  </a:lnTo>
                  <a:lnTo>
                    <a:pt x="1246" y="1075"/>
                  </a:lnTo>
                  <a:lnTo>
                    <a:pt x="1248" y="1063"/>
                  </a:lnTo>
                  <a:lnTo>
                    <a:pt x="1250" y="1051"/>
                  </a:lnTo>
                  <a:lnTo>
                    <a:pt x="1253" y="1039"/>
                  </a:lnTo>
                  <a:lnTo>
                    <a:pt x="1253" y="1025"/>
                  </a:lnTo>
                  <a:lnTo>
                    <a:pt x="1257" y="1013"/>
                  </a:lnTo>
                  <a:lnTo>
                    <a:pt x="1257" y="997"/>
                  </a:lnTo>
                  <a:lnTo>
                    <a:pt x="1260" y="982"/>
                  </a:lnTo>
                  <a:lnTo>
                    <a:pt x="1260" y="966"/>
                  </a:lnTo>
                  <a:lnTo>
                    <a:pt x="1262" y="949"/>
                  </a:lnTo>
                  <a:lnTo>
                    <a:pt x="1262" y="939"/>
                  </a:lnTo>
                  <a:lnTo>
                    <a:pt x="1262" y="932"/>
                  </a:lnTo>
                  <a:lnTo>
                    <a:pt x="1265" y="923"/>
                  </a:lnTo>
                  <a:lnTo>
                    <a:pt x="1267" y="913"/>
                  </a:lnTo>
                  <a:lnTo>
                    <a:pt x="1267" y="904"/>
                  </a:lnTo>
                  <a:lnTo>
                    <a:pt x="1267" y="894"/>
                  </a:lnTo>
                  <a:lnTo>
                    <a:pt x="1267" y="885"/>
                  </a:lnTo>
                  <a:lnTo>
                    <a:pt x="1269" y="878"/>
                  </a:lnTo>
                  <a:lnTo>
                    <a:pt x="1269" y="866"/>
                  </a:lnTo>
                  <a:lnTo>
                    <a:pt x="1269" y="856"/>
                  </a:lnTo>
                  <a:lnTo>
                    <a:pt x="1269" y="847"/>
                  </a:lnTo>
                  <a:lnTo>
                    <a:pt x="1272" y="837"/>
                  </a:lnTo>
                  <a:lnTo>
                    <a:pt x="1272" y="828"/>
                  </a:lnTo>
                  <a:lnTo>
                    <a:pt x="1272" y="818"/>
                  </a:lnTo>
                  <a:lnTo>
                    <a:pt x="1272" y="809"/>
                  </a:lnTo>
                  <a:lnTo>
                    <a:pt x="1272" y="799"/>
                  </a:lnTo>
                  <a:lnTo>
                    <a:pt x="1272" y="787"/>
                  </a:lnTo>
                  <a:lnTo>
                    <a:pt x="1272" y="778"/>
                  </a:lnTo>
                  <a:lnTo>
                    <a:pt x="1272" y="766"/>
                  </a:lnTo>
                  <a:lnTo>
                    <a:pt x="1274" y="756"/>
                  </a:lnTo>
                  <a:lnTo>
                    <a:pt x="1274" y="744"/>
                  </a:lnTo>
                  <a:lnTo>
                    <a:pt x="1274" y="735"/>
                  </a:lnTo>
                  <a:lnTo>
                    <a:pt x="1274" y="725"/>
                  </a:lnTo>
                  <a:lnTo>
                    <a:pt x="1276" y="716"/>
                  </a:lnTo>
                  <a:lnTo>
                    <a:pt x="1274" y="702"/>
                  </a:lnTo>
                  <a:lnTo>
                    <a:pt x="1274" y="687"/>
                  </a:lnTo>
                  <a:lnTo>
                    <a:pt x="1272" y="675"/>
                  </a:lnTo>
                  <a:lnTo>
                    <a:pt x="1272" y="664"/>
                  </a:lnTo>
                  <a:lnTo>
                    <a:pt x="1272" y="649"/>
                  </a:lnTo>
                  <a:lnTo>
                    <a:pt x="1272" y="635"/>
                  </a:lnTo>
                  <a:lnTo>
                    <a:pt x="1272" y="623"/>
                  </a:lnTo>
                  <a:lnTo>
                    <a:pt x="1272" y="609"/>
                  </a:lnTo>
                  <a:lnTo>
                    <a:pt x="1269" y="595"/>
                  </a:lnTo>
                  <a:lnTo>
                    <a:pt x="1267" y="583"/>
                  </a:lnTo>
                  <a:lnTo>
                    <a:pt x="1267" y="571"/>
                  </a:lnTo>
                  <a:lnTo>
                    <a:pt x="1267" y="557"/>
                  </a:lnTo>
                  <a:lnTo>
                    <a:pt x="1265" y="545"/>
                  </a:lnTo>
                  <a:lnTo>
                    <a:pt x="1265" y="533"/>
                  </a:lnTo>
                  <a:lnTo>
                    <a:pt x="1262" y="519"/>
                  </a:lnTo>
                  <a:lnTo>
                    <a:pt x="1262" y="507"/>
                  </a:lnTo>
                  <a:lnTo>
                    <a:pt x="1260" y="492"/>
                  </a:lnTo>
                  <a:lnTo>
                    <a:pt x="1260" y="478"/>
                  </a:lnTo>
                  <a:lnTo>
                    <a:pt x="1257" y="466"/>
                  </a:lnTo>
                  <a:lnTo>
                    <a:pt x="1257" y="454"/>
                  </a:lnTo>
                  <a:lnTo>
                    <a:pt x="1253" y="440"/>
                  </a:lnTo>
                  <a:lnTo>
                    <a:pt x="1253" y="428"/>
                  </a:lnTo>
                  <a:lnTo>
                    <a:pt x="1250" y="416"/>
                  </a:lnTo>
                  <a:lnTo>
                    <a:pt x="1248" y="404"/>
                  </a:lnTo>
                  <a:lnTo>
                    <a:pt x="1246" y="390"/>
                  </a:lnTo>
                  <a:lnTo>
                    <a:pt x="1243" y="378"/>
                  </a:lnTo>
                  <a:lnTo>
                    <a:pt x="1241" y="366"/>
                  </a:lnTo>
                  <a:lnTo>
                    <a:pt x="1238" y="354"/>
                  </a:lnTo>
                  <a:lnTo>
                    <a:pt x="1236" y="343"/>
                  </a:lnTo>
                  <a:lnTo>
                    <a:pt x="1234" y="331"/>
                  </a:lnTo>
                  <a:lnTo>
                    <a:pt x="1231" y="319"/>
                  </a:lnTo>
                  <a:lnTo>
                    <a:pt x="1229" y="309"/>
                  </a:lnTo>
                  <a:lnTo>
                    <a:pt x="1224" y="295"/>
                  </a:lnTo>
                  <a:lnTo>
                    <a:pt x="1222" y="285"/>
                  </a:lnTo>
                  <a:lnTo>
                    <a:pt x="1219" y="271"/>
                  </a:lnTo>
                  <a:lnTo>
                    <a:pt x="1215" y="262"/>
                  </a:lnTo>
                  <a:lnTo>
                    <a:pt x="1212" y="252"/>
                  </a:lnTo>
                  <a:lnTo>
                    <a:pt x="1210" y="240"/>
                  </a:lnTo>
                  <a:lnTo>
                    <a:pt x="1205" y="228"/>
                  </a:lnTo>
                  <a:lnTo>
                    <a:pt x="1203" y="219"/>
                  </a:lnTo>
                  <a:lnTo>
                    <a:pt x="1198" y="209"/>
                  </a:lnTo>
                  <a:lnTo>
                    <a:pt x="1193" y="200"/>
                  </a:lnTo>
                  <a:lnTo>
                    <a:pt x="1188" y="190"/>
                  </a:lnTo>
                  <a:lnTo>
                    <a:pt x="1186" y="181"/>
                  </a:lnTo>
                  <a:lnTo>
                    <a:pt x="1181" y="169"/>
                  </a:lnTo>
                  <a:lnTo>
                    <a:pt x="1177" y="159"/>
                  </a:lnTo>
                  <a:lnTo>
                    <a:pt x="1172" y="152"/>
                  </a:lnTo>
                  <a:lnTo>
                    <a:pt x="1169" y="145"/>
                  </a:lnTo>
                  <a:lnTo>
                    <a:pt x="1162" y="136"/>
                  </a:lnTo>
                  <a:lnTo>
                    <a:pt x="1158" y="126"/>
                  </a:lnTo>
                  <a:lnTo>
                    <a:pt x="1153" y="119"/>
                  </a:lnTo>
                  <a:lnTo>
                    <a:pt x="1148" y="112"/>
                  </a:lnTo>
                  <a:lnTo>
                    <a:pt x="1143" y="102"/>
                  </a:lnTo>
                  <a:lnTo>
                    <a:pt x="1139" y="98"/>
                  </a:lnTo>
                  <a:lnTo>
                    <a:pt x="1134" y="90"/>
                  </a:lnTo>
                  <a:lnTo>
                    <a:pt x="1129" y="86"/>
                  </a:lnTo>
                  <a:lnTo>
                    <a:pt x="1117" y="74"/>
                  </a:lnTo>
                  <a:lnTo>
                    <a:pt x="1105" y="64"/>
                  </a:lnTo>
                  <a:lnTo>
                    <a:pt x="1093" y="55"/>
                  </a:lnTo>
                  <a:lnTo>
                    <a:pt x="1081" y="48"/>
                  </a:lnTo>
                  <a:lnTo>
                    <a:pt x="1070" y="41"/>
                  </a:lnTo>
                  <a:lnTo>
                    <a:pt x="1055" y="33"/>
                  </a:lnTo>
                  <a:lnTo>
                    <a:pt x="1043" y="29"/>
                  </a:lnTo>
                  <a:lnTo>
                    <a:pt x="1029" y="24"/>
                  </a:lnTo>
                  <a:lnTo>
                    <a:pt x="1015" y="19"/>
                  </a:lnTo>
                  <a:lnTo>
                    <a:pt x="1003" y="14"/>
                  </a:lnTo>
                  <a:lnTo>
                    <a:pt x="991" y="10"/>
                  </a:lnTo>
                  <a:lnTo>
                    <a:pt x="977" y="10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4" y="0"/>
                  </a:lnTo>
                  <a:lnTo>
                    <a:pt x="920" y="0"/>
                  </a:lnTo>
                  <a:lnTo>
                    <a:pt x="905" y="0"/>
                  </a:lnTo>
                  <a:lnTo>
                    <a:pt x="891" y="0"/>
                  </a:lnTo>
                  <a:lnTo>
                    <a:pt x="877" y="0"/>
                  </a:lnTo>
                  <a:lnTo>
                    <a:pt x="863" y="2"/>
                  </a:lnTo>
                  <a:lnTo>
                    <a:pt x="844" y="2"/>
                  </a:lnTo>
                  <a:lnTo>
                    <a:pt x="829" y="5"/>
                  </a:lnTo>
                  <a:lnTo>
                    <a:pt x="813" y="7"/>
                  </a:lnTo>
                  <a:lnTo>
                    <a:pt x="796" y="12"/>
                  </a:lnTo>
                  <a:lnTo>
                    <a:pt x="779" y="14"/>
                  </a:lnTo>
                  <a:lnTo>
                    <a:pt x="763" y="19"/>
                  </a:lnTo>
                  <a:lnTo>
                    <a:pt x="746" y="26"/>
                  </a:lnTo>
                  <a:lnTo>
                    <a:pt x="732" y="31"/>
                  </a:lnTo>
                  <a:lnTo>
                    <a:pt x="713" y="36"/>
                  </a:lnTo>
                  <a:lnTo>
                    <a:pt x="696" y="45"/>
                  </a:lnTo>
                  <a:lnTo>
                    <a:pt x="680" y="50"/>
                  </a:lnTo>
                  <a:lnTo>
                    <a:pt x="663" y="60"/>
                  </a:lnTo>
                  <a:lnTo>
                    <a:pt x="646" y="69"/>
                  </a:lnTo>
                  <a:lnTo>
                    <a:pt x="627" y="79"/>
                  </a:lnTo>
                  <a:lnTo>
                    <a:pt x="611" y="88"/>
                  </a:lnTo>
                  <a:lnTo>
                    <a:pt x="594" y="98"/>
                  </a:lnTo>
                  <a:lnTo>
                    <a:pt x="575" y="107"/>
                  </a:lnTo>
                  <a:lnTo>
                    <a:pt x="558" y="119"/>
                  </a:lnTo>
                  <a:lnTo>
                    <a:pt x="539" y="131"/>
                  </a:lnTo>
                  <a:lnTo>
                    <a:pt x="520" y="145"/>
                  </a:lnTo>
                  <a:lnTo>
                    <a:pt x="501" y="157"/>
                  </a:lnTo>
                  <a:lnTo>
                    <a:pt x="485" y="171"/>
                  </a:lnTo>
                  <a:lnTo>
                    <a:pt x="468" y="186"/>
                  </a:lnTo>
                  <a:lnTo>
                    <a:pt x="449" y="202"/>
                  </a:lnTo>
                  <a:lnTo>
                    <a:pt x="430" y="216"/>
                  </a:lnTo>
                  <a:lnTo>
                    <a:pt x="411" y="233"/>
                  </a:lnTo>
                  <a:lnTo>
                    <a:pt x="392" y="250"/>
                  </a:lnTo>
                  <a:lnTo>
                    <a:pt x="375" y="269"/>
                  </a:lnTo>
                  <a:lnTo>
                    <a:pt x="356" y="288"/>
                  </a:lnTo>
                  <a:lnTo>
                    <a:pt x="337" y="307"/>
                  </a:lnTo>
                  <a:lnTo>
                    <a:pt x="318" y="328"/>
                  </a:lnTo>
                  <a:lnTo>
                    <a:pt x="299" y="350"/>
                  </a:lnTo>
                  <a:lnTo>
                    <a:pt x="280" y="369"/>
                  </a:lnTo>
                  <a:lnTo>
                    <a:pt x="261" y="392"/>
                  </a:lnTo>
                  <a:lnTo>
                    <a:pt x="242" y="416"/>
                  </a:lnTo>
                  <a:lnTo>
                    <a:pt x="223" y="440"/>
                  </a:lnTo>
                  <a:lnTo>
                    <a:pt x="204" y="464"/>
                  </a:lnTo>
                  <a:lnTo>
                    <a:pt x="185" y="488"/>
                  </a:lnTo>
                  <a:lnTo>
                    <a:pt x="166" y="514"/>
                  </a:lnTo>
                  <a:lnTo>
                    <a:pt x="149" y="542"/>
                  </a:lnTo>
                  <a:lnTo>
                    <a:pt x="130" y="568"/>
                  </a:lnTo>
                  <a:lnTo>
                    <a:pt x="111" y="597"/>
                  </a:lnTo>
                  <a:lnTo>
                    <a:pt x="92" y="626"/>
                  </a:lnTo>
                  <a:lnTo>
                    <a:pt x="73" y="656"/>
                  </a:lnTo>
                  <a:lnTo>
                    <a:pt x="54" y="685"/>
                  </a:lnTo>
                  <a:lnTo>
                    <a:pt x="35" y="716"/>
                  </a:lnTo>
                  <a:lnTo>
                    <a:pt x="16" y="749"/>
                  </a:lnTo>
                  <a:lnTo>
                    <a:pt x="0" y="782"/>
                  </a:lnTo>
                  <a:lnTo>
                    <a:pt x="47" y="8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2" name="Freeform 142"/>
            <p:cNvSpPr>
              <a:spLocks/>
            </p:cNvSpPr>
            <p:nvPr/>
          </p:nvSpPr>
          <p:spPr bwMode="auto">
            <a:xfrm>
              <a:off x="1512" y="3503"/>
              <a:ext cx="1120" cy="499"/>
            </a:xfrm>
            <a:custGeom>
              <a:avLst/>
              <a:gdLst>
                <a:gd name="T0" fmla="*/ 64 w 1120"/>
                <a:gd name="T1" fmla="*/ 69 h 499"/>
                <a:gd name="T2" fmla="*/ 117 w 1120"/>
                <a:gd name="T3" fmla="*/ 57 h 499"/>
                <a:gd name="T4" fmla="*/ 160 w 1120"/>
                <a:gd name="T5" fmla="*/ 57 h 499"/>
                <a:gd name="T6" fmla="*/ 195 w 1120"/>
                <a:gd name="T7" fmla="*/ 62 h 499"/>
                <a:gd name="T8" fmla="*/ 243 w 1120"/>
                <a:gd name="T9" fmla="*/ 93 h 499"/>
                <a:gd name="T10" fmla="*/ 271 w 1120"/>
                <a:gd name="T11" fmla="*/ 126 h 499"/>
                <a:gd name="T12" fmla="*/ 295 w 1120"/>
                <a:gd name="T13" fmla="*/ 162 h 499"/>
                <a:gd name="T14" fmla="*/ 326 w 1120"/>
                <a:gd name="T15" fmla="*/ 209 h 499"/>
                <a:gd name="T16" fmla="*/ 359 w 1120"/>
                <a:gd name="T17" fmla="*/ 250 h 499"/>
                <a:gd name="T18" fmla="*/ 390 w 1120"/>
                <a:gd name="T19" fmla="*/ 273 h 499"/>
                <a:gd name="T20" fmla="*/ 447 w 1120"/>
                <a:gd name="T21" fmla="*/ 297 h 499"/>
                <a:gd name="T22" fmla="*/ 514 w 1120"/>
                <a:gd name="T23" fmla="*/ 295 h 499"/>
                <a:gd name="T24" fmla="*/ 576 w 1120"/>
                <a:gd name="T25" fmla="*/ 278 h 499"/>
                <a:gd name="T26" fmla="*/ 637 w 1120"/>
                <a:gd name="T27" fmla="*/ 257 h 499"/>
                <a:gd name="T28" fmla="*/ 697 w 1120"/>
                <a:gd name="T29" fmla="*/ 245 h 499"/>
                <a:gd name="T30" fmla="*/ 752 w 1120"/>
                <a:gd name="T31" fmla="*/ 257 h 499"/>
                <a:gd name="T32" fmla="*/ 792 w 1120"/>
                <a:gd name="T33" fmla="*/ 292 h 499"/>
                <a:gd name="T34" fmla="*/ 818 w 1120"/>
                <a:gd name="T35" fmla="*/ 342 h 499"/>
                <a:gd name="T36" fmla="*/ 825 w 1120"/>
                <a:gd name="T37" fmla="*/ 378 h 499"/>
                <a:gd name="T38" fmla="*/ 849 w 1120"/>
                <a:gd name="T39" fmla="*/ 419 h 499"/>
                <a:gd name="T40" fmla="*/ 887 w 1120"/>
                <a:gd name="T41" fmla="*/ 447 h 499"/>
                <a:gd name="T42" fmla="*/ 932 w 1120"/>
                <a:gd name="T43" fmla="*/ 466 h 499"/>
                <a:gd name="T44" fmla="*/ 982 w 1120"/>
                <a:gd name="T45" fmla="*/ 483 h 499"/>
                <a:gd name="T46" fmla="*/ 1032 w 1120"/>
                <a:gd name="T47" fmla="*/ 492 h 499"/>
                <a:gd name="T48" fmla="*/ 1073 w 1120"/>
                <a:gd name="T49" fmla="*/ 497 h 499"/>
                <a:gd name="T50" fmla="*/ 1111 w 1120"/>
                <a:gd name="T51" fmla="*/ 497 h 499"/>
                <a:gd name="T52" fmla="*/ 1092 w 1120"/>
                <a:gd name="T53" fmla="*/ 442 h 499"/>
                <a:gd name="T54" fmla="*/ 1039 w 1120"/>
                <a:gd name="T55" fmla="*/ 438 h 499"/>
                <a:gd name="T56" fmla="*/ 1001 w 1120"/>
                <a:gd name="T57" fmla="*/ 430 h 499"/>
                <a:gd name="T58" fmla="*/ 963 w 1120"/>
                <a:gd name="T59" fmla="*/ 421 h 499"/>
                <a:gd name="T60" fmla="*/ 928 w 1120"/>
                <a:gd name="T61" fmla="*/ 407 h 499"/>
                <a:gd name="T62" fmla="*/ 892 w 1120"/>
                <a:gd name="T63" fmla="*/ 380 h 499"/>
                <a:gd name="T64" fmla="*/ 873 w 1120"/>
                <a:gd name="T65" fmla="*/ 335 h 499"/>
                <a:gd name="T66" fmla="*/ 859 w 1120"/>
                <a:gd name="T67" fmla="*/ 292 h 499"/>
                <a:gd name="T68" fmla="*/ 835 w 1120"/>
                <a:gd name="T69" fmla="*/ 257 h 499"/>
                <a:gd name="T70" fmla="*/ 806 w 1120"/>
                <a:gd name="T71" fmla="*/ 228 h 499"/>
                <a:gd name="T72" fmla="*/ 773 w 1120"/>
                <a:gd name="T73" fmla="*/ 207 h 499"/>
                <a:gd name="T74" fmla="*/ 737 w 1120"/>
                <a:gd name="T75" fmla="*/ 195 h 499"/>
                <a:gd name="T76" fmla="*/ 699 w 1120"/>
                <a:gd name="T77" fmla="*/ 190 h 499"/>
                <a:gd name="T78" fmla="*/ 656 w 1120"/>
                <a:gd name="T79" fmla="*/ 193 h 499"/>
                <a:gd name="T80" fmla="*/ 604 w 1120"/>
                <a:gd name="T81" fmla="*/ 209 h 499"/>
                <a:gd name="T82" fmla="*/ 542 w 1120"/>
                <a:gd name="T83" fmla="*/ 231 h 499"/>
                <a:gd name="T84" fmla="*/ 488 w 1120"/>
                <a:gd name="T85" fmla="*/ 245 h 499"/>
                <a:gd name="T86" fmla="*/ 442 w 1120"/>
                <a:gd name="T87" fmla="*/ 240 h 499"/>
                <a:gd name="T88" fmla="*/ 402 w 1120"/>
                <a:gd name="T89" fmla="*/ 214 h 499"/>
                <a:gd name="T90" fmla="*/ 364 w 1120"/>
                <a:gd name="T91" fmla="*/ 166 h 499"/>
                <a:gd name="T92" fmla="*/ 335 w 1120"/>
                <a:gd name="T93" fmla="*/ 121 h 499"/>
                <a:gd name="T94" fmla="*/ 309 w 1120"/>
                <a:gd name="T95" fmla="*/ 86 h 499"/>
                <a:gd name="T96" fmla="*/ 281 w 1120"/>
                <a:gd name="T97" fmla="*/ 55 h 499"/>
                <a:gd name="T98" fmla="*/ 250 w 1120"/>
                <a:gd name="T99" fmla="*/ 29 h 499"/>
                <a:gd name="T100" fmla="*/ 212 w 1120"/>
                <a:gd name="T101" fmla="*/ 9 h 499"/>
                <a:gd name="T102" fmla="*/ 164 w 1120"/>
                <a:gd name="T103" fmla="*/ 0 h 499"/>
                <a:gd name="T104" fmla="*/ 107 w 1120"/>
                <a:gd name="T105" fmla="*/ 2 h 499"/>
                <a:gd name="T106" fmla="*/ 55 w 1120"/>
                <a:gd name="T107" fmla="*/ 12 h 499"/>
                <a:gd name="T108" fmla="*/ 19 w 1120"/>
                <a:gd name="T109" fmla="*/ 24 h 499"/>
                <a:gd name="T110" fmla="*/ 19 w 1120"/>
                <a:gd name="T111" fmla="*/ 86 h 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0"/>
                <a:gd name="T169" fmla="*/ 0 h 499"/>
                <a:gd name="T170" fmla="*/ 1120 w 1120"/>
                <a:gd name="T171" fmla="*/ 499 h 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0" h="499">
                  <a:moveTo>
                    <a:pt x="19" y="86"/>
                  </a:moveTo>
                  <a:lnTo>
                    <a:pt x="33" y="78"/>
                  </a:lnTo>
                  <a:lnTo>
                    <a:pt x="50" y="74"/>
                  </a:lnTo>
                  <a:lnTo>
                    <a:pt x="64" y="69"/>
                  </a:lnTo>
                  <a:lnTo>
                    <a:pt x="79" y="67"/>
                  </a:lnTo>
                  <a:lnTo>
                    <a:pt x="93" y="62"/>
                  </a:lnTo>
                  <a:lnTo>
                    <a:pt x="105" y="59"/>
                  </a:lnTo>
                  <a:lnTo>
                    <a:pt x="117" y="57"/>
                  </a:lnTo>
                  <a:lnTo>
                    <a:pt x="131" y="5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60" y="57"/>
                  </a:lnTo>
                  <a:lnTo>
                    <a:pt x="169" y="57"/>
                  </a:lnTo>
                  <a:lnTo>
                    <a:pt x="176" y="57"/>
                  </a:lnTo>
                  <a:lnTo>
                    <a:pt x="186" y="62"/>
                  </a:lnTo>
                  <a:lnTo>
                    <a:pt x="195" y="62"/>
                  </a:lnTo>
                  <a:lnTo>
                    <a:pt x="205" y="67"/>
                  </a:lnTo>
                  <a:lnTo>
                    <a:pt x="217" y="74"/>
                  </a:lnTo>
                  <a:lnTo>
                    <a:pt x="228" y="83"/>
                  </a:lnTo>
                  <a:lnTo>
                    <a:pt x="243" y="93"/>
                  </a:lnTo>
                  <a:lnTo>
                    <a:pt x="255" y="107"/>
                  </a:lnTo>
                  <a:lnTo>
                    <a:pt x="259" y="112"/>
                  </a:lnTo>
                  <a:lnTo>
                    <a:pt x="267" y="119"/>
                  </a:lnTo>
                  <a:lnTo>
                    <a:pt x="271" y="126"/>
                  </a:lnTo>
                  <a:lnTo>
                    <a:pt x="276" y="136"/>
                  </a:lnTo>
                  <a:lnTo>
                    <a:pt x="281" y="143"/>
                  </a:lnTo>
                  <a:lnTo>
                    <a:pt x="288" y="152"/>
                  </a:lnTo>
                  <a:lnTo>
                    <a:pt x="295" y="162"/>
                  </a:lnTo>
                  <a:lnTo>
                    <a:pt x="300" y="171"/>
                  </a:lnTo>
                  <a:lnTo>
                    <a:pt x="309" y="183"/>
                  </a:lnTo>
                  <a:lnTo>
                    <a:pt x="316" y="197"/>
                  </a:lnTo>
                  <a:lnTo>
                    <a:pt x="326" y="209"/>
                  </a:lnTo>
                  <a:lnTo>
                    <a:pt x="338" y="224"/>
                  </a:lnTo>
                  <a:lnTo>
                    <a:pt x="345" y="231"/>
                  </a:lnTo>
                  <a:lnTo>
                    <a:pt x="352" y="240"/>
                  </a:lnTo>
                  <a:lnTo>
                    <a:pt x="359" y="250"/>
                  </a:lnTo>
                  <a:lnTo>
                    <a:pt x="366" y="257"/>
                  </a:lnTo>
                  <a:lnTo>
                    <a:pt x="374" y="264"/>
                  </a:lnTo>
                  <a:lnTo>
                    <a:pt x="383" y="269"/>
                  </a:lnTo>
                  <a:lnTo>
                    <a:pt x="390" y="273"/>
                  </a:lnTo>
                  <a:lnTo>
                    <a:pt x="400" y="281"/>
                  </a:lnTo>
                  <a:lnTo>
                    <a:pt x="414" y="288"/>
                  </a:lnTo>
                  <a:lnTo>
                    <a:pt x="431" y="292"/>
                  </a:lnTo>
                  <a:lnTo>
                    <a:pt x="447" y="297"/>
                  </a:lnTo>
                  <a:lnTo>
                    <a:pt x="464" y="300"/>
                  </a:lnTo>
                  <a:lnTo>
                    <a:pt x="481" y="297"/>
                  </a:lnTo>
                  <a:lnTo>
                    <a:pt x="497" y="297"/>
                  </a:lnTo>
                  <a:lnTo>
                    <a:pt x="514" y="295"/>
                  </a:lnTo>
                  <a:lnTo>
                    <a:pt x="530" y="292"/>
                  </a:lnTo>
                  <a:lnTo>
                    <a:pt x="545" y="288"/>
                  </a:lnTo>
                  <a:lnTo>
                    <a:pt x="561" y="283"/>
                  </a:lnTo>
                  <a:lnTo>
                    <a:pt x="576" y="278"/>
                  </a:lnTo>
                  <a:lnTo>
                    <a:pt x="595" y="273"/>
                  </a:lnTo>
                  <a:lnTo>
                    <a:pt x="609" y="266"/>
                  </a:lnTo>
                  <a:lnTo>
                    <a:pt x="623" y="262"/>
                  </a:lnTo>
                  <a:lnTo>
                    <a:pt x="637" y="257"/>
                  </a:lnTo>
                  <a:lnTo>
                    <a:pt x="652" y="254"/>
                  </a:lnTo>
                  <a:lnTo>
                    <a:pt x="666" y="250"/>
                  </a:lnTo>
                  <a:lnTo>
                    <a:pt x="680" y="247"/>
                  </a:lnTo>
                  <a:lnTo>
                    <a:pt x="697" y="245"/>
                  </a:lnTo>
                  <a:lnTo>
                    <a:pt x="711" y="247"/>
                  </a:lnTo>
                  <a:lnTo>
                    <a:pt x="725" y="247"/>
                  </a:lnTo>
                  <a:lnTo>
                    <a:pt x="740" y="252"/>
                  </a:lnTo>
                  <a:lnTo>
                    <a:pt x="752" y="257"/>
                  </a:lnTo>
                  <a:lnTo>
                    <a:pt x="763" y="266"/>
                  </a:lnTo>
                  <a:lnTo>
                    <a:pt x="773" y="273"/>
                  </a:lnTo>
                  <a:lnTo>
                    <a:pt x="785" y="283"/>
                  </a:lnTo>
                  <a:lnTo>
                    <a:pt x="792" y="292"/>
                  </a:lnTo>
                  <a:lnTo>
                    <a:pt x="801" y="307"/>
                  </a:lnTo>
                  <a:lnTo>
                    <a:pt x="809" y="319"/>
                  </a:lnTo>
                  <a:lnTo>
                    <a:pt x="816" y="335"/>
                  </a:lnTo>
                  <a:lnTo>
                    <a:pt x="818" y="342"/>
                  </a:lnTo>
                  <a:lnTo>
                    <a:pt x="821" y="350"/>
                  </a:lnTo>
                  <a:lnTo>
                    <a:pt x="823" y="359"/>
                  </a:lnTo>
                  <a:lnTo>
                    <a:pt x="825" y="369"/>
                  </a:lnTo>
                  <a:lnTo>
                    <a:pt x="825" y="378"/>
                  </a:lnTo>
                  <a:lnTo>
                    <a:pt x="830" y="390"/>
                  </a:lnTo>
                  <a:lnTo>
                    <a:pt x="835" y="400"/>
                  </a:lnTo>
                  <a:lnTo>
                    <a:pt x="842" y="409"/>
                  </a:lnTo>
                  <a:lnTo>
                    <a:pt x="849" y="419"/>
                  </a:lnTo>
                  <a:lnTo>
                    <a:pt x="856" y="426"/>
                  </a:lnTo>
                  <a:lnTo>
                    <a:pt x="866" y="433"/>
                  </a:lnTo>
                  <a:lnTo>
                    <a:pt x="878" y="442"/>
                  </a:lnTo>
                  <a:lnTo>
                    <a:pt x="887" y="447"/>
                  </a:lnTo>
                  <a:lnTo>
                    <a:pt x="897" y="452"/>
                  </a:lnTo>
                  <a:lnTo>
                    <a:pt x="908" y="457"/>
                  </a:lnTo>
                  <a:lnTo>
                    <a:pt x="920" y="464"/>
                  </a:lnTo>
                  <a:lnTo>
                    <a:pt x="932" y="466"/>
                  </a:lnTo>
                  <a:lnTo>
                    <a:pt x="944" y="471"/>
                  </a:lnTo>
                  <a:lnTo>
                    <a:pt x="956" y="476"/>
                  </a:lnTo>
                  <a:lnTo>
                    <a:pt x="970" y="483"/>
                  </a:lnTo>
                  <a:lnTo>
                    <a:pt x="982" y="483"/>
                  </a:lnTo>
                  <a:lnTo>
                    <a:pt x="994" y="485"/>
                  </a:lnTo>
                  <a:lnTo>
                    <a:pt x="1008" y="485"/>
                  </a:lnTo>
                  <a:lnTo>
                    <a:pt x="1020" y="490"/>
                  </a:lnTo>
                  <a:lnTo>
                    <a:pt x="1032" y="492"/>
                  </a:lnTo>
                  <a:lnTo>
                    <a:pt x="1042" y="492"/>
                  </a:lnTo>
                  <a:lnTo>
                    <a:pt x="1054" y="495"/>
                  </a:lnTo>
                  <a:lnTo>
                    <a:pt x="1065" y="497"/>
                  </a:lnTo>
                  <a:lnTo>
                    <a:pt x="1073" y="497"/>
                  </a:lnTo>
                  <a:lnTo>
                    <a:pt x="1082" y="497"/>
                  </a:lnTo>
                  <a:lnTo>
                    <a:pt x="1089" y="497"/>
                  </a:lnTo>
                  <a:lnTo>
                    <a:pt x="1099" y="497"/>
                  </a:lnTo>
                  <a:lnTo>
                    <a:pt x="1111" y="497"/>
                  </a:lnTo>
                  <a:lnTo>
                    <a:pt x="1120" y="499"/>
                  </a:lnTo>
                  <a:lnTo>
                    <a:pt x="1120" y="445"/>
                  </a:lnTo>
                  <a:lnTo>
                    <a:pt x="1106" y="442"/>
                  </a:lnTo>
                  <a:lnTo>
                    <a:pt x="1092" y="442"/>
                  </a:lnTo>
                  <a:lnTo>
                    <a:pt x="1075" y="442"/>
                  </a:lnTo>
                  <a:lnTo>
                    <a:pt x="1058" y="440"/>
                  </a:lnTo>
                  <a:lnTo>
                    <a:pt x="1049" y="438"/>
                  </a:lnTo>
                  <a:lnTo>
                    <a:pt x="1039" y="438"/>
                  </a:lnTo>
                  <a:lnTo>
                    <a:pt x="1030" y="435"/>
                  </a:lnTo>
                  <a:lnTo>
                    <a:pt x="1020" y="433"/>
                  </a:lnTo>
                  <a:lnTo>
                    <a:pt x="1011" y="433"/>
                  </a:lnTo>
                  <a:lnTo>
                    <a:pt x="1001" y="430"/>
                  </a:lnTo>
                  <a:lnTo>
                    <a:pt x="992" y="428"/>
                  </a:lnTo>
                  <a:lnTo>
                    <a:pt x="982" y="428"/>
                  </a:lnTo>
                  <a:lnTo>
                    <a:pt x="973" y="423"/>
                  </a:lnTo>
                  <a:lnTo>
                    <a:pt x="963" y="421"/>
                  </a:lnTo>
                  <a:lnTo>
                    <a:pt x="954" y="419"/>
                  </a:lnTo>
                  <a:lnTo>
                    <a:pt x="947" y="414"/>
                  </a:lnTo>
                  <a:lnTo>
                    <a:pt x="937" y="409"/>
                  </a:lnTo>
                  <a:lnTo>
                    <a:pt x="928" y="407"/>
                  </a:lnTo>
                  <a:lnTo>
                    <a:pt x="920" y="404"/>
                  </a:lnTo>
                  <a:lnTo>
                    <a:pt x="913" y="400"/>
                  </a:lnTo>
                  <a:lnTo>
                    <a:pt x="899" y="390"/>
                  </a:lnTo>
                  <a:lnTo>
                    <a:pt x="892" y="380"/>
                  </a:lnTo>
                  <a:lnTo>
                    <a:pt x="882" y="371"/>
                  </a:lnTo>
                  <a:lnTo>
                    <a:pt x="880" y="359"/>
                  </a:lnTo>
                  <a:lnTo>
                    <a:pt x="878" y="345"/>
                  </a:lnTo>
                  <a:lnTo>
                    <a:pt x="873" y="335"/>
                  </a:lnTo>
                  <a:lnTo>
                    <a:pt x="870" y="323"/>
                  </a:lnTo>
                  <a:lnTo>
                    <a:pt x="868" y="314"/>
                  </a:lnTo>
                  <a:lnTo>
                    <a:pt x="863" y="302"/>
                  </a:lnTo>
                  <a:lnTo>
                    <a:pt x="859" y="292"/>
                  </a:lnTo>
                  <a:lnTo>
                    <a:pt x="854" y="283"/>
                  </a:lnTo>
                  <a:lnTo>
                    <a:pt x="849" y="276"/>
                  </a:lnTo>
                  <a:lnTo>
                    <a:pt x="842" y="266"/>
                  </a:lnTo>
                  <a:lnTo>
                    <a:pt x="835" y="257"/>
                  </a:lnTo>
                  <a:lnTo>
                    <a:pt x="830" y="250"/>
                  </a:lnTo>
                  <a:lnTo>
                    <a:pt x="823" y="243"/>
                  </a:lnTo>
                  <a:lnTo>
                    <a:pt x="816" y="235"/>
                  </a:lnTo>
                  <a:lnTo>
                    <a:pt x="806" y="228"/>
                  </a:lnTo>
                  <a:lnTo>
                    <a:pt x="799" y="224"/>
                  </a:lnTo>
                  <a:lnTo>
                    <a:pt x="792" y="219"/>
                  </a:lnTo>
                  <a:lnTo>
                    <a:pt x="782" y="212"/>
                  </a:lnTo>
                  <a:lnTo>
                    <a:pt x="773" y="207"/>
                  </a:lnTo>
                  <a:lnTo>
                    <a:pt x="763" y="205"/>
                  </a:lnTo>
                  <a:lnTo>
                    <a:pt x="756" y="202"/>
                  </a:lnTo>
                  <a:lnTo>
                    <a:pt x="747" y="197"/>
                  </a:lnTo>
                  <a:lnTo>
                    <a:pt x="737" y="195"/>
                  </a:lnTo>
                  <a:lnTo>
                    <a:pt x="728" y="193"/>
                  </a:lnTo>
                  <a:lnTo>
                    <a:pt x="721" y="193"/>
                  </a:lnTo>
                  <a:lnTo>
                    <a:pt x="709" y="190"/>
                  </a:lnTo>
                  <a:lnTo>
                    <a:pt x="699" y="190"/>
                  </a:lnTo>
                  <a:lnTo>
                    <a:pt x="687" y="190"/>
                  </a:lnTo>
                  <a:lnTo>
                    <a:pt x="678" y="190"/>
                  </a:lnTo>
                  <a:lnTo>
                    <a:pt x="666" y="190"/>
                  </a:lnTo>
                  <a:lnTo>
                    <a:pt x="656" y="193"/>
                  </a:lnTo>
                  <a:lnTo>
                    <a:pt x="647" y="195"/>
                  </a:lnTo>
                  <a:lnTo>
                    <a:pt x="637" y="200"/>
                  </a:lnTo>
                  <a:lnTo>
                    <a:pt x="621" y="205"/>
                  </a:lnTo>
                  <a:lnTo>
                    <a:pt x="604" y="209"/>
                  </a:lnTo>
                  <a:lnTo>
                    <a:pt x="590" y="214"/>
                  </a:lnTo>
                  <a:lnTo>
                    <a:pt x="576" y="221"/>
                  </a:lnTo>
                  <a:lnTo>
                    <a:pt x="559" y="226"/>
                  </a:lnTo>
                  <a:lnTo>
                    <a:pt x="542" y="231"/>
                  </a:lnTo>
                  <a:lnTo>
                    <a:pt x="528" y="235"/>
                  </a:lnTo>
                  <a:lnTo>
                    <a:pt x="516" y="240"/>
                  </a:lnTo>
                  <a:lnTo>
                    <a:pt x="502" y="240"/>
                  </a:lnTo>
                  <a:lnTo>
                    <a:pt x="488" y="245"/>
                  </a:lnTo>
                  <a:lnTo>
                    <a:pt x="476" y="245"/>
                  </a:lnTo>
                  <a:lnTo>
                    <a:pt x="466" y="245"/>
                  </a:lnTo>
                  <a:lnTo>
                    <a:pt x="454" y="243"/>
                  </a:lnTo>
                  <a:lnTo>
                    <a:pt x="442" y="240"/>
                  </a:lnTo>
                  <a:lnTo>
                    <a:pt x="431" y="235"/>
                  </a:lnTo>
                  <a:lnTo>
                    <a:pt x="421" y="231"/>
                  </a:lnTo>
                  <a:lnTo>
                    <a:pt x="412" y="221"/>
                  </a:lnTo>
                  <a:lnTo>
                    <a:pt x="402" y="214"/>
                  </a:lnTo>
                  <a:lnTo>
                    <a:pt x="393" y="202"/>
                  </a:lnTo>
                  <a:lnTo>
                    <a:pt x="383" y="190"/>
                  </a:lnTo>
                  <a:lnTo>
                    <a:pt x="374" y="176"/>
                  </a:lnTo>
                  <a:lnTo>
                    <a:pt x="364" y="166"/>
                  </a:lnTo>
                  <a:lnTo>
                    <a:pt x="354" y="152"/>
                  </a:lnTo>
                  <a:lnTo>
                    <a:pt x="347" y="140"/>
                  </a:lnTo>
                  <a:lnTo>
                    <a:pt x="340" y="131"/>
                  </a:lnTo>
                  <a:lnTo>
                    <a:pt x="335" y="121"/>
                  </a:lnTo>
                  <a:lnTo>
                    <a:pt x="328" y="112"/>
                  </a:lnTo>
                  <a:lnTo>
                    <a:pt x="321" y="102"/>
                  </a:lnTo>
                  <a:lnTo>
                    <a:pt x="314" y="93"/>
                  </a:lnTo>
                  <a:lnTo>
                    <a:pt x="309" y="86"/>
                  </a:lnTo>
                  <a:lnTo>
                    <a:pt x="302" y="76"/>
                  </a:lnTo>
                  <a:lnTo>
                    <a:pt x="295" y="71"/>
                  </a:lnTo>
                  <a:lnTo>
                    <a:pt x="288" y="62"/>
                  </a:lnTo>
                  <a:lnTo>
                    <a:pt x="281" y="55"/>
                  </a:lnTo>
                  <a:lnTo>
                    <a:pt x="271" y="48"/>
                  </a:lnTo>
                  <a:lnTo>
                    <a:pt x="267" y="43"/>
                  </a:lnTo>
                  <a:lnTo>
                    <a:pt x="257" y="33"/>
                  </a:lnTo>
                  <a:lnTo>
                    <a:pt x="250" y="29"/>
                  </a:lnTo>
                  <a:lnTo>
                    <a:pt x="240" y="24"/>
                  </a:lnTo>
                  <a:lnTo>
                    <a:pt x="233" y="19"/>
                  </a:lnTo>
                  <a:lnTo>
                    <a:pt x="221" y="14"/>
                  </a:lnTo>
                  <a:lnTo>
                    <a:pt x="212" y="9"/>
                  </a:lnTo>
                  <a:lnTo>
                    <a:pt x="200" y="7"/>
                  </a:lnTo>
                  <a:lnTo>
                    <a:pt x="190" y="5"/>
                  </a:lnTo>
                  <a:lnTo>
                    <a:pt x="176" y="2"/>
                  </a:lnTo>
                  <a:lnTo>
                    <a:pt x="164" y="0"/>
                  </a:lnTo>
                  <a:lnTo>
                    <a:pt x="152" y="0"/>
                  </a:lnTo>
                  <a:lnTo>
                    <a:pt x="138" y="2"/>
                  </a:lnTo>
                  <a:lnTo>
                    <a:pt x="124" y="2"/>
                  </a:lnTo>
                  <a:lnTo>
                    <a:pt x="107" y="2"/>
                  </a:lnTo>
                  <a:lnTo>
                    <a:pt x="91" y="5"/>
                  </a:lnTo>
                  <a:lnTo>
                    <a:pt x="74" y="9"/>
                  </a:lnTo>
                  <a:lnTo>
                    <a:pt x="64" y="9"/>
                  </a:lnTo>
                  <a:lnTo>
                    <a:pt x="55" y="12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29" y="21"/>
                  </a:lnTo>
                  <a:lnTo>
                    <a:pt x="19" y="24"/>
                  </a:lnTo>
                  <a:lnTo>
                    <a:pt x="10" y="29"/>
                  </a:lnTo>
                  <a:lnTo>
                    <a:pt x="0" y="33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3" name="Freeform 143"/>
            <p:cNvSpPr>
              <a:spLocks/>
            </p:cNvSpPr>
            <p:nvPr/>
          </p:nvSpPr>
          <p:spPr bwMode="auto">
            <a:xfrm>
              <a:off x="1355" y="4166"/>
              <a:ext cx="925" cy="514"/>
            </a:xfrm>
            <a:custGeom>
              <a:avLst/>
              <a:gdLst>
                <a:gd name="T0" fmla="*/ 19 w 925"/>
                <a:gd name="T1" fmla="*/ 39 h 514"/>
                <a:gd name="T2" fmla="*/ 60 w 925"/>
                <a:gd name="T3" fmla="*/ 24 h 514"/>
                <a:gd name="T4" fmla="*/ 107 w 925"/>
                <a:gd name="T5" fmla="*/ 12 h 514"/>
                <a:gd name="T6" fmla="*/ 150 w 925"/>
                <a:gd name="T7" fmla="*/ 5 h 514"/>
                <a:gd name="T8" fmla="*/ 179 w 925"/>
                <a:gd name="T9" fmla="*/ 3 h 514"/>
                <a:gd name="T10" fmla="*/ 205 w 925"/>
                <a:gd name="T11" fmla="*/ 0 h 514"/>
                <a:gd name="T12" fmla="*/ 236 w 925"/>
                <a:gd name="T13" fmla="*/ 0 h 514"/>
                <a:gd name="T14" fmla="*/ 267 w 925"/>
                <a:gd name="T15" fmla="*/ 3 h 514"/>
                <a:gd name="T16" fmla="*/ 300 w 925"/>
                <a:gd name="T17" fmla="*/ 3 h 514"/>
                <a:gd name="T18" fmla="*/ 331 w 925"/>
                <a:gd name="T19" fmla="*/ 8 h 514"/>
                <a:gd name="T20" fmla="*/ 364 w 925"/>
                <a:gd name="T21" fmla="*/ 12 h 514"/>
                <a:gd name="T22" fmla="*/ 397 w 925"/>
                <a:gd name="T23" fmla="*/ 17 h 514"/>
                <a:gd name="T24" fmla="*/ 433 w 925"/>
                <a:gd name="T25" fmla="*/ 29 h 514"/>
                <a:gd name="T26" fmla="*/ 469 w 925"/>
                <a:gd name="T27" fmla="*/ 39 h 514"/>
                <a:gd name="T28" fmla="*/ 504 w 925"/>
                <a:gd name="T29" fmla="*/ 50 h 514"/>
                <a:gd name="T30" fmla="*/ 540 w 925"/>
                <a:gd name="T31" fmla="*/ 67 h 514"/>
                <a:gd name="T32" fmla="*/ 578 w 925"/>
                <a:gd name="T33" fmla="*/ 84 h 514"/>
                <a:gd name="T34" fmla="*/ 611 w 925"/>
                <a:gd name="T35" fmla="*/ 103 h 514"/>
                <a:gd name="T36" fmla="*/ 649 w 925"/>
                <a:gd name="T37" fmla="*/ 127 h 514"/>
                <a:gd name="T38" fmla="*/ 680 w 925"/>
                <a:gd name="T39" fmla="*/ 148 h 514"/>
                <a:gd name="T40" fmla="*/ 714 w 925"/>
                <a:gd name="T41" fmla="*/ 172 h 514"/>
                <a:gd name="T42" fmla="*/ 740 w 925"/>
                <a:gd name="T43" fmla="*/ 191 h 514"/>
                <a:gd name="T44" fmla="*/ 766 w 925"/>
                <a:gd name="T45" fmla="*/ 215 h 514"/>
                <a:gd name="T46" fmla="*/ 790 w 925"/>
                <a:gd name="T47" fmla="*/ 234 h 514"/>
                <a:gd name="T48" fmla="*/ 809 w 925"/>
                <a:gd name="T49" fmla="*/ 257 h 514"/>
                <a:gd name="T50" fmla="*/ 828 w 925"/>
                <a:gd name="T51" fmla="*/ 276 h 514"/>
                <a:gd name="T52" fmla="*/ 854 w 925"/>
                <a:gd name="T53" fmla="*/ 307 h 514"/>
                <a:gd name="T54" fmla="*/ 880 w 925"/>
                <a:gd name="T55" fmla="*/ 343 h 514"/>
                <a:gd name="T56" fmla="*/ 899 w 925"/>
                <a:gd name="T57" fmla="*/ 374 h 514"/>
                <a:gd name="T58" fmla="*/ 911 w 925"/>
                <a:gd name="T59" fmla="*/ 400 h 514"/>
                <a:gd name="T60" fmla="*/ 923 w 925"/>
                <a:gd name="T61" fmla="*/ 429 h 514"/>
                <a:gd name="T62" fmla="*/ 730 w 925"/>
                <a:gd name="T63" fmla="*/ 514 h 514"/>
                <a:gd name="T64" fmla="*/ 704 w 925"/>
                <a:gd name="T65" fmla="*/ 476 h 514"/>
                <a:gd name="T66" fmla="*/ 678 w 925"/>
                <a:gd name="T67" fmla="*/ 448 h 514"/>
                <a:gd name="T68" fmla="*/ 649 w 925"/>
                <a:gd name="T69" fmla="*/ 417 h 514"/>
                <a:gd name="T70" fmla="*/ 621 w 925"/>
                <a:gd name="T71" fmla="*/ 393 h 514"/>
                <a:gd name="T72" fmla="*/ 592 w 925"/>
                <a:gd name="T73" fmla="*/ 369 h 514"/>
                <a:gd name="T74" fmla="*/ 561 w 925"/>
                <a:gd name="T75" fmla="*/ 348 h 514"/>
                <a:gd name="T76" fmla="*/ 531 w 925"/>
                <a:gd name="T77" fmla="*/ 329 h 514"/>
                <a:gd name="T78" fmla="*/ 500 w 925"/>
                <a:gd name="T79" fmla="*/ 314 h 514"/>
                <a:gd name="T80" fmla="*/ 466 w 925"/>
                <a:gd name="T81" fmla="*/ 300 h 514"/>
                <a:gd name="T82" fmla="*/ 435 w 925"/>
                <a:gd name="T83" fmla="*/ 288 h 514"/>
                <a:gd name="T84" fmla="*/ 404 w 925"/>
                <a:gd name="T85" fmla="*/ 279 h 514"/>
                <a:gd name="T86" fmla="*/ 371 w 925"/>
                <a:gd name="T87" fmla="*/ 272 h 514"/>
                <a:gd name="T88" fmla="*/ 338 w 925"/>
                <a:gd name="T89" fmla="*/ 262 h 514"/>
                <a:gd name="T90" fmla="*/ 307 w 925"/>
                <a:gd name="T91" fmla="*/ 260 h 514"/>
                <a:gd name="T92" fmla="*/ 274 w 925"/>
                <a:gd name="T93" fmla="*/ 257 h 514"/>
                <a:gd name="T94" fmla="*/ 245 w 925"/>
                <a:gd name="T95" fmla="*/ 257 h 514"/>
                <a:gd name="T96" fmla="*/ 217 w 925"/>
                <a:gd name="T97" fmla="*/ 257 h 514"/>
                <a:gd name="T98" fmla="*/ 188 w 925"/>
                <a:gd name="T99" fmla="*/ 257 h 514"/>
                <a:gd name="T100" fmla="*/ 160 w 925"/>
                <a:gd name="T101" fmla="*/ 260 h 514"/>
                <a:gd name="T102" fmla="*/ 136 w 925"/>
                <a:gd name="T103" fmla="*/ 264 h 514"/>
                <a:gd name="T104" fmla="*/ 88 w 925"/>
                <a:gd name="T105" fmla="*/ 272 h 514"/>
                <a:gd name="T106" fmla="*/ 53 w 925"/>
                <a:gd name="T107" fmla="*/ 243 h 514"/>
                <a:gd name="T108" fmla="*/ 36 w 925"/>
                <a:gd name="T109" fmla="*/ 217 h 514"/>
                <a:gd name="T110" fmla="*/ 24 w 925"/>
                <a:gd name="T111" fmla="*/ 186 h 514"/>
                <a:gd name="T112" fmla="*/ 15 w 925"/>
                <a:gd name="T113" fmla="*/ 155 h 514"/>
                <a:gd name="T114" fmla="*/ 10 w 925"/>
                <a:gd name="T115" fmla="*/ 124 h 514"/>
                <a:gd name="T116" fmla="*/ 3 w 925"/>
                <a:gd name="T117" fmla="*/ 93 h 514"/>
                <a:gd name="T118" fmla="*/ 0 w 925"/>
                <a:gd name="T119" fmla="*/ 60 h 514"/>
                <a:gd name="T120" fmla="*/ 0 w 925"/>
                <a:gd name="T121" fmla="*/ 50 h 5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5"/>
                <a:gd name="T184" fmla="*/ 0 h 514"/>
                <a:gd name="T185" fmla="*/ 925 w 925"/>
                <a:gd name="T186" fmla="*/ 514 h 5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5" h="514">
                  <a:moveTo>
                    <a:pt x="0" y="50"/>
                  </a:moveTo>
                  <a:lnTo>
                    <a:pt x="10" y="43"/>
                  </a:lnTo>
                  <a:lnTo>
                    <a:pt x="19" y="39"/>
                  </a:lnTo>
                  <a:lnTo>
                    <a:pt x="31" y="34"/>
                  </a:lnTo>
                  <a:lnTo>
                    <a:pt x="45" y="29"/>
                  </a:lnTo>
                  <a:lnTo>
                    <a:pt x="60" y="24"/>
                  </a:lnTo>
                  <a:lnTo>
                    <a:pt x="74" y="20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2" y="8"/>
                  </a:lnTo>
                  <a:lnTo>
                    <a:pt x="141" y="8"/>
                  </a:lnTo>
                  <a:lnTo>
                    <a:pt x="150" y="5"/>
                  </a:lnTo>
                  <a:lnTo>
                    <a:pt x="160" y="3"/>
                  </a:lnTo>
                  <a:lnTo>
                    <a:pt x="169" y="3"/>
                  </a:lnTo>
                  <a:lnTo>
                    <a:pt x="179" y="3"/>
                  </a:lnTo>
                  <a:lnTo>
                    <a:pt x="186" y="3"/>
                  </a:lnTo>
                  <a:lnTo>
                    <a:pt x="195" y="3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4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7" y="3"/>
                  </a:lnTo>
                  <a:lnTo>
                    <a:pt x="267" y="3"/>
                  </a:lnTo>
                  <a:lnTo>
                    <a:pt x="276" y="3"/>
                  </a:lnTo>
                  <a:lnTo>
                    <a:pt x="288" y="3"/>
                  </a:lnTo>
                  <a:lnTo>
                    <a:pt x="300" y="3"/>
                  </a:lnTo>
                  <a:lnTo>
                    <a:pt x="309" y="3"/>
                  </a:lnTo>
                  <a:lnTo>
                    <a:pt x="319" y="5"/>
                  </a:lnTo>
                  <a:lnTo>
                    <a:pt x="331" y="8"/>
                  </a:lnTo>
                  <a:lnTo>
                    <a:pt x="343" y="8"/>
                  </a:lnTo>
                  <a:lnTo>
                    <a:pt x="352" y="8"/>
                  </a:lnTo>
                  <a:lnTo>
                    <a:pt x="364" y="12"/>
                  </a:lnTo>
                  <a:lnTo>
                    <a:pt x="374" y="12"/>
                  </a:lnTo>
                  <a:lnTo>
                    <a:pt x="385" y="17"/>
                  </a:lnTo>
                  <a:lnTo>
                    <a:pt x="397" y="17"/>
                  </a:lnTo>
                  <a:lnTo>
                    <a:pt x="409" y="22"/>
                  </a:lnTo>
                  <a:lnTo>
                    <a:pt x="421" y="24"/>
                  </a:lnTo>
                  <a:lnTo>
                    <a:pt x="433" y="29"/>
                  </a:lnTo>
                  <a:lnTo>
                    <a:pt x="443" y="31"/>
                  </a:lnTo>
                  <a:lnTo>
                    <a:pt x="457" y="34"/>
                  </a:lnTo>
                  <a:lnTo>
                    <a:pt x="469" y="39"/>
                  </a:lnTo>
                  <a:lnTo>
                    <a:pt x="481" y="43"/>
                  </a:lnTo>
                  <a:lnTo>
                    <a:pt x="492" y="46"/>
                  </a:lnTo>
                  <a:lnTo>
                    <a:pt x="504" y="50"/>
                  </a:lnTo>
                  <a:lnTo>
                    <a:pt x="516" y="55"/>
                  </a:lnTo>
                  <a:lnTo>
                    <a:pt x="528" y="62"/>
                  </a:lnTo>
                  <a:lnTo>
                    <a:pt x="540" y="67"/>
                  </a:lnTo>
                  <a:lnTo>
                    <a:pt x="552" y="72"/>
                  </a:lnTo>
                  <a:lnTo>
                    <a:pt x="564" y="79"/>
                  </a:lnTo>
                  <a:lnTo>
                    <a:pt x="578" y="84"/>
                  </a:lnTo>
                  <a:lnTo>
                    <a:pt x="588" y="88"/>
                  </a:lnTo>
                  <a:lnTo>
                    <a:pt x="602" y="98"/>
                  </a:lnTo>
                  <a:lnTo>
                    <a:pt x="611" y="103"/>
                  </a:lnTo>
                  <a:lnTo>
                    <a:pt x="626" y="112"/>
                  </a:lnTo>
                  <a:lnTo>
                    <a:pt x="638" y="119"/>
                  </a:lnTo>
                  <a:lnTo>
                    <a:pt x="649" y="127"/>
                  </a:lnTo>
                  <a:lnTo>
                    <a:pt x="659" y="134"/>
                  </a:lnTo>
                  <a:lnTo>
                    <a:pt x="671" y="143"/>
                  </a:lnTo>
                  <a:lnTo>
                    <a:pt x="680" y="148"/>
                  </a:lnTo>
                  <a:lnTo>
                    <a:pt x="692" y="157"/>
                  </a:lnTo>
                  <a:lnTo>
                    <a:pt x="704" y="162"/>
                  </a:lnTo>
                  <a:lnTo>
                    <a:pt x="714" y="172"/>
                  </a:lnTo>
                  <a:lnTo>
                    <a:pt x="723" y="176"/>
                  </a:lnTo>
                  <a:lnTo>
                    <a:pt x="733" y="186"/>
                  </a:lnTo>
                  <a:lnTo>
                    <a:pt x="740" y="191"/>
                  </a:lnTo>
                  <a:lnTo>
                    <a:pt x="749" y="200"/>
                  </a:lnTo>
                  <a:lnTo>
                    <a:pt x="756" y="205"/>
                  </a:lnTo>
                  <a:lnTo>
                    <a:pt x="766" y="215"/>
                  </a:lnTo>
                  <a:lnTo>
                    <a:pt x="773" y="222"/>
                  </a:lnTo>
                  <a:lnTo>
                    <a:pt x="783" y="229"/>
                  </a:lnTo>
                  <a:lnTo>
                    <a:pt x="790" y="234"/>
                  </a:lnTo>
                  <a:lnTo>
                    <a:pt x="794" y="243"/>
                  </a:lnTo>
                  <a:lnTo>
                    <a:pt x="802" y="248"/>
                  </a:lnTo>
                  <a:lnTo>
                    <a:pt x="809" y="257"/>
                  </a:lnTo>
                  <a:lnTo>
                    <a:pt x="813" y="262"/>
                  </a:lnTo>
                  <a:lnTo>
                    <a:pt x="823" y="269"/>
                  </a:lnTo>
                  <a:lnTo>
                    <a:pt x="828" y="276"/>
                  </a:lnTo>
                  <a:lnTo>
                    <a:pt x="835" y="283"/>
                  </a:lnTo>
                  <a:lnTo>
                    <a:pt x="844" y="295"/>
                  </a:lnTo>
                  <a:lnTo>
                    <a:pt x="854" y="307"/>
                  </a:lnTo>
                  <a:lnTo>
                    <a:pt x="863" y="322"/>
                  </a:lnTo>
                  <a:lnTo>
                    <a:pt x="873" y="333"/>
                  </a:lnTo>
                  <a:lnTo>
                    <a:pt x="880" y="343"/>
                  </a:lnTo>
                  <a:lnTo>
                    <a:pt x="887" y="355"/>
                  </a:lnTo>
                  <a:lnTo>
                    <a:pt x="892" y="364"/>
                  </a:lnTo>
                  <a:lnTo>
                    <a:pt x="899" y="374"/>
                  </a:lnTo>
                  <a:lnTo>
                    <a:pt x="901" y="383"/>
                  </a:lnTo>
                  <a:lnTo>
                    <a:pt x="906" y="393"/>
                  </a:lnTo>
                  <a:lnTo>
                    <a:pt x="911" y="400"/>
                  </a:lnTo>
                  <a:lnTo>
                    <a:pt x="916" y="407"/>
                  </a:lnTo>
                  <a:lnTo>
                    <a:pt x="918" y="419"/>
                  </a:lnTo>
                  <a:lnTo>
                    <a:pt x="923" y="429"/>
                  </a:lnTo>
                  <a:lnTo>
                    <a:pt x="925" y="433"/>
                  </a:lnTo>
                  <a:lnTo>
                    <a:pt x="925" y="436"/>
                  </a:lnTo>
                  <a:lnTo>
                    <a:pt x="730" y="514"/>
                  </a:lnTo>
                  <a:lnTo>
                    <a:pt x="721" y="500"/>
                  </a:lnTo>
                  <a:lnTo>
                    <a:pt x="714" y="490"/>
                  </a:lnTo>
                  <a:lnTo>
                    <a:pt x="704" y="476"/>
                  </a:lnTo>
                  <a:lnTo>
                    <a:pt x="695" y="467"/>
                  </a:lnTo>
                  <a:lnTo>
                    <a:pt x="685" y="457"/>
                  </a:lnTo>
                  <a:lnTo>
                    <a:pt x="678" y="448"/>
                  </a:lnTo>
                  <a:lnTo>
                    <a:pt x="668" y="436"/>
                  </a:lnTo>
                  <a:lnTo>
                    <a:pt x="659" y="426"/>
                  </a:lnTo>
                  <a:lnTo>
                    <a:pt x="649" y="417"/>
                  </a:lnTo>
                  <a:lnTo>
                    <a:pt x="640" y="407"/>
                  </a:lnTo>
                  <a:lnTo>
                    <a:pt x="630" y="398"/>
                  </a:lnTo>
                  <a:lnTo>
                    <a:pt x="621" y="393"/>
                  </a:lnTo>
                  <a:lnTo>
                    <a:pt x="611" y="383"/>
                  </a:lnTo>
                  <a:lnTo>
                    <a:pt x="602" y="376"/>
                  </a:lnTo>
                  <a:lnTo>
                    <a:pt x="592" y="369"/>
                  </a:lnTo>
                  <a:lnTo>
                    <a:pt x="583" y="362"/>
                  </a:lnTo>
                  <a:lnTo>
                    <a:pt x="571" y="355"/>
                  </a:lnTo>
                  <a:lnTo>
                    <a:pt x="561" y="348"/>
                  </a:lnTo>
                  <a:lnTo>
                    <a:pt x="550" y="341"/>
                  </a:lnTo>
                  <a:lnTo>
                    <a:pt x="540" y="336"/>
                  </a:lnTo>
                  <a:lnTo>
                    <a:pt x="531" y="329"/>
                  </a:lnTo>
                  <a:lnTo>
                    <a:pt x="521" y="324"/>
                  </a:lnTo>
                  <a:lnTo>
                    <a:pt x="509" y="319"/>
                  </a:lnTo>
                  <a:lnTo>
                    <a:pt x="500" y="314"/>
                  </a:lnTo>
                  <a:lnTo>
                    <a:pt x="488" y="310"/>
                  </a:lnTo>
                  <a:lnTo>
                    <a:pt x="476" y="305"/>
                  </a:lnTo>
                  <a:lnTo>
                    <a:pt x="466" y="300"/>
                  </a:lnTo>
                  <a:lnTo>
                    <a:pt x="457" y="295"/>
                  </a:lnTo>
                  <a:lnTo>
                    <a:pt x="445" y="293"/>
                  </a:lnTo>
                  <a:lnTo>
                    <a:pt x="435" y="288"/>
                  </a:lnTo>
                  <a:lnTo>
                    <a:pt x="424" y="286"/>
                  </a:lnTo>
                  <a:lnTo>
                    <a:pt x="414" y="283"/>
                  </a:lnTo>
                  <a:lnTo>
                    <a:pt x="404" y="279"/>
                  </a:lnTo>
                  <a:lnTo>
                    <a:pt x="393" y="276"/>
                  </a:lnTo>
                  <a:lnTo>
                    <a:pt x="381" y="272"/>
                  </a:lnTo>
                  <a:lnTo>
                    <a:pt x="371" y="272"/>
                  </a:lnTo>
                  <a:lnTo>
                    <a:pt x="362" y="267"/>
                  </a:lnTo>
                  <a:lnTo>
                    <a:pt x="350" y="267"/>
                  </a:lnTo>
                  <a:lnTo>
                    <a:pt x="338" y="262"/>
                  </a:lnTo>
                  <a:lnTo>
                    <a:pt x="328" y="262"/>
                  </a:lnTo>
                  <a:lnTo>
                    <a:pt x="319" y="262"/>
                  </a:lnTo>
                  <a:lnTo>
                    <a:pt x="307" y="260"/>
                  </a:lnTo>
                  <a:lnTo>
                    <a:pt x="295" y="257"/>
                  </a:lnTo>
                  <a:lnTo>
                    <a:pt x="286" y="257"/>
                  </a:lnTo>
                  <a:lnTo>
                    <a:pt x="274" y="257"/>
                  </a:lnTo>
                  <a:lnTo>
                    <a:pt x="264" y="257"/>
                  </a:lnTo>
                  <a:lnTo>
                    <a:pt x="257" y="257"/>
                  </a:lnTo>
                  <a:lnTo>
                    <a:pt x="245" y="257"/>
                  </a:lnTo>
                  <a:lnTo>
                    <a:pt x="236" y="257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198" y="257"/>
                  </a:lnTo>
                  <a:lnTo>
                    <a:pt x="188" y="257"/>
                  </a:lnTo>
                  <a:lnTo>
                    <a:pt x="179" y="257"/>
                  </a:lnTo>
                  <a:lnTo>
                    <a:pt x="169" y="260"/>
                  </a:lnTo>
                  <a:lnTo>
                    <a:pt x="160" y="260"/>
                  </a:lnTo>
                  <a:lnTo>
                    <a:pt x="150" y="262"/>
                  </a:lnTo>
                  <a:lnTo>
                    <a:pt x="143" y="262"/>
                  </a:lnTo>
                  <a:lnTo>
                    <a:pt x="136" y="264"/>
                  </a:lnTo>
                  <a:lnTo>
                    <a:pt x="117" y="267"/>
                  </a:lnTo>
                  <a:lnTo>
                    <a:pt x="103" y="272"/>
                  </a:lnTo>
                  <a:lnTo>
                    <a:pt x="88" y="272"/>
                  </a:lnTo>
                  <a:lnTo>
                    <a:pt x="74" y="267"/>
                  </a:lnTo>
                  <a:lnTo>
                    <a:pt x="62" y="257"/>
                  </a:lnTo>
                  <a:lnTo>
                    <a:pt x="53" y="243"/>
                  </a:lnTo>
                  <a:lnTo>
                    <a:pt x="45" y="234"/>
                  </a:lnTo>
                  <a:lnTo>
                    <a:pt x="41" y="226"/>
                  </a:lnTo>
                  <a:lnTo>
                    <a:pt x="36" y="217"/>
                  </a:lnTo>
                  <a:lnTo>
                    <a:pt x="34" y="207"/>
                  </a:lnTo>
                  <a:lnTo>
                    <a:pt x="29" y="195"/>
                  </a:lnTo>
                  <a:lnTo>
                    <a:pt x="24" y="186"/>
                  </a:lnTo>
                  <a:lnTo>
                    <a:pt x="22" y="176"/>
                  </a:lnTo>
                  <a:lnTo>
                    <a:pt x="19" y="167"/>
                  </a:lnTo>
                  <a:lnTo>
                    <a:pt x="15" y="155"/>
                  </a:lnTo>
                  <a:lnTo>
                    <a:pt x="15" y="143"/>
                  </a:lnTo>
                  <a:lnTo>
                    <a:pt x="10" y="131"/>
                  </a:lnTo>
                  <a:lnTo>
                    <a:pt x="10" y="124"/>
                  </a:lnTo>
                  <a:lnTo>
                    <a:pt x="5" y="112"/>
                  </a:lnTo>
                  <a:lnTo>
                    <a:pt x="5" y="103"/>
                  </a:lnTo>
                  <a:lnTo>
                    <a:pt x="3" y="93"/>
                  </a:lnTo>
                  <a:lnTo>
                    <a:pt x="3" y="86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4" name="Freeform 144"/>
            <p:cNvSpPr>
              <a:spLocks/>
            </p:cNvSpPr>
            <p:nvPr/>
          </p:nvSpPr>
          <p:spPr bwMode="auto">
            <a:xfrm>
              <a:off x="1308" y="3660"/>
              <a:ext cx="1348" cy="1049"/>
            </a:xfrm>
            <a:custGeom>
              <a:avLst/>
              <a:gdLst>
                <a:gd name="T0" fmla="*/ 64 w 1348"/>
                <a:gd name="T1" fmla="*/ 88 h 1049"/>
                <a:gd name="T2" fmla="*/ 28 w 1348"/>
                <a:gd name="T3" fmla="*/ 195 h 1049"/>
                <a:gd name="T4" fmla="*/ 7 w 1348"/>
                <a:gd name="T5" fmla="*/ 300 h 1049"/>
                <a:gd name="T6" fmla="*/ 0 w 1348"/>
                <a:gd name="T7" fmla="*/ 397 h 1049"/>
                <a:gd name="T8" fmla="*/ 2 w 1348"/>
                <a:gd name="T9" fmla="*/ 492 h 1049"/>
                <a:gd name="T10" fmla="*/ 16 w 1348"/>
                <a:gd name="T11" fmla="*/ 580 h 1049"/>
                <a:gd name="T12" fmla="*/ 40 w 1348"/>
                <a:gd name="T13" fmla="*/ 659 h 1049"/>
                <a:gd name="T14" fmla="*/ 71 w 1348"/>
                <a:gd name="T15" fmla="*/ 732 h 1049"/>
                <a:gd name="T16" fmla="*/ 111 w 1348"/>
                <a:gd name="T17" fmla="*/ 797 h 1049"/>
                <a:gd name="T18" fmla="*/ 159 w 1348"/>
                <a:gd name="T19" fmla="*/ 851 h 1049"/>
                <a:gd name="T20" fmla="*/ 214 w 1348"/>
                <a:gd name="T21" fmla="*/ 901 h 1049"/>
                <a:gd name="T22" fmla="*/ 280 w 1348"/>
                <a:gd name="T23" fmla="*/ 949 h 1049"/>
                <a:gd name="T24" fmla="*/ 352 w 1348"/>
                <a:gd name="T25" fmla="*/ 984 h 1049"/>
                <a:gd name="T26" fmla="*/ 428 w 1348"/>
                <a:gd name="T27" fmla="*/ 1013 h 1049"/>
                <a:gd name="T28" fmla="*/ 509 w 1348"/>
                <a:gd name="T29" fmla="*/ 1034 h 1049"/>
                <a:gd name="T30" fmla="*/ 587 w 1348"/>
                <a:gd name="T31" fmla="*/ 1044 h 1049"/>
                <a:gd name="T32" fmla="*/ 665 w 1348"/>
                <a:gd name="T33" fmla="*/ 1049 h 1049"/>
                <a:gd name="T34" fmla="*/ 742 w 1348"/>
                <a:gd name="T35" fmla="*/ 1044 h 1049"/>
                <a:gd name="T36" fmla="*/ 813 w 1348"/>
                <a:gd name="T37" fmla="*/ 1034 h 1049"/>
                <a:gd name="T38" fmla="*/ 879 w 1348"/>
                <a:gd name="T39" fmla="*/ 1015 h 1049"/>
                <a:gd name="T40" fmla="*/ 944 w 1348"/>
                <a:gd name="T41" fmla="*/ 989 h 1049"/>
                <a:gd name="T42" fmla="*/ 1020 w 1348"/>
                <a:gd name="T43" fmla="*/ 942 h 1049"/>
                <a:gd name="T44" fmla="*/ 1105 w 1348"/>
                <a:gd name="T45" fmla="*/ 870 h 1049"/>
                <a:gd name="T46" fmla="*/ 1174 w 1348"/>
                <a:gd name="T47" fmla="*/ 794 h 1049"/>
                <a:gd name="T48" fmla="*/ 1227 w 1348"/>
                <a:gd name="T49" fmla="*/ 716 h 1049"/>
                <a:gd name="T50" fmla="*/ 1269 w 1348"/>
                <a:gd name="T51" fmla="*/ 637 h 1049"/>
                <a:gd name="T52" fmla="*/ 1300 w 1348"/>
                <a:gd name="T53" fmla="*/ 564 h 1049"/>
                <a:gd name="T54" fmla="*/ 1322 w 1348"/>
                <a:gd name="T55" fmla="*/ 495 h 1049"/>
                <a:gd name="T56" fmla="*/ 1334 w 1348"/>
                <a:gd name="T57" fmla="*/ 435 h 1049"/>
                <a:gd name="T58" fmla="*/ 1343 w 1348"/>
                <a:gd name="T59" fmla="*/ 366 h 1049"/>
                <a:gd name="T60" fmla="*/ 1291 w 1348"/>
                <a:gd name="T61" fmla="*/ 335 h 1049"/>
                <a:gd name="T62" fmla="*/ 1284 w 1348"/>
                <a:gd name="T63" fmla="*/ 399 h 1049"/>
                <a:gd name="T64" fmla="*/ 1274 w 1348"/>
                <a:gd name="T65" fmla="*/ 449 h 1049"/>
                <a:gd name="T66" fmla="*/ 1260 w 1348"/>
                <a:gd name="T67" fmla="*/ 509 h 1049"/>
                <a:gd name="T68" fmla="*/ 1236 w 1348"/>
                <a:gd name="T69" fmla="*/ 578 h 1049"/>
                <a:gd name="T70" fmla="*/ 1203 w 1348"/>
                <a:gd name="T71" fmla="*/ 649 h 1049"/>
                <a:gd name="T72" fmla="*/ 1158 w 1348"/>
                <a:gd name="T73" fmla="*/ 723 h 1049"/>
                <a:gd name="T74" fmla="*/ 1101 w 1348"/>
                <a:gd name="T75" fmla="*/ 794 h 1049"/>
                <a:gd name="T76" fmla="*/ 1029 w 1348"/>
                <a:gd name="T77" fmla="*/ 866 h 1049"/>
                <a:gd name="T78" fmla="*/ 944 w 1348"/>
                <a:gd name="T79" fmla="*/ 927 h 1049"/>
                <a:gd name="T80" fmla="*/ 889 w 1348"/>
                <a:gd name="T81" fmla="*/ 954 h 1049"/>
                <a:gd name="T82" fmla="*/ 832 w 1348"/>
                <a:gd name="T83" fmla="*/ 973 h 1049"/>
                <a:gd name="T84" fmla="*/ 768 w 1348"/>
                <a:gd name="T85" fmla="*/ 987 h 1049"/>
                <a:gd name="T86" fmla="*/ 699 w 1348"/>
                <a:gd name="T87" fmla="*/ 994 h 1049"/>
                <a:gd name="T88" fmla="*/ 627 w 1348"/>
                <a:gd name="T89" fmla="*/ 994 h 1049"/>
                <a:gd name="T90" fmla="*/ 556 w 1348"/>
                <a:gd name="T91" fmla="*/ 987 h 1049"/>
                <a:gd name="T92" fmla="*/ 482 w 1348"/>
                <a:gd name="T93" fmla="*/ 973 h 1049"/>
                <a:gd name="T94" fmla="*/ 413 w 1348"/>
                <a:gd name="T95" fmla="*/ 954 h 1049"/>
                <a:gd name="T96" fmla="*/ 342 w 1348"/>
                <a:gd name="T97" fmla="*/ 920 h 1049"/>
                <a:gd name="T98" fmla="*/ 278 w 1348"/>
                <a:gd name="T99" fmla="*/ 882 h 1049"/>
                <a:gd name="T100" fmla="*/ 221 w 1348"/>
                <a:gd name="T101" fmla="*/ 837 h 1049"/>
                <a:gd name="T102" fmla="*/ 178 w 1348"/>
                <a:gd name="T103" fmla="*/ 792 h 1049"/>
                <a:gd name="T104" fmla="*/ 138 w 1348"/>
                <a:gd name="T105" fmla="*/ 735 h 1049"/>
                <a:gd name="T106" fmla="*/ 107 w 1348"/>
                <a:gd name="T107" fmla="*/ 671 h 1049"/>
                <a:gd name="T108" fmla="*/ 78 w 1348"/>
                <a:gd name="T109" fmla="*/ 599 h 1049"/>
                <a:gd name="T110" fmla="*/ 64 w 1348"/>
                <a:gd name="T111" fmla="*/ 523 h 1049"/>
                <a:gd name="T112" fmla="*/ 54 w 1348"/>
                <a:gd name="T113" fmla="*/ 440 h 1049"/>
                <a:gd name="T114" fmla="*/ 57 w 1348"/>
                <a:gd name="T115" fmla="*/ 350 h 1049"/>
                <a:gd name="T116" fmla="*/ 71 w 1348"/>
                <a:gd name="T117" fmla="*/ 257 h 1049"/>
                <a:gd name="T118" fmla="*/ 100 w 1348"/>
                <a:gd name="T119" fmla="*/ 159 h 1049"/>
                <a:gd name="T120" fmla="*/ 138 w 1348"/>
                <a:gd name="T121" fmla="*/ 57 h 10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8"/>
                <a:gd name="T184" fmla="*/ 0 h 1049"/>
                <a:gd name="T185" fmla="*/ 1348 w 1348"/>
                <a:gd name="T186" fmla="*/ 1049 h 10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8" h="1049">
                  <a:moveTo>
                    <a:pt x="107" y="0"/>
                  </a:moveTo>
                  <a:lnTo>
                    <a:pt x="97" y="17"/>
                  </a:lnTo>
                  <a:lnTo>
                    <a:pt x="88" y="33"/>
                  </a:lnTo>
                  <a:lnTo>
                    <a:pt x="81" y="52"/>
                  </a:lnTo>
                  <a:lnTo>
                    <a:pt x="71" y="71"/>
                  </a:lnTo>
                  <a:lnTo>
                    <a:pt x="64" y="88"/>
                  </a:lnTo>
                  <a:lnTo>
                    <a:pt x="57" y="107"/>
                  </a:lnTo>
                  <a:lnTo>
                    <a:pt x="52" y="126"/>
                  </a:lnTo>
                  <a:lnTo>
                    <a:pt x="47" y="145"/>
                  </a:lnTo>
                  <a:lnTo>
                    <a:pt x="40" y="159"/>
                  </a:lnTo>
                  <a:lnTo>
                    <a:pt x="33" y="181"/>
                  </a:lnTo>
                  <a:lnTo>
                    <a:pt x="28" y="195"/>
                  </a:lnTo>
                  <a:lnTo>
                    <a:pt x="26" y="214"/>
                  </a:lnTo>
                  <a:lnTo>
                    <a:pt x="21" y="231"/>
                  </a:lnTo>
                  <a:lnTo>
                    <a:pt x="16" y="250"/>
                  </a:lnTo>
                  <a:lnTo>
                    <a:pt x="14" y="266"/>
                  </a:lnTo>
                  <a:lnTo>
                    <a:pt x="12" y="285"/>
                  </a:lnTo>
                  <a:lnTo>
                    <a:pt x="7" y="300"/>
                  </a:lnTo>
                  <a:lnTo>
                    <a:pt x="4" y="316"/>
                  </a:lnTo>
                  <a:lnTo>
                    <a:pt x="2" y="333"/>
                  </a:lnTo>
                  <a:lnTo>
                    <a:pt x="2" y="350"/>
                  </a:lnTo>
                  <a:lnTo>
                    <a:pt x="0" y="366"/>
                  </a:lnTo>
                  <a:lnTo>
                    <a:pt x="0" y="383"/>
                  </a:lnTo>
                  <a:lnTo>
                    <a:pt x="0" y="397"/>
                  </a:lnTo>
                  <a:lnTo>
                    <a:pt x="0" y="416"/>
                  </a:lnTo>
                  <a:lnTo>
                    <a:pt x="0" y="430"/>
                  </a:lnTo>
                  <a:lnTo>
                    <a:pt x="0" y="445"/>
                  </a:lnTo>
                  <a:lnTo>
                    <a:pt x="0" y="461"/>
                  </a:lnTo>
                  <a:lnTo>
                    <a:pt x="2" y="478"/>
                  </a:lnTo>
                  <a:lnTo>
                    <a:pt x="2" y="492"/>
                  </a:lnTo>
                  <a:lnTo>
                    <a:pt x="4" y="509"/>
                  </a:lnTo>
                  <a:lnTo>
                    <a:pt x="7" y="523"/>
                  </a:lnTo>
                  <a:lnTo>
                    <a:pt x="9" y="537"/>
                  </a:lnTo>
                  <a:lnTo>
                    <a:pt x="12" y="552"/>
                  </a:lnTo>
                  <a:lnTo>
                    <a:pt x="14" y="566"/>
                  </a:lnTo>
                  <a:lnTo>
                    <a:pt x="16" y="580"/>
                  </a:lnTo>
                  <a:lnTo>
                    <a:pt x="21" y="594"/>
                  </a:lnTo>
                  <a:lnTo>
                    <a:pt x="24" y="606"/>
                  </a:lnTo>
                  <a:lnTo>
                    <a:pt x="28" y="618"/>
                  </a:lnTo>
                  <a:lnTo>
                    <a:pt x="33" y="633"/>
                  </a:lnTo>
                  <a:lnTo>
                    <a:pt x="38" y="647"/>
                  </a:lnTo>
                  <a:lnTo>
                    <a:pt x="40" y="659"/>
                  </a:lnTo>
                  <a:lnTo>
                    <a:pt x="45" y="673"/>
                  </a:lnTo>
                  <a:lnTo>
                    <a:pt x="50" y="682"/>
                  </a:lnTo>
                  <a:lnTo>
                    <a:pt x="57" y="697"/>
                  </a:lnTo>
                  <a:lnTo>
                    <a:pt x="62" y="709"/>
                  </a:lnTo>
                  <a:lnTo>
                    <a:pt x="66" y="721"/>
                  </a:lnTo>
                  <a:lnTo>
                    <a:pt x="71" y="732"/>
                  </a:lnTo>
                  <a:lnTo>
                    <a:pt x="81" y="744"/>
                  </a:lnTo>
                  <a:lnTo>
                    <a:pt x="85" y="754"/>
                  </a:lnTo>
                  <a:lnTo>
                    <a:pt x="90" y="766"/>
                  </a:lnTo>
                  <a:lnTo>
                    <a:pt x="97" y="775"/>
                  </a:lnTo>
                  <a:lnTo>
                    <a:pt x="107" y="787"/>
                  </a:lnTo>
                  <a:lnTo>
                    <a:pt x="111" y="797"/>
                  </a:lnTo>
                  <a:lnTo>
                    <a:pt x="121" y="806"/>
                  </a:lnTo>
                  <a:lnTo>
                    <a:pt x="126" y="816"/>
                  </a:lnTo>
                  <a:lnTo>
                    <a:pt x="135" y="828"/>
                  </a:lnTo>
                  <a:lnTo>
                    <a:pt x="142" y="835"/>
                  </a:lnTo>
                  <a:lnTo>
                    <a:pt x="150" y="844"/>
                  </a:lnTo>
                  <a:lnTo>
                    <a:pt x="159" y="851"/>
                  </a:lnTo>
                  <a:lnTo>
                    <a:pt x="169" y="861"/>
                  </a:lnTo>
                  <a:lnTo>
                    <a:pt x="176" y="870"/>
                  </a:lnTo>
                  <a:lnTo>
                    <a:pt x="185" y="877"/>
                  </a:lnTo>
                  <a:lnTo>
                    <a:pt x="195" y="885"/>
                  </a:lnTo>
                  <a:lnTo>
                    <a:pt x="204" y="894"/>
                  </a:lnTo>
                  <a:lnTo>
                    <a:pt x="214" y="901"/>
                  </a:lnTo>
                  <a:lnTo>
                    <a:pt x="223" y="911"/>
                  </a:lnTo>
                  <a:lnTo>
                    <a:pt x="235" y="918"/>
                  </a:lnTo>
                  <a:lnTo>
                    <a:pt x="245" y="927"/>
                  </a:lnTo>
                  <a:lnTo>
                    <a:pt x="257" y="932"/>
                  </a:lnTo>
                  <a:lnTo>
                    <a:pt x="268" y="942"/>
                  </a:lnTo>
                  <a:lnTo>
                    <a:pt x="280" y="949"/>
                  </a:lnTo>
                  <a:lnTo>
                    <a:pt x="292" y="956"/>
                  </a:lnTo>
                  <a:lnTo>
                    <a:pt x="304" y="961"/>
                  </a:lnTo>
                  <a:lnTo>
                    <a:pt x="318" y="968"/>
                  </a:lnTo>
                  <a:lnTo>
                    <a:pt x="328" y="973"/>
                  </a:lnTo>
                  <a:lnTo>
                    <a:pt x="342" y="980"/>
                  </a:lnTo>
                  <a:lnTo>
                    <a:pt x="352" y="984"/>
                  </a:lnTo>
                  <a:lnTo>
                    <a:pt x="366" y="992"/>
                  </a:lnTo>
                  <a:lnTo>
                    <a:pt x="378" y="996"/>
                  </a:lnTo>
                  <a:lnTo>
                    <a:pt x="392" y="1001"/>
                  </a:lnTo>
                  <a:lnTo>
                    <a:pt x="404" y="1006"/>
                  </a:lnTo>
                  <a:lnTo>
                    <a:pt x="416" y="1011"/>
                  </a:lnTo>
                  <a:lnTo>
                    <a:pt x="428" y="1013"/>
                  </a:lnTo>
                  <a:lnTo>
                    <a:pt x="442" y="1018"/>
                  </a:lnTo>
                  <a:lnTo>
                    <a:pt x="456" y="1020"/>
                  </a:lnTo>
                  <a:lnTo>
                    <a:pt x="468" y="1025"/>
                  </a:lnTo>
                  <a:lnTo>
                    <a:pt x="480" y="1027"/>
                  </a:lnTo>
                  <a:lnTo>
                    <a:pt x="494" y="1032"/>
                  </a:lnTo>
                  <a:lnTo>
                    <a:pt x="509" y="1034"/>
                  </a:lnTo>
                  <a:lnTo>
                    <a:pt x="520" y="1034"/>
                  </a:lnTo>
                  <a:lnTo>
                    <a:pt x="535" y="1037"/>
                  </a:lnTo>
                  <a:lnTo>
                    <a:pt x="549" y="1039"/>
                  </a:lnTo>
                  <a:lnTo>
                    <a:pt x="561" y="1042"/>
                  </a:lnTo>
                  <a:lnTo>
                    <a:pt x="575" y="1044"/>
                  </a:lnTo>
                  <a:lnTo>
                    <a:pt x="587" y="1044"/>
                  </a:lnTo>
                  <a:lnTo>
                    <a:pt x="601" y="1049"/>
                  </a:lnTo>
                  <a:lnTo>
                    <a:pt x="613" y="1049"/>
                  </a:lnTo>
                  <a:lnTo>
                    <a:pt x="627" y="1049"/>
                  </a:lnTo>
                  <a:lnTo>
                    <a:pt x="639" y="1049"/>
                  </a:lnTo>
                  <a:lnTo>
                    <a:pt x="654" y="1049"/>
                  </a:lnTo>
                  <a:lnTo>
                    <a:pt x="665" y="1049"/>
                  </a:lnTo>
                  <a:lnTo>
                    <a:pt x="677" y="1049"/>
                  </a:lnTo>
                  <a:lnTo>
                    <a:pt x="692" y="1049"/>
                  </a:lnTo>
                  <a:lnTo>
                    <a:pt x="706" y="1049"/>
                  </a:lnTo>
                  <a:lnTo>
                    <a:pt x="718" y="1046"/>
                  </a:lnTo>
                  <a:lnTo>
                    <a:pt x="730" y="1044"/>
                  </a:lnTo>
                  <a:lnTo>
                    <a:pt x="742" y="1044"/>
                  </a:lnTo>
                  <a:lnTo>
                    <a:pt x="756" y="1044"/>
                  </a:lnTo>
                  <a:lnTo>
                    <a:pt x="765" y="1042"/>
                  </a:lnTo>
                  <a:lnTo>
                    <a:pt x="780" y="1039"/>
                  </a:lnTo>
                  <a:lnTo>
                    <a:pt x="792" y="1039"/>
                  </a:lnTo>
                  <a:lnTo>
                    <a:pt x="803" y="1037"/>
                  </a:lnTo>
                  <a:lnTo>
                    <a:pt x="813" y="1034"/>
                  </a:lnTo>
                  <a:lnTo>
                    <a:pt x="827" y="1030"/>
                  </a:lnTo>
                  <a:lnTo>
                    <a:pt x="837" y="1027"/>
                  </a:lnTo>
                  <a:lnTo>
                    <a:pt x="849" y="1025"/>
                  </a:lnTo>
                  <a:lnTo>
                    <a:pt x="858" y="1020"/>
                  </a:lnTo>
                  <a:lnTo>
                    <a:pt x="870" y="1018"/>
                  </a:lnTo>
                  <a:lnTo>
                    <a:pt x="879" y="1015"/>
                  </a:lnTo>
                  <a:lnTo>
                    <a:pt x="894" y="1011"/>
                  </a:lnTo>
                  <a:lnTo>
                    <a:pt x="903" y="1006"/>
                  </a:lnTo>
                  <a:lnTo>
                    <a:pt x="915" y="1001"/>
                  </a:lnTo>
                  <a:lnTo>
                    <a:pt x="925" y="996"/>
                  </a:lnTo>
                  <a:lnTo>
                    <a:pt x="934" y="994"/>
                  </a:lnTo>
                  <a:lnTo>
                    <a:pt x="944" y="989"/>
                  </a:lnTo>
                  <a:lnTo>
                    <a:pt x="953" y="984"/>
                  </a:lnTo>
                  <a:lnTo>
                    <a:pt x="963" y="980"/>
                  </a:lnTo>
                  <a:lnTo>
                    <a:pt x="972" y="977"/>
                  </a:lnTo>
                  <a:lnTo>
                    <a:pt x="989" y="963"/>
                  </a:lnTo>
                  <a:lnTo>
                    <a:pt x="1005" y="954"/>
                  </a:lnTo>
                  <a:lnTo>
                    <a:pt x="1020" y="942"/>
                  </a:lnTo>
                  <a:lnTo>
                    <a:pt x="1036" y="932"/>
                  </a:lnTo>
                  <a:lnTo>
                    <a:pt x="1051" y="918"/>
                  </a:lnTo>
                  <a:lnTo>
                    <a:pt x="1065" y="908"/>
                  </a:lnTo>
                  <a:lnTo>
                    <a:pt x="1079" y="894"/>
                  </a:lnTo>
                  <a:lnTo>
                    <a:pt x="1093" y="885"/>
                  </a:lnTo>
                  <a:lnTo>
                    <a:pt x="1105" y="870"/>
                  </a:lnTo>
                  <a:lnTo>
                    <a:pt x="1117" y="858"/>
                  </a:lnTo>
                  <a:lnTo>
                    <a:pt x="1129" y="847"/>
                  </a:lnTo>
                  <a:lnTo>
                    <a:pt x="1141" y="835"/>
                  </a:lnTo>
                  <a:lnTo>
                    <a:pt x="1153" y="820"/>
                  </a:lnTo>
                  <a:lnTo>
                    <a:pt x="1165" y="809"/>
                  </a:lnTo>
                  <a:lnTo>
                    <a:pt x="1174" y="794"/>
                  </a:lnTo>
                  <a:lnTo>
                    <a:pt x="1186" y="785"/>
                  </a:lnTo>
                  <a:lnTo>
                    <a:pt x="1193" y="768"/>
                  </a:lnTo>
                  <a:lnTo>
                    <a:pt x="1203" y="756"/>
                  </a:lnTo>
                  <a:lnTo>
                    <a:pt x="1212" y="744"/>
                  </a:lnTo>
                  <a:lnTo>
                    <a:pt x="1222" y="730"/>
                  </a:lnTo>
                  <a:lnTo>
                    <a:pt x="1227" y="716"/>
                  </a:lnTo>
                  <a:lnTo>
                    <a:pt x="1236" y="704"/>
                  </a:lnTo>
                  <a:lnTo>
                    <a:pt x="1243" y="692"/>
                  </a:lnTo>
                  <a:lnTo>
                    <a:pt x="1250" y="678"/>
                  </a:lnTo>
                  <a:lnTo>
                    <a:pt x="1258" y="663"/>
                  </a:lnTo>
                  <a:lnTo>
                    <a:pt x="1265" y="652"/>
                  </a:lnTo>
                  <a:lnTo>
                    <a:pt x="1269" y="637"/>
                  </a:lnTo>
                  <a:lnTo>
                    <a:pt x="1277" y="628"/>
                  </a:lnTo>
                  <a:lnTo>
                    <a:pt x="1281" y="613"/>
                  </a:lnTo>
                  <a:lnTo>
                    <a:pt x="1286" y="602"/>
                  </a:lnTo>
                  <a:lnTo>
                    <a:pt x="1291" y="590"/>
                  </a:lnTo>
                  <a:lnTo>
                    <a:pt x="1298" y="578"/>
                  </a:lnTo>
                  <a:lnTo>
                    <a:pt x="1300" y="564"/>
                  </a:lnTo>
                  <a:lnTo>
                    <a:pt x="1303" y="552"/>
                  </a:lnTo>
                  <a:lnTo>
                    <a:pt x="1307" y="540"/>
                  </a:lnTo>
                  <a:lnTo>
                    <a:pt x="1312" y="528"/>
                  </a:lnTo>
                  <a:lnTo>
                    <a:pt x="1315" y="518"/>
                  </a:lnTo>
                  <a:lnTo>
                    <a:pt x="1319" y="506"/>
                  </a:lnTo>
                  <a:lnTo>
                    <a:pt x="1322" y="495"/>
                  </a:lnTo>
                  <a:lnTo>
                    <a:pt x="1324" y="485"/>
                  </a:lnTo>
                  <a:lnTo>
                    <a:pt x="1326" y="473"/>
                  </a:lnTo>
                  <a:lnTo>
                    <a:pt x="1329" y="464"/>
                  </a:lnTo>
                  <a:lnTo>
                    <a:pt x="1329" y="454"/>
                  </a:lnTo>
                  <a:lnTo>
                    <a:pt x="1334" y="445"/>
                  </a:lnTo>
                  <a:lnTo>
                    <a:pt x="1334" y="435"/>
                  </a:lnTo>
                  <a:lnTo>
                    <a:pt x="1336" y="426"/>
                  </a:lnTo>
                  <a:lnTo>
                    <a:pt x="1336" y="416"/>
                  </a:lnTo>
                  <a:lnTo>
                    <a:pt x="1338" y="409"/>
                  </a:lnTo>
                  <a:lnTo>
                    <a:pt x="1341" y="392"/>
                  </a:lnTo>
                  <a:lnTo>
                    <a:pt x="1343" y="378"/>
                  </a:lnTo>
                  <a:lnTo>
                    <a:pt x="1343" y="366"/>
                  </a:lnTo>
                  <a:lnTo>
                    <a:pt x="1346" y="357"/>
                  </a:lnTo>
                  <a:lnTo>
                    <a:pt x="1346" y="347"/>
                  </a:lnTo>
                  <a:lnTo>
                    <a:pt x="1346" y="340"/>
                  </a:lnTo>
                  <a:lnTo>
                    <a:pt x="1346" y="335"/>
                  </a:lnTo>
                  <a:lnTo>
                    <a:pt x="1348" y="335"/>
                  </a:lnTo>
                  <a:lnTo>
                    <a:pt x="1291" y="335"/>
                  </a:lnTo>
                  <a:lnTo>
                    <a:pt x="1288" y="338"/>
                  </a:lnTo>
                  <a:lnTo>
                    <a:pt x="1288" y="352"/>
                  </a:lnTo>
                  <a:lnTo>
                    <a:pt x="1288" y="359"/>
                  </a:lnTo>
                  <a:lnTo>
                    <a:pt x="1286" y="371"/>
                  </a:lnTo>
                  <a:lnTo>
                    <a:pt x="1284" y="383"/>
                  </a:lnTo>
                  <a:lnTo>
                    <a:pt x="1284" y="399"/>
                  </a:lnTo>
                  <a:lnTo>
                    <a:pt x="1281" y="407"/>
                  </a:lnTo>
                  <a:lnTo>
                    <a:pt x="1281" y="414"/>
                  </a:lnTo>
                  <a:lnTo>
                    <a:pt x="1279" y="421"/>
                  </a:lnTo>
                  <a:lnTo>
                    <a:pt x="1279" y="430"/>
                  </a:lnTo>
                  <a:lnTo>
                    <a:pt x="1274" y="440"/>
                  </a:lnTo>
                  <a:lnTo>
                    <a:pt x="1274" y="449"/>
                  </a:lnTo>
                  <a:lnTo>
                    <a:pt x="1272" y="459"/>
                  </a:lnTo>
                  <a:lnTo>
                    <a:pt x="1269" y="468"/>
                  </a:lnTo>
                  <a:lnTo>
                    <a:pt x="1267" y="478"/>
                  </a:lnTo>
                  <a:lnTo>
                    <a:pt x="1265" y="487"/>
                  </a:lnTo>
                  <a:lnTo>
                    <a:pt x="1260" y="499"/>
                  </a:lnTo>
                  <a:lnTo>
                    <a:pt x="1260" y="509"/>
                  </a:lnTo>
                  <a:lnTo>
                    <a:pt x="1255" y="518"/>
                  </a:lnTo>
                  <a:lnTo>
                    <a:pt x="1250" y="533"/>
                  </a:lnTo>
                  <a:lnTo>
                    <a:pt x="1248" y="542"/>
                  </a:lnTo>
                  <a:lnTo>
                    <a:pt x="1246" y="556"/>
                  </a:lnTo>
                  <a:lnTo>
                    <a:pt x="1241" y="566"/>
                  </a:lnTo>
                  <a:lnTo>
                    <a:pt x="1236" y="578"/>
                  </a:lnTo>
                  <a:lnTo>
                    <a:pt x="1231" y="590"/>
                  </a:lnTo>
                  <a:lnTo>
                    <a:pt x="1227" y="602"/>
                  </a:lnTo>
                  <a:lnTo>
                    <a:pt x="1219" y="613"/>
                  </a:lnTo>
                  <a:lnTo>
                    <a:pt x="1212" y="625"/>
                  </a:lnTo>
                  <a:lnTo>
                    <a:pt x="1208" y="637"/>
                  </a:lnTo>
                  <a:lnTo>
                    <a:pt x="1203" y="649"/>
                  </a:lnTo>
                  <a:lnTo>
                    <a:pt x="1193" y="661"/>
                  </a:lnTo>
                  <a:lnTo>
                    <a:pt x="1189" y="673"/>
                  </a:lnTo>
                  <a:lnTo>
                    <a:pt x="1179" y="687"/>
                  </a:lnTo>
                  <a:lnTo>
                    <a:pt x="1174" y="699"/>
                  </a:lnTo>
                  <a:lnTo>
                    <a:pt x="1165" y="711"/>
                  </a:lnTo>
                  <a:lnTo>
                    <a:pt x="1158" y="723"/>
                  </a:lnTo>
                  <a:lnTo>
                    <a:pt x="1151" y="735"/>
                  </a:lnTo>
                  <a:lnTo>
                    <a:pt x="1141" y="749"/>
                  </a:lnTo>
                  <a:lnTo>
                    <a:pt x="1129" y="759"/>
                  </a:lnTo>
                  <a:lnTo>
                    <a:pt x="1122" y="770"/>
                  </a:lnTo>
                  <a:lnTo>
                    <a:pt x="1112" y="782"/>
                  </a:lnTo>
                  <a:lnTo>
                    <a:pt x="1101" y="794"/>
                  </a:lnTo>
                  <a:lnTo>
                    <a:pt x="1089" y="806"/>
                  </a:lnTo>
                  <a:lnTo>
                    <a:pt x="1077" y="818"/>
                  </a:lnTo>
                  <a:lnTo>
                    <a:pt x="1067" y="830"/>
                  </a:lnTo>
                  <a:lnTo>
                    <a:pt x="1055" y="842"/>
                  </a:lnTo>
                  <a:lnTo>
                    <a:pt x="1044" y="854"/>
                  </a:lnTo>
                  <a:lnTo>
                    <a:pt x="1029" y="866"/>
                  </a:lnTo>
                  <a:lnTo>
                    <a:pt x="1015" y="875"/>
                  </a:lnTo>
                  <a:lnTo>
                    <a:pt x="1003" y="887"/>
                  </a:lnTo>
                  <a:lnTo>
                    <a:pt x="986" y="896"/>
                  </a:lnTo>
                  <a:lnTo>
                    <a:pt x="972" y="908"/>
                  </a:lnTo>
                  <a:lnTo>
                    <a:pt x="958" y="918"/>
                  </a:lnTo>
                  <a:lnTo>
                    <a:pt x="944" y="927"/>
                  </a:lnTo>
                  <a:lnTo>
                    <a:pt x="934" y="932"/>
                  </a:lnTo>
                  <a:lnTo>
                    <a:pt x="927" y="937"/>
                  </a:lnTo>
                  <a:lnTo>
                    <a:pt x="918" y="939"/>
                  </a:lnTo>
                  <a:lnTo>
                    <a:pt x="908" y="944"/>
                  </a:lnTo>
                  <a:lnTo>
                    <a:pt x="901" y="949"/>
                  </a:lnTo>
                  <a:lnTo>
                    <a:pt x="889" y="954"/>
                  </a:lnTo>
                  <a:lnTo>
                    <a:pt x="879" y="956"/>
                  </a:lnTo>
                  <a:lnTo>
                    <a:pt x="872" y="961"/>
                  </a:lnTo>
                  <a:lnTo>
                    <a:pt x="860" y="963"/>
                  </a:lnTo>
                  <a:lnTo>
                    <a:pt x="851" y="965"/>
                  </a:lnTo>
                  <a:lnTo>
                    <a:pt x="841" y="968"/>
                  </a:lnTo>
                  <a:lnTo>
                    <a:pt x="832" y="973"/>
                  </a:lnTo>
                  <a:lnTo>
                    <a:pt x="820" y="973"/>
                  </a:lnTo>
                  <a:lnTo>
                    <a:pt x="811" y="977"/>
                  </a:lnTo>
                  <a:lnTo>
                    <a:pt x="799" y="980"/>
                  </a:lnTo>
                  <a:lnTo>
                    <a:pt x="789" y="982"/>
                  </a:lnTo>
                  <a:lnTo>
                    <a:pt x="777" y="982"/>
                  </a:lnTo>
                  <a:lnTo>
                    <a:pt x="768" y="987"/>
                  </a:lnTo>
                  <a:lnTo>
                    <a:pt x="756" y="987"/>
                  </a:lnTo>
                  <a:lnTo>
                    <a:pt x="746" y="989"/>
                  </a:lnTo>
                  <a:lnTo>
                    <a:pt x="732" y="989"/>
                  </a:lnTo>
                  <a:lnTo>
                    <a:pt x="720" y="992"/>
                  </a:lnTo>
                  <a:lnTo>
                    <a:pt x="711" y="992"/>
                  </a:lnTo>
                  <a:lnTo>
                    <a:pt x="699" y="994"/>
                  </a:lnTo>
                  <a:lnTo>
                    <a:pt x="687" y="994"/>
                  </a:lnTo>
                  <a:lnTo>
                    <a:pt x="675" y="994"/>
                  </a:lnTo>
                  <a:lnTo>
                    <a:pt x="663" y="994"/>
                  </a:lnTo>
                  <a:lnTo>
                    <a:pt x="651" y="994"/>
                  </a:lnTo>
                  <a:lnTo>
                    <a:pt x="639" y="994"/>
                  </a:lnTo>
                  <a:lnTo>
                    <a:pt x="627" y="994"/>
                  </a:lnTo>
                  <a:lnTo>
                    <a:pt x="616" y="994"/>
                  </a:lnTo>
                  <a:lnTo>
                    <a:pt x="606" y="994"/>
                  </a:lnTo>
                  <a:lnTo>
                    <a:pt x="592" y="992"/>
                  </a:lnTo>
                  <a:lnTo>
                    <a:pt x="580" y="992"/>
                  </a:lnTo>
                  <a:lnTo>
                    <a:pt x="568" y="987"/>
                  </a:lnTo>
                  <a:lnTo>
                    <a:pt x="556" y="987"/>
                  </a:lnTo>
                  <a:lnTo>
                    <a:pt x="542" y="984"/>
                  </a:lnTo>
                  <a:lnTo>
                    <a:pt x="530" y="982"/>
                  </a:lnTo>
                  <a:lnTo>
                    <a:pt x="518" y="982"/>
                  </a:lnTo>
                  <a:lnTo>
                    <a:pt x="506" y="980"/>
                  </a:lnTo>
                  <a:lnTo>
                    <a:pt x="494" y="975"/>
                  </a:lnTo>
                  <a:lnTo>
                    <a:pt x="482" y="973"/>
                  </a:lnTo>
                  <a:lnTo>
                    <a:pt x="471" y="968"/>
                  </a:lnTo>
                  <a:lnTo>
                    <a:pt x="459" y="968"/>
                  </a:lnTo>
                  <a:lnTo>
                    <a:pt x="447" y="963"/>
                  </a:lnTo>
                  <a:lnTo>
                    <a:pt x="435" y="958"/>
                  </a:lnTo>
                  <a:lnTo>
                    <a:pt x="423" y="956"/>
                  </a:lnTo>
                  <a:lnTo>
                    <a:pt x="413" y="954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375" y="937"/>
                  </a:lnTo>
                  <a:lnTo>
                    <a:pt x="366" y="932"/>
                  </a:lnTo>
                  <a:lnTo>
                    <a:pt x="352" y="925"/>
                  </a:lnTo>
                  <a:lnTo>
                    <a:pt x="342" y="920"/>
                  </a:lnTo>
                  <a:lnTo>
                    <a:pt x="330" y="913"/>
                  </a:lnTo>
                  <a:lnTo>
                    <a:pt x="321" y="908"/>
                  </a:lnTo>
                  <a:lnTo>
                    <a:pt x="309" y="901"/>
                  </a:lnTo>
                  <a:lnTo>
                    <a:pt x="297" y="894"/>
                  </a:lnTo>
                  <a:lnTo>
                    <a:pt x="287" y="889"/>
                  </a:lnTo>
                  <a:lnTo>
                    <a:pt x="278" y="882"/>
                  </a:lnTo>
                  <a:lnTo>
                    <a:pt x="268" y="875"/>
                  </a:lnTo>
                  <a:lnTo>
                    <a:pt x="259" y="868"/>
                  </a:lnTo>
                  <a:lnTo>
                    <a:pt x="249" y="861"/>
                  </a:lnTo>
                  <a:lnTo>
                    <a:pt x="240" y="854"/>
                  </a:lnTo>
                  <a:lnTo>
                    <a:pt x="230" y="847"/>
                  </a:lnTo>
                  <a:lnTo>
                    <a:pt x="221" y="837"/>
                  </a:lnTo>
                  <a:lnTo>
                    <a:pt x="214" y="830"/>
                  </a:lnTo>
                  <a:lnTo>
                    <a:pt x="207" y="823"/>
                  </a:lnTo>
                  <a:lnTo>
                    <a:pt x="197" y="813"/>
                  </a:lnTo>
                  <a:lnTo>
                    <a:pt x="192" y="809"/>
                  </a:lnTo>
                  <a:lnTo>
                    <a:pt x="183" y="799"/>
                  </a:lnTo>
                  <a:lnTo>
                    <a:pt x="178" y="792"/>
                  </a:lnTo>
                  <a:lnTo>
                    <a:pt x="171" y="782"/>
                  </a:lnTo>
                  <a:lnTo>
                    <a:pt x="164" y="773"/>
                  </a:lnTo>
                  <a:lnTo>
                    <a:pt x="157" y="763"/>
                  </a:lnTo>
                  <a:lnTo>
                    <a:pt x="150" y="754"/>
                  </a:lnTo>
                  <a:lnTo>
                    <a:pt x="145" y="744"/>
                  </a:lnTo>
                  <a:lnTo>
                    <a:pt x="138" y="735"/>
                  </a:lnTo>
                  <a:lnTo>
                    <a:pt x="133" y="725"/>
                  </a:lnTo>
                  <a:lnTo>
                    <a:pt x="128" y="716"/>
                  </a:lnTo>
                  <a:lnTo>
                    <a:pt x="121" y="701"/>
                  </a:lnTo>
                  <a:lnTo>
                    <a:pt x="114" y="692"/>
                  </a:lnTo>
                  <a:lnTo>
                    <a:pt x="109" y="680"/>
                  </a:lnTo>
                  <a:lnTo>
                    <a:pt x="107" y="671"/>
                  </a:lnTo>
                  <a:lnTo>
                    <a:pt x="100" y="659"/>
                  </a:lnTo>
                  <a:lnTo>
                    <a:pt x="95" y="647"/>
                  </a:lnTo>
                  <a:lnTo>
                    <a:pt x="90" y="635"/>
                  </a:lnTo>
                  <a:lnTo>
                    <a:pt x="88" y="623"/>
                  </a:lnTo>
                  <a:lnTo>
                    <a:pt x="83" y="611"/>
                  </a:lnTo>
                  <a:lnTo>
                    <a:pt x="78" y="599"/>
                  </a:lnTo>
                  <a:lnTo>
                    <a:pt x="76" y="585"/>
                  </a:lnTo>
                  <a:lnTo>
                    <a:pt x="73" y="575"/>
                  </a:lnTo>
                  <a:lnTo>
                    <a:pt x="69" y="561"/>
                  </a:lnTo>
                  <a:lnTo>
                    <a:pt x="66" y="549"/>
                  </a:lnTo>
                  <a:lnTo>
                    <a:pt x="64" y="535"/>
                  </a:lnTo>
                  <a:lnTo>
                    <a:pt x="64" y="523"/>
                  </a:lnTo>
                  <a:lnTo>
                    <a:pt x="62" y="509"/>
                  </a:lnTo>
                  <a:lnTo>
                    <a:pt x="59" y="495"/>
                  </a:lnTo>
                  <a:lnTo>
                    <a:pt x="57" y="480"/>
                  </a:lnTo>
                  <a:lnTo>
                    <a:pt x="57" y="468"/>
                  </a:lnTo>
                  <a:lnTo>
                    <a:pt x="54" y="454"/>
                  </a:lnTo>
                  <a:lnTo>
                    <a:pt x="54" y="440"/>
                  </a:lnTo>
                  <a:lnTo>
                    <a:pt x="54" y="426"/>
                  </a:lnTo>
                  <a:lnTo>
                    <a:pt x="57" y="411"/>
                  </a:lnTo>
                  <a:lnTo>
                    <a:pt x="57" y="395"/>
                  </a:lnTo>
                  <a:lnTo>
                    <a:pt x="57" y="380"/>
                  </a:lnTo>
                  <a:lnTo>
                    <a:pt x="57" y="364"/>
                  </a:lnTo>
                  <a:lnTo>
                    <a:pt x="57" y="350"/>
                  </a:lnTo>
                  <a:lnTo>
                    <a:pt x="57" y="335"/>
                  </a:lnTo>
                  <a:lnTo>
                    <a:pt x="62" y="319"/>
                  </a:lnTo>
                  <a:lnTo>
                    <a:pt x="62" y="304"/>
                  </a:lnTo>
                  <a:lnTo>
                    <a:pt x="66" y="290"/>
                  </a:lnTo>
                  <a:lnTo>
                    <a:pt x="69" y="271"/>
                  </a:lnTo>
                  <a:lnTo>
                    <a:pt x="71" y="257"/>
                  </a:lnTo>
                  <a:lnTo>
                    <a:pt x="76" y="240"/>
                  </a:lnTo>
                  <a:lnTo>
                    <a:pt x="81" y="223"/>
                  </a:lnTo>
                  <a:lnTo>
                    <a:pt x="83" y="207"/>
                  </a:lnTo>
                  <a:lnTo>
                    <a:pt x="88" y="190"/>
                  </a:lnTo>
                  <a:lnTo>
                    <a:pt x="92" y="174"/>
                  </a:lnTo>
                  <a:lnTo>
                    <a:pt x="100" y="159"/>
                  </a:lnTo>
                  <a:lnTo>
                    <a:pt x="104" y="140"/>
                  </a:lnTo>
                  <a:lnTo>
                    <a:pt x="109" y="124"/>
                  </a:lnTo>
                  <a:lnTo>
                    <a:pt x="114" y="107"/>
                  </a:lnTo>
                  <a:lnTo>
                    <a:pt x="123" y="90"/>
                  </a:lnTo>
                  <a:lnTo>
                    <a:pt x="131" y="74"/>
                  </a:lnTo>
                  <a:lnTo>
                    <a:pt x="138" y="57"/>
                  </a:lnTo>
                  <a:lnTo>
                    <a:pt x="147" y="40"/>
                  </a:lnTo>
                  <a:lnTo>
                    <a:pt x="157" y="2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5" name="Freeform 145"/>
            <p:cNvSpPr>
              <a:spLocks/>
            </p:cNvSpPr>
            <p:nvPr/>
          </p:nvSpPr>
          <p:spPr bwMode="auto">
            <a:xfrm>
              <a:off x="1393" y="4278"/>
              <a:ext cx="809" cy="386"/>
            </a:xfrm>
            <a:custGeom>
              <a:avLst/>
              <a:gdLst>
                <a:gd name="T0" fmla="*/ 38 w 809"/>
                <a:gd name="T1" fmla="*/ 79 h 386"/>
                <a:gd name="T2" fmla="*/ 86 w 809"/>
                <a:gd name="T3" fmla="*/ 69 h 386"/>
                <a:gd name="T4" fmla="*/ 131 w 809"/>
                <a:gd name="T5" fmla="*/ 60 h 386"/>
                <a:gd name="T6" fmla="*/ 176 w 809"/>
                <a:gd name="T7" fmla="*/ 55 h 386"/>
                <a:gd name="T8" fmla="*/ 219 w 809"/>
                <a:gd name="T9" fmla="*/ 55 h 386"/>
                <a:gd name="T10" fmla="*/ 257 w 809"/>
                <a:gd name="T11" fmla="*/ 55 h 386"/>
                <a:gd name="T12" fmla="*/ 295 w 809"/>
                <a:gd name="T13" fmla="*/ 57 h 386"/>
                <a:gd name="T14" fmla="*/ 333 w 809"/>
                <a:gd name="T15" fmla="*/ 64 h 386"/>
                <a:gd name="T16" fmla="*/ 369 w 809"/>
                <a:gd name="T17" fmla="*/ 72 h 386"/>
                <a:gd name="T18" fmla="*/ 400 w 809"/>
                <a:gd name="T19" fmla="*/ 81 h 386"/>
                <a:gd name="T20" fmla="*/ 433 w 809"/>
                <a:gd name="T21" fmla="*/ 91 h 386"/>
                <a:gd name="T22" fmla="*/ 464 w 809"/>
                <a:gd name="T23" fmla="*/ 103 h 386"/>
                <a:gd name="T24" fmla="*/ 493 w 809"/>
                <a:gd name="T25" fmla="*/ 117 h 386"/>
                <a:gd name="T26" fmla="*/ 519 w 809"/>
                <a:gd name="T27" fmla="*/ 131 h 386"/>
                <a:gd name="T28" fmla="*/ 545 w 809"/>
                <a:gd name="T29" fmla="*/ 148 h 386"/>
                <a:gd name="T30" fmla="*/ 569 w 809"/>
                <a:gd name="T31" fmla="*/ 167 h 386"/>
                <a:gd name="T32" fmla="*/ 592 w 809"/>
                <a:gd name="T33" fmla="*/ 183 h 386"/>
                <a:gd name="T34" fmla="*/ 611 w 809"/>
                <a:gd name="T35" fmla="*/ 200 h 386"/>
                <a:gd name="T36" fmla="*/ 630 w 809"/>
                <a:gd name="T37" fmla="*/ 217 h 386"/>
                <a:gd name="T38" fmla="*/ 647 w 809"/>
                <a:gd name="T39" fmla="*/ 233 h 386"/>
                <a:gd name="T40" fmla="*/ 664 w 809"/>
                <a:gd name="T41" fmla="*/ 252 h 386"/>
                <a:gd name="T42" fmla="*/ 678 w 809"/>
                <a:gd name="T43" fmla="*/ 267 h 386"/>
                <a:gd name="T44" fmla="*/ 692 w 809"/>
                <a:gd name="T45" fmla="*/ 286 h 386"/>
                <a:gd name="T46" fmla="*/ 704 w 809"/>
                <a:gd name="T47" fmla="*/ 300 h 386"/>
                <a:gd name="T48" fmla="*/ 718 w 809"/>
                <a:gd name="T49" fmla="*/ 324 h 386"/>
                <a:gd name="T50" fmla="*/ 735 w 809"/>
                <a:gd name="T51" fmla="*/ 350 h 386"/>
                <a:gd name="T52" fmla="*/ 747 w 809"/>
                <a:gd name="T53" fmla="*/ 369 h 386"/>
                <a:gd name="T54" fmla="*/ 754 w 809"/>
                <a:gd name="T55" fmla="*/ 381 h 386"/>
                <a:gd name="T56" fmla="*/ 809 w 809"/>
                <a:gd name="T57" fmla="*/ 364 h 386"/>
                <a:gd name="T58" fmla="*/ 804 w 809"/>
                <a:gd name="T59" fmla="*/ 355 h 386"/>
                <a:gd name="T60" fmla="*/ 794 w 809"/>
                <a:gd name="T61" fmla="*/ 338 h 386"/>
                <a:gd name="T62" fmla="*/ 780 w 809"/>
                <a:gd name="T63" fmla="*/ 314 h 386"/>
                <a:gd name="T64" fmla="*/ 771 w 809"/>
                <a:gd name="T65" fmla="*/ 300 h 386"/>
                <a:gd name="T66" fmla="*/ 761 w 809"/>
                <a:gd name="T67" fmla="*/ 286 h 386"/>
                <a:gd name="T68" fmla="*/ 747 w 809"/>
                <a:gd name="T69" fmla="*/ 267 h 386"/>
                <a:gd name="T70" fmla="*/ 733 w 809"/>
                <a:gd name="T71" fmla="*/ 250 h 386"/>
                <a:gd name="T72" fmla="*/ 718 w 809"/>
                <a:gd name="T73" fmla="*/ 231 h 386"/>
                <a:gd name="T74" fmla="*/ 702 w 809"/>
                <a:gd name="T75" fmla="*/ 214 h 386"/>
                <a:gd name="T76" fmla="*/ 680 w 809"/>
                <a:gd name="T77" fmla="*/ 193 h 386"/>
                <a:gd name="T78" fmla="*/ 661 w 809"/>
                <a:gd name="T79" fmla="*/ 174 h 386"/>
                <a:gd name="T80" fmla="*/ 642 w 809"/>
                <a:gd name="T81" fmla="*/ 155 h 386"/>
                <a:gd name="T82" fmla="*/ 619 w 809"/>
                <a:gd name="T83" fmla="*/ 136 h 386"/>
                <a:gd name="T84" fmla="*/ 592 w 809"/>
                <a:gd name="T85" fmla="*/ 117 h 386"/>
                <a:gd name="T86" fmla="*/ 564 w 809"/>
                <a:gd name="T87" fmla="*/ 98 h 386"/>
                <a:gd name="T88" fmla="*/ 535 w 809"/>
                <a:gd name="T89" fmla="*/ 79 h 386"/>
                <a:gd name="T90" fmla="*/ 507 w 809"/>
                <a:gd name="T91" fmla="*/ 64 h 386"/>
                <a:gd name="T92" fmla="*/ 473 w 809"/>
                <a:gd name="T93" fmla="*/ 50 h 386"/>
                <a:gd name="T94" fmla="*/ 440 w 809"/>
                <a:gd name="T95" fmla="*/ 36 h 386"/>
                <a:gd name="T96" fmla="*/ 405 w 809"/>
                <a:gd name="T97" fmla="*/ 26 h 386"/>
                <a:gd name="T98" fmla="*/ 369 w 809"/>
                <a:gd name="T99" fmla="*/ 17 h 386"/>
                <a:gd name="T100" fmla="*/ 328 w 809"/>
                <a:gd name="T101" fmla="*/ 7 h 386"/>
                <a:gd name="T102" fmla="*/ 288 w 809"/>
                <a:gd name="T103" fmla="*/ 3 h 386"/>
                <a:gd name="T104" fmla="*/ 243 w 809"/>
                <a:gd name="T105" fmla="*/ 0 h 386"/>
                <a:gd name="T106" fmla="*/ 200 w 809"/>
                <a:gd name="T107" fmla="*/ 0 h 386"/>
                <a:gd name="T108" fmla="*/ 150 w 809"/>
                <a:gd name="T109" fmla="*/ 3 h 386"/>
                <a:gd name="T110" fmla="*/ 103 w 809"/>
                <a:gd name="T111" fmla="*/ 10 h 386"/>
                <a:gd name="T112" fmla="*/ 53 w 809"/>
                <a:gd name="T113" fmla="*/ 19 h 386"/>
                <a:gd name="T114" fmla="*/ 0 w 809"/>
                <a:gd name="T115" fmla="*/ 34 h 386"/>
                <a:gd name="T116" fmla="*/ 15 w 809"/>
                <a:gd name="T117" fmla="*/ 88 h 3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9"/>
                <a:gd name="T178" fmla="*/ 0 h 386"/>
                <a:gd name="T179" fmla="*/ 809 w 809"/>
                <a:gd name="T180" fmla="*/ 386 h 3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9" h="386">
                  <a:moveTo>
                    <a:pt x="15" y="88"/>
                  </a:moveTo>
                  <a:lnTo>
                    <a:pt x="38" y="79"/>
                  </a:lnTo>
                  <a:lnTo>
                    <a:pt x="62" y="74"/>
                  </a:lnTo>
                  <a:lnTo>
                    <a:pt x="86" y="69"/>
                  </a:lnTo>
                  <a:lnTo>
                    <a:pt x="110" y="64"/>
                  </a:lnTo>
                  <a:lnTo>
                    <a:pt x="131" y="60"/>
                  </a:lnTo>
                  <a:lnTo>
                    <a:pt x="155" y="60"/>
                  </a:lnTo>
                  <a:lnTo>
                    <a:pt x="176" y="55"/>
                  </a:lnTo>
                  <a:lnTo>
                    <a:pt x="198" y="55"/>
                  </a:lnTo>
                  <a:lnTo>
                    <a:pt x="219" y="55"/>
                  </a:lnTo>
                  <a:lnTo>
                    <a:pt x="238" y="55"/>
                  </a:lnTo>
                  <a:lnTo>
                    <a:pt x="257" y="55"/>
                  </a:lnTo>
                  <a:lnTo>
                    <a:pt x="279" y="57"/>
                  </a:lnTo>
                  <a:lnTo>
                    <a:pt x="295" y="57"/>
                  </a:lnTo>
                  <a:lnTo>
                    <a:pt x="314" y="60"/>
                  </a:lnTo>
                  <a:lnTo>
                    <a:pt x="333" y="64"/>
                  </a:lnTo>
                  <a:lnTo>
                    <a:pt x="352" y="69"/>
                  </a:lnTo>
                  <a:lnTo>
                    <a:pt x="369" y="72"/>
                  </a:lnTo>
                  <a:lnTo>
                    <a:pt x="386" y="76"/>
                  </a:lnTo>
                  <a:lnTo>
                    <a:pt x="400" y="81"/>
                  </a:lnTo>
                  <a:lnTo>
                    <a:pt x="419" y="86"/>
                  </a:lnTo>
                  <a:lnTo>
                    <a:pt x="433" y="91"/>
                  </a:lnTo>
                  <a:lnTo>
                    <a:pt x="450" y="98"/>
                  </a:lnTo>
                  <a:lnTo>
                    <a:pt x="464" y="103"/>
                  </a:lnTo>
                  <a:lnTo>
                    <a:pt x="478" y="112"/>
                  </a:lnTo>
                  <a:lnTo>
                    <a:pt x="493" y="117"/>
                  </a:lnTo>
                  <a:lnTo>
                    <a:pt x="507" y="126"/>
                  </a:lnTo>
                  <a:lnTo>
                    <a:pt x="519" y="131"/>
                  </a:lnTo>
                  <a:lnTo>
                    <a:pt x="533" y="141"/>
                  </a:lnTo>
                  <a:lnTo>
                    <a:pt x="545" y="148"/>
                  </a:lnTo>
                  <a:lnTo>
                    <a:pt x="557" y="155"/>
                  </a:lnTo>
                  <a:lnTo>
                    <a:pt x="569" y="167"/>
                  </a:lnTo>
                  <a:lnTo>
                    <a:pt x="583" y="174"/>
                  </a:lnTo>
                  <a:lnTo>
                    <a:pt x="592" y="183"/>
                  </a:lnTo>
                  <a:lnTo>
                    <a:pt x="602" y="191"/>
                  </a:lnTo>
                  <a:lnTo>
                    <a:pt x="611" y="200"/>
                  </a:lnTo>
                  <a:lnTo>
                    <a:pt x="621" y="210"/>
                  </a:lnTo>
                  <a:lnTo>
                    <a:pt x="630" y="217"/>
                  </a:lnTo>
                  <a:lnTo>
                    <a:pt x="640" y="226"/>
                  </a:lnTo>
                  <a:lnTo>
                    <a:pt x="647" y="233"/>
                  </a:lnTo>
                  <a:lnTo>
                    <a:pt x="657" y="243"/>
                  </a:lnTo>
                  <a:lnTo>
                    <a:pt x="664" y="252"/>
                  </a:lnTo>
                  <a:lnTo>
                    <a:pt x="671" y="259"/>
                  </a:lnTo>
                  <a:lnTo>
                    <a:pt x="678" y="267"/>
                  </a:lnTo>
                  <a:lnTo>
                    <a:pt x="685" y="276"/>
                  </a:lnTo>
                  <a:lnTo>
                    <a:pt x="692" y="286"/>
                  </a:lnTo>
                  <a:lnTo>
                    <a:pt x="699" y="293"/>
                  </a:lnTo>
                  <a:lnTo>
                    <a:pt x="704" y="300"/>
                  </a:lnTo>
                  <a:lnTo>
                    <a:pt x="711" y="309"/>
                  </a:lnTo>
                  <a:lnTo>
                    <a:pt x="718" y="324"/>
                  </a:lnTo>
                  <a:lnTo>
                    <a:pt x="728" y="338"/>
                  </a:lnTo>
                  <a:lnTo>
                    <a:pt x="735" y="350"/>
                  </a:lnTo>
                  <a:lnTo>
                    <a:pt x="742" y="359"/>
                  </a:lnTo>
                  <a:lnTo>
                    <a:pt x="747" y="369"/>
                  </a:lnTo>
                  <a:lnTo>
                    <a:pt x="752" y="376"/>
                  </a:lnTo>
                  <a:lnTo>
                    <a:pt x="754" y="381"/>
                  </a:lnTo>
                  <a:lnTo>
                    <a:pt x="756" y="386"/>
                  </a:lnTo>
                  <a:lnTo>
                    <a:pt x="809" y="364"/>
                  </a:lnTo>
                  <a:lnTo>
                    <a:pt x="804" y="359"/>
                  </a:lnTo>
                  <a:lnTo>
                    <a:pt x="804" y="355"/>
                  </a:lnTo>
                  <a:lnTo>
                    <a:pt x="799" y="347"/>
                  </a:lnTo>
                  <a:lnTo>
                    <a:pt x="794" y="338"/>
                  </a:lnTo>
                  <a:lnTo>
                    <a:pt x="787" y="328"/>
                  </a:lnTo>
                  <a:lnTo>
                    <a:pt x="780" y="314"/>
                  </a:lnTo>
                  <a:lnTo>
                    <a:pt x="775" y="307"/>
                  </a:lnTo>
                  <a:lnTo>
                    <a:pt x="771" y="300"/>
                  </a:lnTo>
                  <a:lnTo>
                    <a:pt x="766" y="290"/>
                  </a:lnTo>
                  <a:lnTo>
                    <a:pt x="761" y="286"/>
                  </a:lnTo>
                  <a:lnTo>
                    <a:pt x="752" y="276"/>
                  </a:lnTo>
                  <a:lnTo>
                    <a:pt x="747" y="267"/>
                  </a:lnTo>
                  <a:lnTo>
                    <a:pt x="740" y="257"/>
                  </a:lnTo>
                  <a:lnTo>
                    <a:pt x="733" y="250"/>
                  </a:lnTo>
                  <a:lnTo>
                    <a:pt x="726" y="240"/>
                  </a:lnTo>
                  <a:lnTo>
                    <a:pt x="718" y="231"/>
                  </a:lnTo>
                  <a:lnTo>
                    <a:pt x="709" y="221"/>
                  </a:lnTo>
                  <a:lnTo>
                    <a:pt x="702" y="214"/>
                  </a:lnTo>
                  <a:lnTo>
                    <a:pt x="690" y="202"/>
                  </a:lnTo>
                  <a:lnTo>
                    <a:pt x="680" y="193"/>
                  </a:lnTo>
                  <a:lnTo>
                    <a:pt x="671" y="183"/>
                  </a:lnTo>
                  <a:lnTo>
                    <a:pt x="661" y="174"/>
                  </a:lnTo>
                  <a:lnTo>
                    <a:pt x="652" y="164"/>
                  </a:lnTo>
                  <a:lnTo>
                    <a:pt x="642" y="155"/>
                  </a:lnTo>
                  <a:lnTo>
                    <a:pt x="630" y="145"/>
                  </a:lnTo>
                  <a:lnTo>
                    <a:pt x="619" y="136"/>
                  </a:lnTo>
                  <a:lnTo>
                    <a:pt x="604" y="126"/>
                  </a:lnTo>
                  <a:lnTo>
                    <a:pt x="592" y="117"/>
                  </a:lnTo>
                  <a:lnTo>
                    <a:pt x="578" y="107"/>
                  </a:lnTo>
                  <a:lnTo>
                    <a:pt x="564" y="98"/>
                  </a:lnTo>
                  <a:lnTo>
                    <a:pt x="550" y="88"/>
                  </a:lnTo>
                  <a:lnTo>
                    <a:pt x="535" y="79"/>
                  </a:lnTo>
                  <a:lnTo>
                    <a:pt x="521" y="72"/>
                  </a:lnTo>
                  <a:lnTo>
                    <a:pt x="507" y="64"/>
                  </a:lnTo>
                  <a:lnTo>
                    <a:pt x="490" y="55"/>
                  </a:lnTo>
                  <a:lnTo>
                    <a:pt x="473" y="50"/>
                  </a:lnTo>
                  <a:lnTo>
                    <a:pt x="457" y="41"/>
                  </a:lnTo>
                  <a:lnTo>
                    <a:pt x="440" y="36"/>
                  </a:lnTo>
                  <a:lnTo>
                    <a:pt x="424" y="31"/>
                  </a:lnTo>
                  <a:lnTo>
                    <a:pt x="405" y="26"/>
                  </a:lnTo>
                  <a:lnTo>
                    <a:pt x="386" y="19"/>
                  </a:lnTo>
                  <a:lnTo>
                    <a:pt x="369" y="17"/>
                  </a:lnTo>
                  <a:lnTo>
                    <a:pt x="347" y="12"/>
                  </a:lnTo>
                  <a:lnTo>
                    <a:pt x="328" y="7"/>
                  </a:lnTo>
                  <a:lnTo>
                    <a:pt x="309" y="5"/>
                  </a:lnTo>
                  <a:lnTo>
                    <a:pt x="288" y="3"/>
                  </a:lnTo>
                  <a:lnTo>
                    <a:pt x="267" y="0"/>
                  </a:lnTo>
                  <a:lnTo>
                    <a:pt x="243" y="0"/>
                  </a:lnTo>
                  <a:lnTo>
                    <a:pt x="221" y="0"/>
                  </a:lnTo>
                  <a:lnTo>
                    <a:pt x="200" y="0"/>
                  </a:lnTo>
                  <a:lnTo>
                    <a:pt x="174" y="0"/>
                  </a:lnTo>
                  <a:lnTo>
                    <a:pt x="150" y="3"/>
                  </a:lnTo>
                  <a:lnTo>
                    <a:pt x="126" y="5"/>
                  </a:lnTo>
                  <a:lnTo>
                    <a:pt x="103" y="10"/>
                  </a:lnTo>
                  <a:lnTo>
                    <a:pt x="79" y="12"/>
                  </a:lnTo>
                  <a:lnTo>
                    <a:pt x="53" y="19"/>
                  </a:lnTo>
                  <a:lnTo>
                    <a:pt x="26" y="24"/>
                  </a:lnTo>
                  <a:lnTo>
                    <a:pt x="0" y="34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6" name="Freeform 146"/>
            <p:cNvSpPr>
              <a:spLocks/>
            </p:cNvSpPr>
            <p:nvPr/>
          </p:nvSpPr>
          <p:spPr bwMode="auto">
            <a:xfrm>
              <a:off x="1852" y="1113"/>
              <a:ext cx="105" cy="109"/>
            </a:xfrm>
            <a:custGeom>
              <a:avLst/>
              <a:gdLst>
                <a:gd name="T0" fmla="*/ 34 w 105"/>
                <a:gd name="T1" fmla="*/ 5 h 109"/>
                <a:gd name="T2" fmla="*/ 43 w 105"/>
                <a:gd name="T3" fmla="*/ 0 h 109"/>
                <a:gd name="T4" fmla="*/ 53 w 105"/>
                <a:gd name="T5" fmla="*/ 0 h 109"/>
                <a:gd name="T6" fmla="*/ 62 w 105"/>
                <a:gd name="T7" fmla="*/ 0 h 109"/>
                <a:gd name="T8" fmla="*/ 74 w 105"/>
                <a:gd name="T9" fmla="*/ 5 h 109"/>
                <a:gd name="T10" fmla="*/ 81 w 105"/>
                <a:gd name="T11" fmla="*/ 9 h 109"/>
                <a:gd name="T12" fmla="*/ 91 w 105"/>
                <a:gd name="T13" fmla="*/ 17 h 109"/>
                <a:gd name="T14" fmla="*/ 95 w 105"/>
                <a:gd name="T15" fmla="*/ 26 h 109"/>
                <a:gd name="T16" fmla="*/ 100 w 105"/>
                <a:gd name="T17" fmla="*/ 36 h 109"/>
                <a:gd name="T18" fmla="*/ 102 w 105"/>
                <a:gd name="T19" fmla="*/ 45 h 109"/>
                <a:gd name="T20" fmla="*/ 105 w 105"/>
                <a:gd name="T21" fmla="*/ 57 h 109"/>
                <a:gd name="T22" fmla="*/ 102 w 105"/>
                <a:gd name="T23" fmla="*/ 67 h 109"/>
                <a:gd name="T24" fmla="*/ 100 w 105"/>
                <a:gd name="T25" fmla="*/ 78 h 109"/>
                <a:gd name="T26" fmla="*/ 95 w 105"/>
                <a:gd name="T27" fmla="*/ 86 h 109"/>
                <a:gd name="T28" fmla="*/ 88 w 105"/>
                <a:gd name="T29" fmla="*/ 93 h 109"/>
                <a:gd name="T30" fmla="*/ 81 w 105"/>
                <a:gd name="T31" fmla="*/ 100 h 109"/>
                <a:gd name="T32" fmla="*/ 72 w 105"/>
                <a:gd name="T33" fmla="*/ 107 h 109"/>
                <a:gd name="T34" fmla="*/ 62 w 105"/>
                <a:gd name="T35" fmla="*/ 107 h 109"/>
                <a:gd name="T36" fmla="*/ 50 w 105"/>
                <a:gd name="T37" fmla="*/ 109 h 109"/>
                <a:gd name="T38" fmla="*/ 41 w 105"/>
                <a:gd name="T39" fmla="*/ 107 h 109"/>
                <a:gd name="T40" fmla="*/ 31 w 105"/>
                <a:gd name="T41" fmla="*/ 105 h 109"/>
                <a:gd name="T42" fmla="*/ 22 w 105"/>
                <a:gd name="T43" fmla="*/ 97 h 109"/>
                <a:gd name="T44" fmla="*/ 14 w 105"/>
                <a:gd name="T45" fmla="*/ 93 h 109"/>
                <a:gd name="T46" fmla="*/ 7 w 105"/>
                <a:gd name="T47" fmla="*/ 83 h 109"/>
                <a:gd name="T48" fmla="*/ 5 w 105"/>
                <a:gd name="T49" fmla="*/ 74 h 109"/>
                <a:gd name="T50" fmla="*/ 0 w 105"/>
                <a:gd name="T51" fmla="*/ 64 h 109"/>
                <a:gd name="T52" fmla="*/ 0 w 105"/>
                <a:gd name="T53" fmla="*/ 52 h 109"/>
                <a:gd name="T54" fmla="*/ 0 w 105"/>
                <a:gd name="T55" fmla="*/ 43 h 109"/>
                <a:gd name="T56" fmla="*/ 5 w 105"/>
                <a:gd name="T57" fmla="*/ 33 h 109"/>
                <a:gd name="T58" fmla="*/ 10 w 105"/>
                <a:gd name="T59" fmla="*/ 24 h 109"/>
                <a:gd name="T60" fmla="*/ 14 w 105"/>
                <a:gd name="T61" fmla="*/ 17 h 109"/>
                <a:gd name="T62" fmla="*/ 24 w 105"/>
                <a:gd name="T63" fmla="*/ 7 h 109"/>
                <a:gd name="T64" fmla="*/ 34 w 105"/>
                <a:gd name="T65" fmla="*/ 5 h 109"/>
                <a:gd name="T66" fmla="*/ 34 w 105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09"/>
                <a:gd name="T104" fmla="*/ 105 w 10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09">
                  <a:moveTo>
                    <a:pt x="34" y="5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4" y="5"/>
                  </a:lnTo>
                  <a:lnTo>
                    <a:pt x="81" y="9"/>
                  </a:lnTo>
                  <a:lnTo>
                    <a:pt x="91" y="17"/>
                  </a:lnTo>
                  <a:lnTo>
                    <a:pt x="95" y="26"/>
                  </a:lnTo>
                  <a:lnTo>
                    <a:pt x="100" y="36"/>
                  </a:lnTo>
                  <a:lnTo>
                    <a:pt x="102" y="45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100" y="78"/>
                  </a:lnTo>
                  <a:lnTo>
                    <a:pt x="95" y="86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2" y="107"/>
                  </a:lnTo>
                  <a:lnTo>
                    <a:pt x="62" y="107"/>
                  </a:lnTo>
                  <a:lnTo>
                    <a:pt x="50" y="109"/>
                  </a:lnTo>
                  <a:lnTo>
                    <a:pt x="41" y="107"/>
                  </a:lnTo>
                  <a:lnTo>
                    <a:pt x="31" y="105"/>
                  </a:lnTo>
                  <a:lnTo>
                    <a:pt x="22" y="97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5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4"/>
                  </a:lnTo>
                  <a:lnTo>
                    <a:pt x="14" y="17"/>
                  </a:lnTo>
                  <a:lnTo>
                    <a:pt x="24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7" name="Freeform 147"/>
            <p:cNvSpPr>
              <a:spLocks/>
            </p:cNvSpPr>
            <p:nvPr/>
          </p:nvSpPr>
          <p:spPr bwMode="auto">
            <a:xfrm>
              <a:off x="1631" y="839"/>
              <a:ext cx="105" cy="110"/>
            </a:xfrm>
            <a:custGeom>
              <a:avLst/>
              <a:gdLst>
                <a:gd name="T0" fmla="*/ 33 w 105"/>
                <a:gd name="T1" fmla="*/ 5 h 110"/>
                <a:gd name="T2" fmla="*/ 43 w 105"/>
                <a:gd name="T3" fmla="*/ 0 h 110"/>
                <a:gd name="T4" fmla="*/ 55 w 105"/>
                <a:gd name="T5" fmla="*/ 0 h 110"/>
                <a:gd name="T6" fmla="*/ 64 w 105"/>
                <a:gd name="T7" fmla="*/ 3 h 110"/>
                <a:gd name="T8" fmla="*/ 76 w 105"/>
                <a:gd name="T9" fmla="*/ 8 h 110"/>
                <a:gd name="T10" fmla="*/ 83 w 105"/>
                <a:gd name="T11" fmla="*/ 10 h 110"/>
                <a:gd name="T12" fmla="*/ 90 w 105"/>
                <a:gd name="T13" fmla="*/ 20 h 110"/>
                <a:gd name="T14" fmla="*/ 98 w 105"/>
                <a:gd name="T15" fmla="*/ 27 h 110"/>
                <a:gd name="T16" fmla="*/ 105 w 105"/>
                <a:gd name="T17" fmla="*/ 39 h 110"/>
                <a:gd name="T18" fmla="*/ 105 w 105"/>
                <a:gd name="T19" fmla="*/ 48 h 110"/>
                <a:gd name="T20" fmla="*/ 105 w 105"/>
                <a:gd name="T21" fmla="*/ 58 h 110"/>
                <a:gd name="T22" fmla="*/ 105 w 105"/>
                <a:gd name="T23" fmla="*/ 67 h 110"/>
                <a:gd name="T24" fmla="*/ 102 w 105"/>
                <a:gd name="T25" fmla="*/ 79 h 110"/>
                <a:gd name="T26" fmla="*/ 95 w 105"/>
                <a:gd name="T27" fmla="*/ 86 h 110"/>
                <a:gd name="T28" fmla="*/ 90 w 105"/>
                <a:gd name="T29" fmla="*/ 96 h 110"/>
                <a:gd name="T30" fmla="*/ 81 w 105"/>
                <a:gd name="T31" fmla="*/ 100 h 110"/>
                <a:gd name="T32" fmla="*/ 74 w 105"/>
                <a:gd name="T33" fmla="*/ 107 h 110"/>
                <a:gd name="T34" fmla="*/ 62 w 105"/>
                <a:gd name="T35" fmla="*/ 110 h 110"/>
                <a:gd name="T36" fmla="*/ 52 w 105"/>
                <a:gd name="T37" fmla="*/ 110 h 110"/>
                <a:gd name="T38" fmla="*/ 43 w 105"/>
                <a:gd name="T39" fmla="*/ 110 h 110"/>
                <a:gd name="T40" fmla="*/ 33 w 105"/>
                <a:gd name="T41" fmla="*/ 105 h 110"/>
                <a:gd name="T42" fmla="*/ 24 w 105"/>
                <a:gd name="T43" fmla="*/ 100 h 110"/>
                <a:gd name="T44" fmla="*/ 17 w 105"/>
                <a:gd name="T45" fmla="*/ 93 h 110"/>
                <a:gd name="T46" fmla="*/ 10 w 105"/>
                <a:gd name="T47" fmla="*/ 84 h 110"/>
                <a:gd name="T48" fmla="*/ 5 w 105"/>
                <a:gd name="T49" fmla="*/ 77 h 110"/>
                <a:gd name="T50" fmla="*/ 0 w 105"/>
                <a:gd name="T51" fmla="*/ 65 h 110"/>
                <a:gd name="T52" fmla="*/ 0 w 105"/>
                <a:gd name="T53" fmla="*/ 53 h 110"/>
                <a:gd name="T54" fmla="*/ 0 w 105"/>
                <a:gd name="T55" fmla="*/ 43 h 110"/>
                <a:gd name="T56" fmla="*/ 5 w 105"/>
                <a:gd name="T57" fmla="*/ 34 h 110"/>
                <a:gd name="T58" fmla="*/ 10 w 105"/>
                <a:gd name="T59" fmla="*/ 24 h 110"/>
                <a:gd name="T60" fmla="*/ 17 w 105"/>
                <a:gd name="T61" fmla="*/ 17 h 110"/>
                <a:gd name="T62" fmla="*/ 24 w 105"/>
                <a:gd name="T63" fmla="*/ 10 h 110"/>
                <a:gd name="T64" fmla="*/ 33 w 105"/>
                <a:gd name="T65" fmla="*/ 5 h 110"/>
                <a:gd name="T66" fmla="*/ 33 w 105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10"/>
                <a:gd name="T104" fmla="*/ 105 w 105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10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6" y="8"/>
                  </a:lnTo>
                  <a:lnTo>
                    <a:pt x="83" y="10"/>
                  </a:lnTo>
                  <a:lnTo>
                    <a:pt x="90" y="20"/>
                  </a:lnTo>
                  <a:lnTo>
                    <a:pt x="98" y="27"/>
                  </a:lnTo>
                  <a:lnTo>
                    <a:pt x="105" y="39"/>
                  </a:lnTo>
                  <a:lnTo>
                    <a:pt x="105" y="48"/>
                  </a:lnTo>
                  <a:lnTo>
                    <a:pt x="105" y="58"/>
                  </a:lnTo>
                  <a:lnTo>
                    <a:pt x="105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90" y="96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10"/>
                  </a:lnTo>
                  <a:lnTo>
                    <a:pt x="52" y="110"/>
                  </a:lnTo>
                  <a:lnTo>
                    <a:pt x="43" y="110"/>
                  </a:lnTo>
                  <a:lnTo>
                    <a:pt x="33" y="105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8" name="Freeform 148"/>
            <p:cNvSpPr>
              <a:spLocks/>
            </p:cNvSpPr>
            <p:nvPr/>
          </p:nvSpPr>
          <p:spPr bwMode="auto">
            <a:xfrm>
              <a:off x="2784" y="1510"/>
              <a:ext cx="107" cy="112"/>
            </a:xfrm>
            <a:custGeom>
              <a:avLst/>
              <a:gdLst>
                <a:gd name="T0" fmla="*/ 36 w 107"/>
                <a:gd name="T1" fmla="*/ 5 h 112"/>
                <a:gd name="T2" fmla="*/ 45 w 107"/>
                <a:gd name="T3" fmla="*/ 0 h 112"/>
                <a:gd name="T4" fmla="*/ 55 w 107"/>
                <a:gd name="T5" fmla="*/ 0 h 112"/>
                <a:gd name="T6" fmla="*/ 64 w 107"/>
                <a:gd name="T7" fmla="*/ 0 h 112"/>
                <a:gd name="T8" fmla="*/ 76 w 107"/>
                <a:gd name="T9" fmla="*/ 5 h 112"/>
                <a:gd name="T10" fmla="*/ 83 w 107"/>
                <a:gd name="T11" fmla="*/ 10 h 112"/>
                <a:gd name="T12" fmla="*/ 93 w 107"/>
                <a:gd name="T13" fmla="*/ 19 h 112"/>
                <a:gd name="T14" fmla="*/ 98 w 107"/>
                <a:gd name="T15" fmla="*/ 26 h 112"/>
                <a:gd name="T16" fmla="*/ 105 w 107"/>
                <a:gd name="T17" fmla="*/ 38 h 112"/>
                <a:gd name="T18" fmla="*/ 107 w 107"/>
                <a:gd name="T19" fmla="*/ 48 h 112"/>
                <a:gd name="T20" fmla="*/ 107 w 107"/>
                <a:gd name="T21" fmla="*/ 60 h 112"/>
                <a:gd name="T22" fmla="*/ 105 w 107"/>
                <a:gd name="T23" fmla="*/ 67 h 112"/>
                <a:gd name="T24" fmla="*/ 103 w 107"/>
                <a:gd name="T25" fmla="*/ 79 h 112"/>
                <a:gd name="T26" fmla="*/ 98 w 107"/>
                <a:gd name="T27" fmla="*/ 88 h 112"/>
                <a:gd name="T28" fmla="*/ 91 w 107"/>
                <a:gd name="T29" fmla="*/ 95 h 112"/>
                <a:gd name="T30" fmla="*/ 83 w 107"/>
                <a:gd name="T31" fmla="*/ 102 h 112"/>
                <a:gd name="T32" fmla="*/ 74 w 107"/>
                <a:gd name="T33" fmla="*/ 107 h 112"/>
                <a:gd name="T34" fmla="*/ 64 w 107"/>
                <a:gd name="T35" fmla="*/ 110 h 112"/>
                <a:gd name="T36" fmla="*/ 53 w 107"/>
                <a:gd name="T37" fmla="*/ 112 h 112"/>
                <a:gd name="T38" fmla="*/ 43 w 107"/>
                <a:gd name="T39" fmla="*/ 110 h 112"/>
                <a:gd name="T40" fmla="*/ 34 w 107"/>
                <a:gd name="T41" fmla="*/ 107 h 112"/>
                <a:gd name="T42" fmla="*/ 24 w 107"/>
                <a:gd name="T43" fmla="*/ 100 h 112"/>
                <a:gd name="T44" fmla="*/ 17 w 107"/>
                <a:gd name="T45" fmla="*/ 93 h 112"/>
                <a:gd name="T46" fmla="*/ 10 w 107"/>
                <a:gd name="T47" fmla="*/ 83 h 112"/>
                <a:gd name="T48" fmla="*/ 7 w 107"/>
                <a:gd name="T49" fmla="*/ 76 h 112"/>
                <a:gd name="T50" fmla="*/ 0 w 107"/>
                <a:gd name="T51" fmla="*/ 64 h 112"/>
                <a:gd name="T52" fmla="*/ 0 w 107"/>
                <a:gd name="T53" fmla="*/ 52 h 112"/>
                <a:gd name="T54" fmla="*/ 0 w 107"/>
                <a:gd name="T55" fmla="*/ 43 h 112"/>
                <a:gd name="T56" fmla="*/ 7 w 107"/>
                <a:gd name="T57" fmla="*/ 33 h 112"/>
                <a:gd name="T58" fmla="*/ 10 w 107"/>
                <a:gd name="T59" fmla="*/ 24 h 112"/>
                <a:gd name="T60" fmla="*/ 17 w 107"/>
                <a:gd name="T61" fmla="*/ 14 h 112"/>
                <a:gd name="T62" fmla="*/ 24 w 107"/>
                <a:gd name="T63" fmla="*/ 10 h 112"/>
                <a:gd name="T64" fmla="*/ 36 w 107"/>
                <a:gd name="T65" fmla="*/ 5 h 112"/>
                <a:gd name="T66" fmla="*/ 36 w 107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2"/>
                <a:gd name="T104" fmla="*/ 107 w 107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2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3" y="19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7" y="48"/>
                  </a:lnTo>
                  <a:lnTo>
                    <a:pt x="107" y="60"/>
                  </a:lnTo>
                  <a:lnTo>
                    <a:pt x="105" y="67"/>
                  </a:lnTo>
                  <a:lnTo>
                    <a:pt x="103" y="79"/>
                  </a:lnTo>
                  <a:lnTo>
                    <a:pt x="98" y="88"/>
                  </a:lnTo>
                  <a:lnTo>
                    <a:pt x="91" y="95"/>
                  </a:lnTo>
                  <a:lnTo>
                    <a:pt x="83" y="102"/>
                  </a:lnTo>
                  <a:lnTo>
                    <a:pt x="74" y="107"/>
                  </a:lnTo>
                  <a:lnTo>
                    <a:pt x="64" y="110"/>
                  </a:lnTo>
                  <a:lnTo>
                    <a:pt x="53" y="112"/>
                  </a:lnTo>
                  <a:lnTo>
                    <a:pt x="43" y="110"/>
                  </a:lnTo>
                  <a:lnTo>
                    <a:pt x="34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10" y="83"/>
                  </a:lnTo>
                  <a:lnTo>
                    <a:pt x="7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7" y="33"/>
                  </a:lnTo>
                  <a:lnTo>
                    <a:pt x="10" y="24"/>
                  </a:lnTo>
                  <a:lnTo>
                    <a:pt x="17" y="14"/>
                  </a:lnTo>
                  <a:lnTo>
                    <a:pt x="24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09" name="Freeform 149"/>
            <p:cNvSpPr>
              <a:spLocks/>
            </p:cNvSpPr>
            <p:nvPr/>
          </p:nvSpPr>
          <p:spPr bwMode="auto">
            <a:xfrm>
              <a:off x="1781" y="687"/>
              <a:ext cx="107" cy="110"/>
            </a:xfrm>
            <a:custGeom>
              <a:avLst/>
              <a:gdLst>
                <a:gd name="T0" fmla="*/ 36 w 107"/>
                <a:gd name="T1" fmla="*/ 5 h 110"/>
                <a:gd name="T2" fmla="*/ 45 w 107"/>
                <a:gd name="T3" fmla="*/ 0 h 110"/>
                <a:gd name="T4" fmla="*/ 55 w 107"/>
                <a:gd name="T5" fmla="*/ 0 h 110"/>
                <a:gd name="T6" fmla="*/ 64 w 107"/>
                <a:gd name="T7" fmla="*/ 3 h 110"/>
                <a:gd name="T8" fmla="*/ 76 w 107"/>
                <a:gd name="T9" fmla="*/ 7 h 110"/>
                <a:gd name="T10" fmla="*/ 83 w 107"/>
                <a:gd name="T11" fmla="*/ 10 h 110"/>
                <a:gd name="T12" fmla="*/ 90 w 107"/>
                <a:gd name="T13" fmla="*/ 17 h 110"/>
                <a:gd name="T14" fmla="*/ 97 w 107"/>
                <a:gd name="T15" fmla="*/ 26 h 110"/>
                <a:gd name="T16" fmla="*/ 105 w 107"/>
                <a:gd name="T17" fmla="*/ 38 h 110"/>
                <a:gd name="T18" fmla="*/ 105 w 107"/>
                <a:gd name="T19" fmla="*/ 48 h 110"/>
                <a:gd name="T20" fmla="*/ 107 w 107"/>
                <a:gd name="T21" fmla="*/ 57 h 110"/>
                <a:gd name="T22" fmla="*/ 105 w 107"/>
                <a:gd name="T23" fmla="*/ 67 h 110"/>
                <a:gd name="T24" fmla="*/ 102 w 107"/>
                <a:gd name="T25" fmla="*/ 79 h 110"/>
                <a:gd name="T26" fmla="*/ 95 w 107"/>
                <a:gd name="T27" fmla="*/ 86 h 110"/>
                <a:gd name="T28" fmla="*/ 90 w 107"/>
                <a:gd name="T29" fmla="*/ 93 h 110"/>
                <a:gd name="T30" fmla="*/ 81 w 107"/>
                <a:gd name="T31" fmla="*/ 100 h 110"/>
                <a:gd name="T32" fmla="*/ 74 w 107"/>
                <a:gd name="T33" fmla="*/ 107 h 110"/>
                <a:gd name="T34" fmla="*/ 62 w 107"/>
                <a:gd name="T35" fmla="*/ 107 h 110"/>
                <a:gd name="T36" fmla="*/ 50 w 107"/>
                <a:gd name="T37" fmla="*/ 110 h 110"/>
                <a:gd name="T38" fmla="*/ 43 w 107"/>
                <a:gd name="T39" fmla="*/ 107 h 110"/>
                <a:gd name="T40" fmla="*/ 31 w 107"/>
                <a:gd name="T41" fmla="*/ 105 h 110"/>
                <a:gd name="T42" fmla="*/ 21 w 107"/>
                <a:gd name="T43" fmla="*/ 98 h 110"/>
                <a:gd name="T44" fmla="*/ 17 w 107"/>
                <a:gd name="T45" fmla="*/ 93 h 110"/>
                <a:gd name="T46" fmla="*/ 7 w 107"/>
                <a:gd name="T47" fmla="*/ 84 h 110"/>
                <a:gd name="T48" fmla="*/ 5 w 107"/>
                <a:gd name="T49" fmla="*/ 76 h 110"/>
                <a:gd name="T50" fmla="*/ 0 w 107"/>
                <a:gd name="T51" fmla="*/ 64 h 110"/>
                <a:gd name="T52" fmla="*/ 0 w 107"/>
                <a:gd name="T53" fmla="*/ 55 h 110"/>
                <a:gd name="T54" fmla="*/ 0 w 107"/>
                <a:gd name="T55" fmla="*/ 43 h 110"/>
                <a:gd name="T56" fmla="*/ 5 w 107"/>
                <a:gd name="T57" fmla="*/ 34 h 110"/>
                <a:gd name="T58" fmla="*/ 9 w 107"/>
                <a:gd name="T59" fmla="*/ 24 h 110"/>
                <a:gd name="T60" fmla="*/ 17 w 107"/>
                <a:gd name="T61" fmla="*/ 17 h 110"/>
                <a:gd name="T62" fmla="*/ 24 w 107"/>
                <a:gd name="T63" fmla="*/ 7 h 110"/>
                <a:gd name="T64" fmla="*/ 36 w 107"/>
                <a:gd name="T65" fmla="*/ 5 h 110"/>
                <a:gd name="T66" fmla="*/ 36 w 107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0"/>
                <a:gd name="T104" fmla="*/ 107 w 107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0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7" y="26"/>
                  </a:lnTo>
                  <a:lnTo>
                    <a:pt x="105" y="38"/>
                  </a:lnTo>
                  <a:lnTo>
                    <a:pt x="105" y="48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90" y="93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43" y="107"/>
                  </a:lnTo>
                  <a:lnTo>
                    <a:pt x="31" y="105"/>
                  </a:lnTo>
                  <a:lnTo>
                    <a:pt x="21" y="98"/>
                  </a:lnTo>
                  <a:lnTo>
                    <a:pt x="17" y="93"/>
                  </a:lnTo>
                  <a:lnTo>
                    <a:pt x="7" y="84"/>
                  </a:lnTo>
                  <a:lnTo>
                    <a:pt x="5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7" y="17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0" name="Freeform 150"/>
            <p:cNvSpPr>
              <a:spLocks/>
            </p:cNvSpPr>
            <p:nvPr/>
          </p:nvSpPr>
          <p:spPr bwMode="auto">
            <a:xfrm>
              <a:off x="1957" y="642"/>
              <a:ext cx="107" cy="109"/>
            </a:xfrm>
            <a:custGeom>
              <a:avLst/>
              <a:gdLst>
                <a:gd name="T0" fmla="*/ 33 w 107"/>
                <a:gd name="T1" fmla="*/ 5 h 109"/>
                <a:gd name="T2" fmla="*/ 43 w 107"/>
                <a:gd name="T3" fmla="*/ 0 h 109"/>
                <a:gd name="T4" fmla="*/ 55 w 107"/>
                <a:gd name="T5" fmla="*/ 0 h 109"/>
                <a:gd name="T6" fmla="*/ 64 w 107"/>
                <a:gd name="T7" fmla="*/ 0 h 109"/>
                <a:gd name="T8" fmla="*/ 74 w 107"/>
                <a:gd name="T9" fmla="*/ 5 h 109"/>
                <a:gd name="T10" fmla="*/ 83 w 107"/>
                <a:gd name="T11" fmla="*/ 10 h 109"/>
                <a:gd name="T12" fmla="*/ 90 w 107"/>
                <a:gd name="T13" fmla="*/ 17 h 109"/>
                <a:gd name="T14" fmla="*/ 97 w 107"/>
                <a:gd name="T15" fmla="*/ 24 h 109"/>
                <a:gd name="T16" fmla="*/ 102 w 107"/>
                <a:gd name="T17" fmla="*/ 36 h 109"/>
                <a:gd name="T18" fmla="*/ 104 w 107"/>
                <a:gd name="T19" fmla="*/ 45 h 109"/>
                <a:gd name="T20" fmla="*/ 107 w 107"/>
                <a:gd name="T21" fmla="*/ 57 h 109"/>
                <a:gd name="T22" fmla="*/ 104 w 107"/>
                <a:gd name="T23" fmla="*/ 67 h 109"/>
                <a:gd name="T24" fmla="*/ 102 w 107"/>
                <a:gd name="T25" fmla="*/ 76 h 109"/>
                <a:gd name="T26" fmla="*/ 95 w 107"/>
                <a:gd name="T27" fmla="*/ 86 h 109"/>
                <a:gd name="T28" fmla="*/ 88 w 107"/>
                <a:gd name="T29" fmla="*/ 93 h 109"/>
                <a:gd name="T30" fmla="*/ 81 w 107"/>
                <a:gd name="T31" fmla="*/ 100 h 109"/>
                <a:gd name="T32" fmla="*/ 71 w 107"/>
                <a:gd name="T33" fmla="*/ 105 h 109"/>
                <a:gd name="T34" fmla="*/ 62 w 107"/>
                <a:gd name="T35" fmla="*/ 107 h 109"/>
                <a:gd name="T36" fmla="*/ 52 w 107"/>
                <a:gd name="T37" fmla="*/ 109 h 109"/>
                <a:gd name="T38" fmla="*/ 43 w 107"/>
                <a:gd name="T39" fmla="*/ 107 h 109"/>
                <a:gd name="T40" fmla="*/ 33 w 107"/>
                <a:gd name="T41" fmla="*/ 105 h 109"/>
                <a:gd name="T42" fmla="*/ 24 w 107"/>
                <a:gd name="T43" fmla="*/ 98 h 109"/>
                <a:gd name="T44" fmla="*/ 14 w 107"/>
                <a:gd name="T45" fmla="*/ 90 h 109"/>
                <a:gd name="T46" fmla="*/ 9 w 107"/>
                <a:gd name="T47" fmla="*/ 81 h 109"/>
                <a:gd name="T48" fmla="*/ 5 w 107"/>
                <a:gd name="T49" fmla="*/ 74 h 109"/>
                <a:gd name="T50" fmla="*/ 0 w 107"/>
                <a:gd name="T51" fmla="*/ 62 h 109"/>
                <a:gd name="T52" fmla="*/ 0 w 107"/>
                <a:gd name="T53" fmla="*/ 52 h 109"/>
                <a:gd name="T54" fmla="*/ 0 w 107"/>
                <a:gd name="T55" fmla="*/ 43 h 109"/>
                <a:gd name="T56" fmla="*/ 5 w 107"/>
                <a:gd name="T57" fmla="*/ 33 h 109"/>
                <a:gd name="T58" fmla="*/ 9 w 107"/>
                <a:gd name="T59" fmla="*/ 24 h 109"/>
                <a:gd name="T60" fmla="*/ 14 w 107"/>
                <a:gd name="T61" fmla="*/ 14 h 109"/>
                <a:gd name="T62" fmla="*/ 24 w 107"/>
                <a:gd name="T63" fmla="*/ 10 h 109"/>
                <a:gd name="T64" fmla="*/ 33 w 107"/>
                <a:gd name="T65" fmla="*/ 5 h 109"/>
                <a:gd name="T66" fmla="*/ 33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7" y="24"/>
                  </a:lnTo>
                  <a:lnTo>
                    <a:pt x="102" y="36"/>
                  </a:lnTo>
                  <a:lnTo>
                    <a:pt x="104" y="45"/>
                  </a:lnTo>
                  <a:lnTo>
                    <a:pt x="107" y="57"/>
                  </a:lnTo>
                  <a:lnTo>
                    <a:pt x="104" y="67"/>
                  </a:lnTo>
                  <a:lnTo>
                    <a:pt x="102" y="76"/>
                  </a:lnTo>
                  <a:lnTo>
                    <a:pt x="95" y="86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1" y="105"/>
                  </a:lnTo>
                  <a:lnTo>
                    <a:pt x="62" y="107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5"/>
                  </a:lnTo>
                  <a:lnTo>
                    <a:pt x="24" y="98"/>
                  </a:lnTo>
                  <a:lnTo>
                    <a:pt x="14" y="90"/>
                  </a:lnTo>
                  <a:lnTo>
                    <a:pt x="9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4"/>
                  </a:lnTo>
                  <a:lnTo>
                    <a:pt x="24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1" name="Freeform 151"/>
            <p:cNvSpPr>
              <a:spLocks/>
            </p:cNvSpPr>
            <p:nvPr/>
          </p:nvSpPr>
          <p:spPr bwMode="auto">
            <a:xfrm>
              <a:off x="2119" y="830"/>
              <a:ext cx="104" cy="109"/>
            </a:xfrm>
            <a:custGeom>
              <a:avLst/>
              <a:gdLst>
                <a:gd name="T0" fmla="*/ 35 w 104"/>
                <a:gd name="T1" fmla="*/ 5 h 109"/>
                <a:gd name="T2" fmla="*/ 45 w 104"/>
                <a:gd name="T3" fmla="*/ 0 h 109"/>
                <a:gd name="T4" fmla="*/ 54 w 104"/>
                <a:gd name="T5" fmla="*/ 0 h 109"/>
                <a:gd name="T6" fmla="*/ 64 w 104"/>
                <a:gd name="T7" fmla="*/ 0 h 109"/>
                <a:gd name="T8" fmla="*/ 73 w 104"/>
                <a:gd name="T9" fmla="*/ 5 h 109"/>
                <a:gd name="T10" fmla="*/ 83 w 104"/>
                <a:gd name="T11" fmla="*/ 9 h 109"/>
                <a:gd name="T12" fmla="*/ 90 w 104"/>
                <a:gd name="T13" fmla="*/ 17 h 109"/>
                <a:gd name="T14" fmla="*/ 97 w 104"/>
                <a:gd name="T15" fmla="*/ 24 h 109"/>
                <a:gd name="T16" fmla="*/ 104 w 104"/>
                <a:gd name="T17" fmla="*/ 38 h 109"/>
                <a:gd name="T18" fmla="*/ 104 w 104"/>
                <a:gd name="T19" fmla="*/ 48 h 109"/>
                <a:gd name="T20" fmla="*/ 104 w 104"/>
                <a:gd name="T21" fmla="*/ 57 h 109"/>
                <a:gd name="T22" fmla="*/ 104 w 104"/>
                <a:gd name="T23" fmla="*/ 67 h 109"/>
                <a:gd name="T24" fmla="*/ 102 w 104"/>
                <a:gd name="T25" fmla="*/ 76 h 109"/>
                <a:gd name="T26" fmla="*/ 95 w 104"/>
                <a:gd name="T27" fmla="*/ 86 h 109"/>
                <a:gd name="T28" fmla="*/ 90 w 104"/>
                <a:gd name="T29" fmla="*/ 95 h 109"/>
                <a:gd name="T30" fmla="*/ 80 w 104"/>
                <a:gd name="T31" fmla="*/ 100 h 109"/>
                <a:gd name="T32" fmla="*/ 73 w 104"/>
                <a:gd name="T33" fmla="*/ 107 h 109"/>
                <a:gd name="T34" fmla="*/ 61 w 104"/>
                <a:gd name="T35" fmla="*/ 109 h 109"/>
                <a:gd name="T36" fmla="*/ 49 w 104"/>
                <a:gd name="T37" fmla="*/ 109 h 109"/>
                <a:gd name="T38" fmla="*/ 40 w 104"/>
                <a:gd name="T39" fmla="*/ 107 h 109"/>
                <a:gd name="T40" fmla="*/ 30 w 104"/>
                <a:gd name="T41" fmla="*/ 105 h 109"/>
                <a:gd name="T42" fmla="*/ 21 w 104"/>
                <a:gd name="T43" fmla="*/ 100 h 109"/>
                <a:gd name="T44" fmla="*/ 16 w 104"/>
                <a:gd name="T45" fmla="*/ 93 h 109"/>
                <a:gd name="T46" fmla="*/ 7 w 104"/>
                <a:gd name="T47" fmla="*/ 83 h 109"/>
                <a:gd name="T48" fmla="*/ 4 w 104"/>
                <a:gd name="T49" fmla="*/ 76 h 109"/>
                <a:gd name="T50" fmla="*/ 0 w 104"/>
                <a:gd name="T51" fmla="*/ 62 h 109"/>
                <a:gd name="T52" fmla="*/ 0 w 104"/>
                <a:gd name="T53" fmla="*/ 52 h 109"/>
                <a:gd name="T54" fmla="*/ 0 w 104"/>
                <a:gd name="T55" fmla="*/ 43 h 109"/>
                <a:gd name="T56" fmla="*/ 4 w 104"/>
                <a:gd name="T57" fmla="*/ 33 h 109"/>
                <a:gd name="T58" fmla="*/ 9 w 104"/>
                <a:gd name="T59" fmla="*/ 24 h 109"/>
                <a:gd name="T60" fmla="*/ 16 w 104"/>
                <a:gd name="T61" fmla="*/ 14 h 109"/>
                <a:gd name="T62" fmla="*/ 23 w 104"/>
                <a:gd name="T63" fmla="*/ 9 h 109"/>
                <a:gd name="T64" fmla="*/ 35 w 104"/>
                <a:gd name="T65" fmla="*/ 5 h 109"/>
                <a:gd name="T66" fmla="*/ 35 w 104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09"/>
                <a:gd name="T104" fmla="*/ 104 w 104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09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5"/>
                  </a:lnTo>
                  <a:lnTo>
                    <a:pt x="83" y="9"/>
                  </a:lnTo>
                  <a:lnTo>
                    <a:pt x="90" y="17"/>
                  </a:lnTo>
                  <a:lnTo>
                    <a:pt x="97" y="24"/>
                  </a:lnTo>
                  <a:lnTo>
                    <a:pt x="104" y="38"/>
                  </a:lnTo>
                  <a:lnTo>
                    <a:pt x="104" y="48"/>
                  </a:lnTo>
                  <a:lnTo>
                    <a:pt x="104" y="57"/>
                  </a:lnTo>
                  <a:lnTo>
                    <a:pt x="104" y="67"/>
                  </a:lnTo>
                  <a:lnTo>
                    <a:pt x="102" y="76"/>
                  </a:lnTo>
                  <a:lnTo>
                    <a:pt x="95" y="86"/>
                  </a:lnTo>
                  <a:lnTo>
                    <a:pt x="90" y="95"/>
                  </a:lnTo>
                  <a:lnTo>
                    <a:pt x="80" y="100"/>
                  </a:lnTo>
                  <a:lnTo>
                    <a:pt x="73" y="107"/>
                  </a:lnTo>
                  <a:lnTo>
                    <a:pt x="61" y="109"/>
                  </a:lnTo>
                  <a:lnTo>
                    <a:pt x="49" y="109"/>
                  </a:lnTo>
                  <a:lnTo>
                    <a:pt x="40" y="107"/>
                  </a:lnTo>
                  <a:lnTo>
                    <a:pt x="30" y="105"/>
                  </a:lnTo>
                  <a:lnTo>
                    <a:pt x="21" y="100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4" y="76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4"/>
                  </a:lnTo>
                  <a:lnTo>
                    <a:pt x="23" y="9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2" name="Freeform 152"/>
            <p:cNvSpPr>
              <a:spLocks/>
            </p:cNvSpPr>
            <p:nvPr/>
          </p:nvSpPr>
          <p:spPr bwMode="auto">
            <a:xfrm>
              <a:off x="2083" y="1027"/>
              <a:ext cx="104" cy="110"/>
            </a:xfrm>
            <a:custGeom>
              <a:avLst/>
              <a:gdLst>
                <a:gd name="T0" fmla="*/ 33 w 104"/>
                <a:gd name="T1" fmla="*/ 5 h 110"/>
                <a:gd name="T2" fmla="*/ 43 w 104"/>
                <a:gd name="T3" fmla="*/ 0 h 110"/>
                <a:gd name="T4" fmla="*/ 55 w 104"/>
                <a:gd name="T5" fmla="*/ 0 h 110"/>
                <a:gd name="T6" fmla="*/ 64 w 104"/>
                <a:gd name="T7" fmla="*/ 0 h 110"/>
                <a:gd name="T8" fmla="*/ 76 w 104"/>
                <a:gd name="T9" fmla="*/ 5 h 110"/>
                <a:gd name="T10" fmla="*/ 83 w 104"/>
                <a:gd name="T11" fmla="*/ 10 h 110"/>
                <a:gd name="T12" fmla="*/ 90 w 104"/>
                <a:gd name="T13" fmla="*/ 17 h 110"/>
                <a:gd name="T14" fmla="*/ 95 w 104"/>
                <a:gd name="T15" fmla="*/ 24 h 110"/>
                <a:gd name="T16" fmla="*/ 102 w 104"/>
                <a:gd name="T17" fmla="*/ 36 h 110"/>
                <a:gd name="T18" fmla="*/ 104 w 104"/>
                <a:gd name="T19" fmla="*/ 46 h 110"/>
                <a:gd name="T20" fmla="*/ 104 w 104"/>
                <a:gd name="T21" fmla="*/ 57 h 110"/>
                <a:gd name="T22" fmla="*/ 104 w 104"/>
                <a:gd name="T23" fmla="*/ 67 h 110"/>
                <a:gd name="T24" fmla="*/ 100 w 104"/>
                <a:gd name="T25" fmla="*/ 76 h 110"/>
                <a:gd name="T26" fmla="*/ 95 w 104"/>
                <a:gd name="T27" fmla="*/ 86 h 110"/>
                <a:gd name="T28" fmla="*/ 90 w 104"/>
                <a:gd name="T29" fmla="*/ 93 h 110"/>
                <a:gd name="T30" fmla="*/ 81 w 104"/>
                <a:gd name="T31" fmla="*/ 100 h 110"/>
                <a:gd name="T32" fmla="*/ 71 w 104"/>
                <a:gd name="T33" fmla="*/ 107 h 110"/>
                <a:gd name="T34" fmla="*/ 62 w 104"/>
                <a:gd name="T35" fmla="*/ 107 h 110"/>
                <a:gd name="T36" fmla="*/ 52 w 104"/>
                <a:gd name="T37" fmla="*/ 110 h 110"/>
                <a:gd name="T38" fmla="*/ 43 w 104"/>
                <a:gd name="T39" fmla="*/ 107 h 110"/>
                <a:gd name="T40" fmla="*/ 33 w 104"/>
                <a:gd name="T41" fmla="*/ 105 h 110"/>
                <a:gd name="T42" fmla="*/ 24 w 104"/>
                <a:gd name="T43" fmla="*/ 98 h 110"/>
                <a:gd name="T44" fmla="*/ 14 w 104"/>
                <a:gd name="T45" fmla="*/ 93 h 110"/>
                <a:gd name="T46" fmla="*/ 9 w 104"/>
                <a:gd name="T47" fmla="*/ 84 h 110"/>
                <a:gd name="T48" fmla="*/ 5 w 104"/>
                <a:gd name="T49" fmla="*/ 74 h 110"/>
                <a:gd name="T50" fmla="*/ 0 w 104"/>
                <a:gd name="T51" fmla="*/ 62 h 110"/>
                <a:gd name="T52" fmla="*/ 0 w 104"/>
                <a:gd name="T53" fmla="*/ 53 h 110"/>
                <a:gd name="T54" fmla="*/ 0 w 104"/>
                <a:gd name="T55" fmla="*/ 41 h 110"/>
                <a:gd name="T56" fmla="*/ 5 w 104"/>
                <a:gd name="T57" fmla="*/ 31 h 110"/>
                <a:gd name="T58" fmla="*/ 9 w 104"/>
                <a:gd name="T59" fmla="*/ 22 h 110"/>
                <a:gd name="T60" fmla="*/ 17 w 104"/>
                <a:gd name="T61" fmla="*/ 15 h 110"/>
                <a:gd name="T62" fmla="*/ 24 w 104"/>
                <a:gd name="T63" fmla="*/ 7 h 110"/>
                <a:gd name="T64" fmla="*/ 33 w 104"/>
                <a:gd name="T65" fmla="*/ 5 h 110"/>
                <a:gd name="T66" fmla="*/ 33 w 104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0"/>
                <a:gd name="T104" fmla="*/ 104 w 104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0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5" y="24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4" y="57"/>
                  </a:lnTo>
                  <a:lnTo>
                    <a:pt x="104" y="67"/>
                  </a:lnTo>
                  <a:lnTo>
                    <a:pt x="100" y="76"/>
                  </a:lnTo>
                  <a:lnTo>
                    <a:pt x="95" y="86"/>
                  </a:lnTo>
                  <a:lnTo>
                    <a:pt x="90" y="93"/>
                  </a:lnTo>
                  <a:lnTo>
                    <a:pt x="81" y="100"/>
                  </a:lnTo>
                  <a:lnTo>
                    <a:pt x="71" y="107"/>
                  </a:lnTo>
                  <a:lnTo>
                    <a:pt x="62" y="107"/>
                  </a:lnTo>
                  <a:lnTo>
                    <a:pt x="52" y="110"/>
                  </a:lnTo>
                  <a:lnTo>
                    <a:pt x="43" y="107"/>
                  </a:lnTo>
                  <a:lnTo>
                    <a:pt x="33" y="105"/>
                  </a:lnTo>
                  <a:lnTo>
                    <a:pt x="24" y="98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9" y="22"/>
                  </a:lnTo>
                  <a:lnTo>
                    <a:pt x="17" y="15"/>
                  </a:lnTo>
                  <a:lnTo>
                    <a:pt x="24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3" name="Freeform 153"/>
            <p:cNvSpPr>
              <a:spLocks/>
            </p:cNvSpPr>
            <p:nvPr/>
          </p:nvSpPr>
          <p:spPr bwMode="auto">
            <a:xfrm>
              <a:off x="1669" y="999"/>
              <a:ext cx="105" cy="109"/>
            </a:xfrm>
            <a:custGeom>
              <a:avLst/>
              <a:gdLst>
                <a:gd name="T0" fmla="*/ 36 w 105"/>
                <a:gd name="T1" fmla="*/ 5 h 109"/>
                <a:gd name="T2" fmla="*/ 45 w 105"/>
                <a:gd name="T3" fmla="*/ 0 h 109"/>
                <a:gd name="T4" fmla="*/ 55 w 105"/>
                <a:gd name="T5" fmla="*/ 0 h 109"/>
                <a:gd name="T6" fmla="*/ 64 w 105"/>
                <a:gd name="T7" fmla="*/ 0 h 109"/>
                <a:gd name="T8" fmla="*/ 76 w 105"/>
                <a:gd name="T9" fmla="*/ 5 h 109"/>
                <a:gd name="T10" fmla="*/ 83 w 105"/>
                <a:gd name="T11" fmla="*/ 9 h 109"/>
                <a:gd name="T12" fmla="*/ 90 w 105"/>
                <a:gd name="T13" fmla="*/ 16 h 109"/>
                <a:gd name="T14" fmla="*/ 98 w 105"/>
                <a:gd name="T15" fmla="*/ 24 h 109"/>
                <a:gd name="T16" fmla="*/ 105 w 105"/>
                <a:gd name="T17" fmla="*/ 35 h 109"/>
                <a:gd name="T18" fmla="*/ 105 w 105"/>
                <a:gd name="T19" fmla="*/ 45 h 109"/>
                <a:gd name="T20" fmla="*/ 105 w 105"/>
                <a:gd name="T21" fmla="*/ 57 h 109"/>
                <a:gd name="T22" fmla="*/ 105 w 105"/>
                <a:gd name="T23" fmla="*/ 66 h 109"/>
                <a:gd name="T24" fmla="*/ 102 w 105"/>
                <a:gd name="T25" fmla="*/ 76 h 109"/>
                <a:gd name="T26" fmla="*/ 95 w 105"/>
                <a:gd name="T27" fmla="*/ 85 h 109"/>
                <a:gd name="T28" fmla="*/ 90 w 105"/>
                <a:gd name="T29" fmla="*/ 93 h 109"/>
                <a:gd name="T30" fmla="*/ 81 w 105"/>
                <a:gd name="T31" fmla="*/ 100 h 109"/>
                <a:gd name="T32" fmla="*/ 74 w 105"/>
                <a:gd name="T33" fmla="*/ 104 h 109"/>
                <a:gd name="T34" fmla="*/ 62 w 105"/>
                <a:gd name="T35" fmla="*/ 107 h 109"/>
                <a:gd name="T36" fmla="*/ 52 w 105"/>
                <a:gd name="T37" fmla="*/ 109 h 109"/>
                <a:gd name="T38" fmla="*/ 43 w 105"/>
                <a:gd name="T39" fmla="*/ 107 h 109"/>
                <a:gd name="T40" fmla="*/ 33 w 105"/>
                <a:gd name="T41" fmla="*/ 104 h 109"/>
                <a:gd name="T42" fmla="*/ 24 w 105"/>
                <a:gd name="T43" fmla="*/ 97 h 109"/>
                <a:gd name="T44" fmla="*/ 17 w 105"/>
                <a:gd name="T45" fmla="*/ 90 h 109"/>
                <a:gd name="T46" fmla="*/ 10 w 105"/>
                <a:gd name="T47" fmla="*/ 81 h 109"/>
                <a:gd name="T48" fmla="*/ 5 w 105"/>
                <a:gd name="T49" fmla="*/ 74 h 109"/>
                <a:gd name="T50" fmla="*/ 0 w 105"/>
                <a:gd name="T51" fmla="*/ 62 h 109"/>
                <a:gd name="T52" fmla="*/ 0 w 105"/>
                <a:gd name="T53" fmla="*/ 52 h 109"/>
                <a:gd name="T54" fmla="*/ 0 w 105"/>
                <a:gd name="T55" fmla="*/ 40 h 109"/>
                <a:gd name="T56" fmla="*/ 5 w 105"/>
                <a:gd name="T57" fmla="*/ 31 h 109"/>
                <a:gd name="T58" fmla="*/ 10 w 105"/>
                <a:gd name="T59" fmla="*/ 21 h 109"/>
                <a:gd name="T60" fmla="*/ 17 w 105"/>
                <a:gd name="T61" fmla="*/ 14 h 109"/>
                <a:gd name="T62" fmla="*/ 24 w 105"/>
                <a:gd name="T63" fmla="*/ 7 h 109"/>
                <a:gd name="T64" fmla="*/ 36 w 105"/>
                <a:gd name="T65" fmla="*/ 5 h 109"/>
                <a:gd name="T66" fmla="*/ 36 w 105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09"/>
                <a:gd name="T104" fmla="*/ 105 w 10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09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8" y="24"/>
                  </a:lnTo>
                  <a:lnTo>
                    <a:pt x="105" y="35"/>
                  </a:lnTo>
                  <a:lnTo>
                    <a:pt x="105" y="45"/>
                  </a:lnTo>
                  <a:lnTo>
                    <a:pt x="105" y="57"/>
                  </a:lnTo>
                  <a:lnTo>
                    <a:pt x="105" y="66"/>
                  </a:lnTo>
                  <a:lnTo>
                    <a:pt x="102" y="76"/>
                  </a:lnTo>
                  <a:lnTo>
                    <a:pt x="95" y="85"/>
                  </a:lnTo>
                  <a:lnTo>
                    <a:pt x="90" y="93"/>
                  </a:lnTo>
                  <a:lnTo>
                    <a:pt x="81" y="100"/>
                  </a:lnTo>
                  <a:lnTo>
                    <a:pt x="74" y="104"/>
                  </a:lnTo>
                  <a:lnTo>
                    <a:pt x="62" y="107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7" y="90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4" name="Freeform 154"/>
            <p:cNvSpPr>
              <a:spLocks/>
            </p:cNvSpPr>
            <p:nvPr/>
          </p:nvSpPr>
          <p:spPr bwMode="auto">
            <a:xfrm>
              <a:off x="1562" y="1149"/>
              <a:ext cx="107" cy="109"/>
            </a:xfrm>
            <a:custGeom>
              <a:avLst/>
              <a:gdLst>
                <a:gd name="T0" fmla="*/ 36 w 107"/>
                <a:gd name="T1" fmla="*/ 4 h 109"/>
                <a:gd name="T2" fmla="*/ 45 w 107"/>
                <a:gd name="T3" fmla="*/ 0 h 109"/>
                <a:gd name="T4" fmla="*/ 57 w 107"/>
                <a:gd name="T5" fmla="*/ 0 h 109"/>
                <a:gd name="T6" fmla="*/ 67 w 107"/>
                <a:gd name="T7" fmla="*/ 0 h 109"/>
                <a:gd name="T8" fmla="*/ 76 w 107"/>
                <a:gd name="T9" fmla="*/ 4 h 109"/>
                <a:gd name="T10" fmla="*/ 83 w 107"/>
                <a:gd name="T11" fmla="*/ 9 h 109"/>
                <a:gd name="T12" fmla="*/ 93 w 107"/>
                <a:gd name="T13" fmla="*/ 19 h 109"/>
                <a:gd name="T14" fmla="*/ 98 w 107"/>
                <a:gd name="T15" fmla="*/ 26 h 109"/>
                <a:gd name="T16" fmla="*/ 105 w 107"/>
                <a:gd name="T17" fmla="*/ 38 h 109"/>
                <a:gd name="T18" fmla="*/ 107 w 107"/>
                <a:gd name="T19" fmla="*/ 47 h 109"/>
                <a:gd name="T20" fmla="*/ 107 w 107"/>
                <a:gd name="T21" fmla="*/ 57 h 109"/>
                <a:gd name="T22" fmla="*/ 107 w 107"/>
                <a:gd name="T23" fmla="*/ 66 h 109"/>
                <a:gd name="T24" fmla="*/ 102 w 107"/>
                <a:gd name="T25" fmla="*/ 76 h 109"/>
                <a:gd name="T26" fmla="*/ 98 w 107"/>
                <a:gd name="T27" fmla="*/ 85 h 109"/>
                <a:gd name="T28" fmla="*/ 90 w 107"/>
                <a:gd name="T29" fmla="*/ 92 h 109"/>
                <a:gd name="T30" fmla="*/ 81 w 107"/>
                <a:gd name="T31" fmla="*/ 100 h 109"/>
                <a:gd name="T32" fmla="*/ 74 w 107"/>
                <a:gd name="T33" fmla="*/ 104 h 109"/>
                <a:gd name="T34" fmla="*/ 64 w 107"/>
                <a:gd name="T35" fmla="*/ 107 h 109"/>
                <a:gd name="T36" fmla="*/ 52 w 107"/>
                <a:gd name="T37" fmla="*/ 109 h 109"/>
                <a:gd name="T38" fmla="*/ 43 w 107"/>
                <a:gd name="T39" fmla="*/ 107 h 109"/>
                <a:gd name="T40" fmla="*/ 33 w 107"/>
                <a:gd name="T41" fmla="*/ 104 h 109"/>
                <a:gd name="T42" fmla="*/ 24 w 107"/>
                <a:gd name="T43" fmla="*/ 97 h 109"/>
                <a:gd name="T44" fmla="*/ 17 w 107"/>
                <a:gd name="T45" fmla="*/ 92 h 109"/>
                <a:gd name="T46" fmla="*/ 10 w 107"/>
                <a:gd name="T47" fmla="*/ 83 h 109"/>
                <a:gd name="T48" fmla="*/ 5 w 107"/>
                <a:gd name="T49" fmla="*/ 76 h 109"/>
                <a:gd name="T50" fmla="*/ 0 w 107"/>
                <a:gd name="T51" fmla="*/ 61 h 109"/>
                <a:gd name="T52" fmla="*/ 0 w 107"/>
                <a:gd name="T53" fmla="*/ 52 h 109"/>
                <a:gd name="T54" fmla="*/ 0 w 107"/>
                <a:gd name="T55" fmla="*/ 42 h 109"/>
                <a:gd name="T56" fmla="*/ 5 w 107"/>
                <a:gd name="T57" fmla="*/ 33 h 109"/>
                <a:gd name="T58" fmla="*/ 10 w 107"/>
                <a:gd name="T59" fmla="*/ 23 h 109"/>
                <a:gd name="T60" fmla="*/ 17 w 107"/>
                <a:gd name="T61" fmla="*/ 14 h 109"/>
                <a:gd name="T62" fmla="*/ 24 w 107"/>
                <a:gd name="T63" fmla="*/ 9 h 109"/>
                <a:gd name="T64" fmla="*/ 36 w 107"/>
                <a:gd name="T65" fmla="*/ 4 h 109"/>
                <a:gd name="T66" fmla="*/ 36 w 107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6" y="4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4"/>
                  </a:lnTo>
                  <a:lnTo>
                    <a:pt x="83" y="9"/>
                  </a:lnTo>
                  <a:lnTo>
                    <a:pt x="93" y="19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7" y="47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2" y="76"/>
                  </a:lnTo>
                  <a:lnTo>
                    <a:pt x="98" y="85"/>
                  </a:lnTo>
                  <a:lnTo>
                    <a:pt x="90" y="92"/>
                  </a:lnTo>
                  <a:lnTo>
                    <a:pt x="81" y="100"/>
                  </a:lnTo>
                  <a:lnTo>
                    <a:pt x="74" y="104"/>
                  </a:lnTo>
                  <a:lnTo>
                    <a:pt x="64" y="107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7" y="92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5" name="Freeform 155"/>
            <p:cNvSpPr>
              <a:spLocks/>
            </p:cNvSpPr>
            <p:nvPr/>
          </p:nvSpPr>
          <p:spPr bwMode="auto">
            <a:xfrm>
              <a:off x="1355" y="1337"/>
              <a:ext cx="107" cy="109"/>
            </a:xfrm>
            <a:custGeom>
              <a:avLst/>
              <a:gdLst>
                <a:gd name="T0" fmla="*/ 36 w 107"/>
                <a:gd name="T1" fmla="*/ 4 h 109"/>
                <a:gd name="T2" fmla="*/ 45 w 107"/>
                <a:gd name="T3" fmla="*/ 0 h 109"/>
                <a:gd name="T4" fmla="*/ 55 w 107"/>
                <a:gd name="T5" fmla="*/ 0 h 109"/>
                <a:gd name="T6" fmla="*/ 64 w 107"/>
                <a:gd name="T7" fmla="*/ 0 h 109"/>
                <a:gd name="T8" fmla="*/ 76 w 107"/>
                <a:gd name="T9" fmla="*/ 4 h 109"/>
                <a:gd name="T10" fmla="*/ 84 w 107"/>
                <a:gd name="T11" fmla="*/ 9 h 109"/>
                <a:gd name="T12" fmla="*/ 93 w 107"/>
                <a:gd name="T13" fmla="*/ 16 h 109"/>
                <a:gd name="T14" fmla="*/ 98 w 107"/>
                <a:gd name="T15" fmla="*/ 23 h 109"/>
                <a:gd name="T16" fmla="*/ 105 w 107"/>
                <a:gd name="T17" fmla="*/ 35 h 109"/>
                <a:gd name="T18" fmla="*/ 107 w 107"/>
                <a:gd name="T19" fmla="*/ 45 h 109"/>
                <a:gd name="T20" fmla="*/ 107 w 107"/>
                <a:gd name="T21" fmla="*/ 57 h 109"/>
                <a:gd name="T22" fmla="*/ 107 w 107"/>
                <a:gd name="T23" fmla="*/ 66 h 109"/>
                <a:gd name="T24" fmla="*/ 103 w 107"/>
                <a:gd name="T25" fmla="*/ 76 h 109"/>
                <a:gd name="T26" fmla="*/ 98 w 107"/>
                <a:gd name="T27" fmla="*/ 85 h 109"/>
                <a:gd name="T28" fmla="*/ 91 w 107"/>
                <a:gd name="T29" fmla="*/ 92 h 109"/>
                <a:gd name="T30" fmla="*/ 84 w 107"/>
                <a:gd name="T31" fmla="*/ 99 h 109"/>
                <a:gd name="T32" fmla="*/ 74 w 107"/>
                <a:gd name="T33" fmla="*/ 107 h 109"/>
                <a:gd name="T34" fmla="*/ 62 w 107"/>
                <a:gd name="T35" fmla="*/ 107 h 109"/>
                <a:gd name="T36" fmla="*/ 53 w 107"/>
                <a:gd name="T37" fmla="*/ 109 h 109"/>
                <a:gd name="T38" fmla="*/ 43 w 107"/>
                <a:gd name="T39" fmla="*/ 107 h 109"/>
                <a:gd name="T40" fmla="*/ 34 w 107"/>
                <a:gd name="T41" fmla="*/ 104 h 109"/>
                <a:gd name="T42" fmla="*/ 24 w 107"/>
                <a:gd name="T43" fmla="*/ 97 h 109"/>
                <a:gd name="T44" fmla="*/ 17 w 107"/>
                <a:gd name="T45" fmla="*/ 92 h 109"/>
                <a:gd name="T46" fmla="*/ 10 w 107"/>
                <a:gd name="T47" fmla="*/ 83 h 109"/>
                <a:gd name="T48" fmla="*/ 5 w 107"/>
                <a:gd name="T49" fmla="*/ 73 h 109"/>
                <a:gd name="T50" fmla="*/ 0 w 107"/>
                <a:gd name="T51" fmla="*/ 61 h 109"/>
                <a:gd name="T52" fmla="*/ 0 w 107"/>
                <a:gd name="T53" fmla="*/ 52 h 109"/>
                <a:gd name="T54" fmla="*/ 0 w 107"/>
                <a:gd name="T55" fmla="*/ 42 h 109"/>
                <a:gd name="T56" fmla="*/ 5 w 107"/>
                <a:gd name="T57" fmla="*/ 33 h 109"/>
                <a:gd name="T58" fmla="*/ 10 w 107"/>
                <a:gd name="T59" fmla="*/ 23 h 109"/>
                <a:gd name="T60" fmla="*/ 17 w 107"/>
                <a:gd name="T61" fmla="*/ 14 h 109"/>
                <a:gd name="T62" fmla="*/ 24 w 107"/>
                <a:gd name="T63" fmla="*/ 7 h 109"/>
                <a:gd name="T64" fmla="*/ 36 w 107"/>
                <a:gd name="T65" fmla="*/ 4 h 109"/>
                <a:gd name="T66" fmla="*/ 36 w 107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6" y="4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4" y="9"/>
                  </a:lnTo>
                  <a:lnTo>
                    <a:pt x="93" y="16"/>
                  </a:lnTo>
                  <a:lnTo>
                    <a:pt x="98" y="23"/>
                  </a:lnTo>
                  <a:lnTo>
                    <a:pt x="105" y="35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3" y="76"/>
                  </a:lnTo>
                  <a:lnTo>
                    <a:pt x="98" y="85"/>
                  </a:lnTo>
                  <a:lnTo>
                    <a:pt x="91" y="92"/>
                  </a:lnTo>
                  <a:lnTo>
                    <a:pt x="84" y="99"/>
                  </a:lnTo>
                  <a:lnTo>
                    <a:pt x="74" y="107"/>
                  </a:lnTo>
                  <a:lnTo>
                    <a:pt x="62" y="107"/>
                  </a:lnTo>
                  <a:lnTo>
                    <a:pt x="53" y="109"/>
                  </a:lnTo>
                  <a:lnTo>
                    <a:pt x="43" y="107"/>
                  </a:lnTo>
                  <a:lnTo>
                    <a:pt x="34" y="104"/>
                  </a:lnTo>
                  <a:lnTo>
                    <a:pt x="24" y="97"/>
                  </a:lnTo>
                  <a:lnTo>
                    <a:pt x="17" y="92"/>
                  </a:lnTo>
                  <a:lnTo>
                    <a:pt x="10" y="83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6" name="Freeform 156"/>
            <p:cNvSpPr>
              <a:spLocks/>
            </p:cNvSpPr>
            <p:nvPr/>
          </p:nvSpPr>
          <p:spPr bwMode="auto">
            <a:xfrm>
              <a:off x="1384" y="1539"/>
              <a:ext cx="107" cy="107"/>
            </a:xfrm>
            <a:custGeom>
              <a:avLst/>
              <a:gdLst>
                <a:gd name="T0" fmla="*/ 33 w 107"/>
                <a:gd name="T1" fmla="*/ 4 h 107"/>
                <a:gd name="T2" fmla="*/ 45 w 107"/>
                <a:gd name="T3" fmla="*/ 0 h 107"/>
                <a:gd name="T4" fmla="*/ 55 w 107"/>
                <a:gd name="T5" fmla="*/ 0 h 107"/>
                <a:gd name="T6" fmla="*/ 64 w 107"/>
                <a:gd name="T7" fmla="*/ 0 h 107"/>
                <a:gd name="T8" fmla="*/ 74 w 107"/>
                <a:gd name="T9" fmla="*/ 4 h 107"/>
                <a:gd name="T10" fmla="*/ 83 w 107"/>
                <a:gd name="T11" fmla="*/ 9 h 107"/>
                <a:gd name="T12" fmla="*/ 90 w 107"/>
                <a:gd name="T13" fmla="*/ 16 h 107"/>
                <a:gd name="T14" fmla="*/ 97 w 107"/>
                <a:gd name="T15" fmla="*/ 23 h 107"/>
                <a:gd name="T16" fmla="*/ 102 w 107"/>
                <a:gd name="T17" fmla="*/ 35 h 107"/>
                <a:gd name="T18" fmla="*/ 104 w 107"/>
                <a:gd name="T19" fmla="*/ 45 h 107"/>
                <a:gd name="T20" fmla="*/ 107 w 107"/>
                <a:gd name="T21" fmla="*/ 54 h 107"/>
                <a:gd name="T22" fmla="*/ 104 w 107"/>
                <a:gd name="T23" fmla="*/ 64 h 107"/>
                <a:gd name="T24" fmla="*/ 102 w 107"/>
                <a:gd name="T25" fmla="*/ 76 h 107"/>
                <a:gd name="T26" fmla="*/ 95 w 107"/>
                <a:gd name="T27" fmla="*/ 83 h 107"/>
                <a:gd name="T28" fmla="*/ 88 w 107"/>
                <a:gd name="T29" fmla="*/ 92 h 107"/>
                <a:gd name="T30" fmla="*/ 81 w 107"/>
                <a:gd name="T31" fmla="*/ 100 h 107"/>
                <a:gd name="T32" fmla="*/ 74 w 107"/>
                <a:gd name="T33" fmla="*/ 107 h 107"/>
                <a:gd name="T34" fmla="*/ 62 w 107"/>
                <a:gd name="T35" fmla="*/ 107 h 107"/>
                <a:gd name="T36" fmla="*/ 50 w 107"/>
                <a:gd name="T37" fmla="*/ 107 h 107"/>
                <a:gd name="T38" fmla="*/ 40 w 107"/>
                <a:gd name="T39" fmla="*/ 107 h 107"/>
                <a:gd name="T40" fmla="*/ 31 w 107"/>
                <a:gd name="T41" fmla="*/ 104 h 107"/>
                <a:gd name="T42" fmla="*/ 21 w 107"/>
                <a:gd name="T43" fmla="*/ 97 h 107"/>
                <a:gd name="T44" fmla="*/ 14 w 107"/>
                <a:gd name="T45" fmla="*/ 92 h 107"/>
                <a:gd name="T46" fmla="*/ 7 w 107"/>
                <a:gd name="T47" fmla="*/ 83 h 107"/>
                <a:gd name="T48" fmla="*/ 5 w 107"/>
                <a:gd name="T49" fmla="*/ 73 h 107"/>
                <a:gd name="T50" fmla="*/ 0 w 107"/>
                <a:gd name="T51" fmla="*/ 61 h 107"/>
                <a:gd name="T52" fmla="*/ 0 w 107"/>
                <a:gd name="T53" fmla="*/ 52 h 107"/>
                <a:gd name="T54" fmla="*/ 0 w 107"/>
                <a:gd name="T55" fmla="*/ 40 h 107"/>
                <a:gd name="T56" fmla="*/ 5 w 107"/>
                <a:gd name="T57" fmla="*/ 31 h 107"/>
                <a:gd name="T58" fmla="*/ 9 w 107"/>
                <a:gd name="T59" fmla="*/ 21 h 107"/>
                <a:gd name="T60" fmla="*/ 14 w 107"/>
                <a:gd name="T61" fmla="*/ 14 h 107"/>
                <a:gd name="T62" fmla="*/ 24 w 107"/>
                <a:gd name="T63" fmla="*/ 7 h 107"/>
                <a:gd name="T64" fmla="*/ 33 w 107"/>
                <a:gd name="T65" fmla="*/ 4 h 107"/>
                <a:gd name="T66" fmla="*/ 33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4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3"/>
                  </a:lnTo>
                  <a:lnTo>
                    <a:pt x="102" y="35"/>
                  </a:lnTo>
                  <a:lnTo>
                    <a:pt x="104" y="45"/>
                  </a:lnTo>
                  <a:lnTo>
                    <a:pt x="107" y="54"/>
                  </a:lnTo>
                  <a:lnTo>
                    <a:pt x="104" y="64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88" y="92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07"/>
                  </a:lnTo>
                  <a:lnTo>
                    <a:pt x="50" y="107"/>
                  </a:lnTo>
                  <a:lnTo>
                    <a:pt x="40" y="107"/>
                  </a:lnTo>
                  <a:lnTo>
                    <a:pt x="31" y="104"/>
                  </a:lnTo>
                  <a:lnTo>
                    <a:pt x="21" y="97"/>
                  </a:lnTo>
                  <a:lnTo>
                    <a:pt x="14" y="92"/>
                  </a:lnTo>
                  <a:lnTo>
                    <a:pt x="7" y="83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24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7" name="Freeform 157"/>
            <p:cNvSpPr>
              <a:spLocks/>
            </p:cNvSpPr>
            <p:nvPr/>
          </p:nvSpPr>
          <p:spPr bwMode="auto">
            <a:xfrm>
              <a:off x="1574" y="1631"/>
              <a:ext cx="105" cy="110"/>
            </a:xfrm>
            <a:custGeom>
              <a:avLst/>
              <a:gdLst>
                <a:gd name="T0" fmla="*/ 33 w 105"/>
                <a:gd name="T1" fmla="*/ 5 h 110"/>
                <a:gd name="T2" fmla="*/ 43 w 105"/>
                <a:gd name="T3" fmla="*/ 0 h 110"/>
                <a:gd name="T4" fmla="*/ 55 w 105"/>
                <a:gd name="T5" fmla="*/ 0 h 110"/>
                <a:gd name="T6" fmla="*/ 64 w 105"/>
                <a:gd name="T7" fmla="*/ 0 h 110"/>
                <a:gd name="T8" fmla="*/ 76 w 105"/>
                <a:gd name="T9" fmla="*/ 5 h 110"/>
                <a:gd name="T10" fmla="*/ 83 w 105"/>
                <a:gd name="T11" fmla="*/ 10 h 110"/>
                <a:gd name="T12" fmla="*/ 90 w 105"/>
                <a:gd name="T13" fmla="*/ 17 h 110"/>
                <a:gd name="T14" fmla="*/ 95 w 105"/>
                <a:gd name="T15" fmla="*/ 24 h 110"/>
                <a:gd name="T16" fmla="*/ 102 w 105"/>
                <a:gd name="T17" fmla="*/ 36 h 110"/>
                <a:gd name="T18" fmla="*/ 105 w 105"/>
                <a:gd name="T19" fmla="*/ 46 h 110"/>
                <a:gd name="T20" fmla="*/ 105 w 105"/>
                <a:gd name="T21" fmla="*/ 57 h 110"/>
                <a:gd name="T22" fmla="*/ 105 w 105"/>
                <a:gd name="T23" fmla="*/ 67 h 110"/>
                <a:gd name="T24" fmla="*/ 102 w 105"/>
                <a:gd name="T25" fmla="*/ 76 h 110"/>
                <a:gd name="T26" fmla="*/ 95 w 105"/>
                <a:gd name="T27" fmla="*/ 86 h 110"/>
                <a:gd name="T28" fmla="*/ 90 w 105"/>
                <a:gd name="T29" fmla="*/ 93 h 110"/>
                <a:gd name="T30" fmla="*/ 81 w 105"/>
                <a:gd name="T31" fmla="*/ 100 h 110"/>
                <a:gd name="T32" fmla="*/ 74 w 105"/>
                <a:gd name="T33" fmla="*/ 107 h 110"/>
                <a:gd name="T34" fmla="*/ 62 w 105"/>
                <a:gd name="T35" fmla="*/ 107 h 110"/>
                <a:gd name="T36" fmla="*/ 52 w 105"/>
                <a:gd name="T37" fmla="*/ 110 h 110"/>
                <a:gd name="T38" fmla="*/ 40 w 105"/>
                <a:gd name="T39" fmla="*/ 107 h 110"/>
                <a:gd name="T40" fmla="*/ 31 w 105"/>
                <a:gd name="T41" fmla="*/ 105 h 110"/>
                <a:gd name="T42" fmla="*/ 21 w 105"/>
                <a:gd name="T43" fmla="*/ 98 h 110"/>
                <a:gd name="T44" fmla="*/ 14 w 105"/>
                <a:gd name="T45" fmla="*/ 93 h 110"/>
                <a:gd name="T46" fmla="*/ 7 w 105"/>
                <a:gd name="T47" fmla="*/ 84 h 110"/>
                <a:gd name="T48" fmla="*/ 5 w 105"/>
                <a:gd name="T49" fmla="*/ 74 h 110"/>
                <a:gd name="T50" fmla="*/ 0 w 105"/>
                <a:gd name="T51" fmla="*/ 62 h 110"/>
                <a:gd name="T52" fmla="*/ 0 w 105"/>
                <a:gd name="T53" fmla="*/ 53 h 110"/>
                <a:gd name="T54" fmla="*/ 0 w 105"/>
                <a:gd name="T55" fmla="*/ 43 h 110"/>
                <a:gd name="T56" fmla="*/ 5 w 105"/>
                <a:gd name="T57" fmla="*/ 34 h 110"/>
                <a:gd name="T58" fmla="*/ 7 w 105"/>
                <a:gd name="T59" fmla="*/ 24 h 110"/>
                <a:gd name="T60" fmla="*/ 17 w 105"/>
                <a:gd name="T61" fmla="*/ 15 h 110"/>
                <a:gd name="T62" fmla="*/ 24 w 105"/>
                <a:gd name="T63" fmla="*/ 8 h 110"/>
                <a:gd name="T64" fmla="*/ 33 w 105"/>
                <a:gd name="T65" fmla="*/ 5 h 110"/>
                <a:gd name="T66" fmla="*/ 33 w 105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10"/>
                <a:gd name="T104" fmla="*/ 105 w 105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10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5" y="24"/>
                  </a:lnTo>
                  <a:lnTo>
                    <a:pt x="102" y="36"/>
                  </a:lnTo>
                  <a:lnTo>
                    <a:pt x="105" y="46"/>
                  </a:lnTo>
                  <a:lnTo>
                    <a:pt x="105" y="57"/>
                  </a:lnTo>
                  <a:lnTo>
                    <a:pt x="105" y="67"/>
                  </a:lnTo>
                  <a:lnTo>
                    <a:pt x="102" y="76"/>
                  </a:lnTo>
                  <a:lnTo>
                    <a:pt x="95" y="86"/>
                  </a:lnTo>
                  <a:lnTo>
                    <a:pt x="90" y="93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07"/>
                  </a:lnTo>
                  <a:lnTo>
                    <a:pt x="52" y="110"/>
                  </a:lnTo>
                  <a:lnTo>
                    <a:pt x="40" y="107"/>
                  </a:lnTo>
                  <a:lnTo>
                    <a:pt x="31" y="105"/>
                  </a:lnTo>
                  <a:lnTo>
                    <a:pt x="21" y="98"/>
                  </a:lnTo>
                  <a:lnTo>
                    <a:pt x="14" y="93"/>
                  </a:lnTo>
                  <a:lnTo>
                    <a:pt x="7" y="84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7" y="24"/>
                  </a:lnTo>
                  <a:lnTo>
                    <a:pt x="17" y="15"/>
                  </a:lnTo>
                  <a:lnTo>
                    <a:pt x="24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8" name="Freeform 158"/>
            <p:cNvSpPr>
              <a:spLocks/>
            </p:cNvSpPr>
            <p:nvPr/>
          </p:nvSpPr>
          <p:spPr bwMode="auto">
            <a:xfrm>
              <a:off x="1736" y="1669"/>
              <a:ext cx="107" cy="110"/>
            </a:xfrm>
            <a:custGeom>
              <a:avLst/>
              <a:gdLst>
                <a:gd name="T0" fmla="*/ 33 w 107"/>
                <a:gd name="T1" fmla="*/ 5 h 110"/>
                <a:gd name="T2" fmla="*/ 43 w 107"/>
                <a:gd name="T3" fmla="*/ 0 h 110"/>
                <a:gd name="T4" fmla="*/ 52 w 107"/>
                <a:gd name="T5" fmla="*/ 0 h 110"/>
                <a:gd name="T6" fmla="*/ 62 w 107"/>
                <a:gd name="T7" fmla="*/ 0 h 110"/>
                <a:gd name="T8" fmla="*/ 73 w 107"/>
                <a:gd name="T9" fmla="*/ 5 h 110"/>
                <a:gd name="T10" fmla="*/ 81 w 107"/>
                <a:gd name="T11" fmla="*/ 10 h 110"/>
                <a:gd name="T12" fmla="*/ 90 w 107"/>
                <a:gd name="T13" fmla="*/ 17 h 110"/>
                <a:gd name="T14" fmla="*/ 95 w 107"/>
                <a:gd name="T15" fmla="*/ 24 h 110"/>
                <a:gd name="T16" fmla="*/ 102 w 107"/>
                <a:gd name="T17" fmla="*/ 36 h 110"/>
                <a:gd name="T18" fmla="*/ 104 w 107"/>
                <a:gd name="T19" fmla="*/ 46 h 110"/>
                <a:gd name="T20" fmla="*/ 107 w 107"/>
                <a:gd name="T21" fmla="*/ 58 h 110"/>
                <a:gd name="T22" fmla="*/ 104 w 107"/>
                <a:gd name="T23" fmla="*/ 67 h 110"/>
                <a:gd name="T24" fmla="*/ 102 w 107"/>
                <a:gd name="T25" fmla="*/ 79 h 110"/>
                <a:gd name="T26" fmla="*/ 95 w 107"/>
                <a:gd name="T27" fmla="*/ 86 h 110"/>
                <a:gd name="T28" fmla="*/ 88 w 107"/>
                <a:gd name="T29" fmla="*/ 93 h 110"/>
                <a:gd name="T30" fmla="*/ 81 w 107"/>
                <a:gd name="T31" fmla="*/ 100 h 110"/>
                <a:gd name="T32" fmla="*/ 71 w 107"/>
                <a:gd name="T33" fmla="*/ 107 h 110"/>
                <a:gd name="T34" fmla="*/ 62 w 107"/>
                <a:gd name="T35" fmla="*/ 107 h 110"/>
                <a:gd name="T36" fmla="*/ 52 w 107"/>
                <a:gd name="T37" fmla="*/ 110 h 110"/>
                <a:gd name="T38" fmla="*/ 43 w 107"/>
                <a:gd name="T39" fmla="*/ 107 h 110"/>
                <a:gd name="T40" fmla="*/ 33 w 107"/>
                <a:gd name="T41" fmla="*/ 105 h 110"/>
                <a:gd name="T42" fmla="*/ 23 w 107"/>
                <a:gd name="T43" fmla="*/ 98 h 110"/>
                <a:gd name="T44" fmla="*/ 14 w 107"/>
                <a:gd name="T45" fmla="*/ 93 h 110"/>
                <a:gd name="T46" fmla="*/ 9 w 107"/>
                <a:gd name="T47" fmla="*/ 84 h 110"/>
                <a:gd name="T48" fmla="*/ 4 w 107"/>
                <a:gd name="T49" fmla="*/ 74 h 110"/>
                <a:gd name="T50" fmla="*/ 0 w 107"/>
                <a:gd name="T51" fmla="*/ 65 h 110"/>
                <a:gd name="T52" fmla="*/ 0 w 107"/>
                <a:gd name="T53" fmla="*/ 53 h 110"/>
                <a:gd name="T54" fmla="*/ 0 w 107"/>
                <a:gd name="T55" fmla="*/ 43 h 110"/>
                <a:gd name="T56" fmla="*/ 4 w 107"/>
                <a:gd name="T57" fmla="*/ 34 h 110"/>
                <a:gd name="T58" fmla="*/ 9 w 107"/>
                <a:gd name="T59" fmla="*/ 24 h 110"/>
                <a:gd name="T60" fmla="*/ 14 w 107"/>
                <a:gd name="T61" fmla="*/ 15 h 110"/>
                <a:gd name="T62" fmla="*/ 23 w 107"/>
                <a:gd name="T63" fmla="*/ 8 h 110"/>
                <a:gd name="T64" fmla="*/ 33 w 107"/>
                <a:gd name="T65" fmla="*/ 5 h 110"/>
                <a:gd name="T66" fmla="*/ 33 w 107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0"/>
                <a:gd name="T104" fmla="*/ 107 w 107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0">
                  <a:moveTo>
                    <a:pt x="33" y="5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5"/>
                  </a:lnTo>
                  <a:lnTo>
                    <a:pt x="81" y="10"/>
                  </a:lnTo>
                  <a:lnTo>
                    <a:pt x="90" y="17"/>
                  </a:lnTo>
                  <a:lnTo>
                    <a:pt x="95" y="24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7" y="58"/>
                  </a:lnTo>
                  <a:lnTo>
                    <a:pt x="104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1" y="107"/>
                  </a:lnTo>
                  <a:lnTo>
                    <a:pt x="62" y="107"/>
                  </a:lnTo>
                  <a:lnTo>
                    <a:pt x="52" y="110"/>
                  </a:lnTo>
                  <a:lnTo>
                    <a:pt x="43" y="107"/>
                  </a:lnTo>
                  <a:lnTo>
                    <a:pt x="33" y="105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3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19" name="Freeform 159"/>
            <p:cNvSpPr>
              <a:spLocks/>
            </p:cNvSpPr>
            <p:nvPr/>
          </p:nvSpPr>
          <p:spPr bwMode="auto">
            <a:xfrm>
              <a:off x="1824" y="1529"/>
              <a:ext cx="104" cy="107"/>
            </a:xfrm>
            <a:custGeom>
              <a:avLst/>
              <a:gdLst>
                <a:gd name="T0" fmla="*/ 33 w 104"/>
                <a:gd name="T1" fmla="*/ 5 h 107"/>
                <a:gd name="T2" fmla="*/ 42 w 104"/>
                <a:gd name="T3" fmla="*/ 0 h 107"/>
                <a:gd name="T4" fmla="*/ 52 w 104"/>
                <a:gd name="T5" fmla="*/ 0 h 107"/>
                <a:gd name="T6" fmla="*/ 62 w 104"/>
                <a:gd name="T7" fmla="*/ 0 h 107"/>
                <a:gd name="T8" fmla="*/ 73 w 104"/>
                <a:gd name="T9" fmla="*/ 5 h 107"/>
                <a:gd name="T10" fmla="*/ 81 w 104"/>
                <a:gd name="T11" fmla="*/ 10 h 107"/>
                <a:gd name="T12" fmla="*/ 90 w 104"/>
                <a:gd name="T13" fmla="*/ 17 h 107"/>
                <a:gd name="T14" fmla="*/ 95 w 104"/>
                <a:gd name="T15" fmla="*/ 24 h 107"/>
                <a:gd name="T16" fmla="*/ 100 w 104"/>
                <a:gd name="T17" fmla="*/ 36 h 107"/>
                <a:gd name="T18" fmla="*/ 102 w 104"/>
                <a:gd name="T19" fmla="*/ 45 h 107"/>
                <a:gd name="T20" fmla="*/ 104 w 104"/>
                <a:gd name="T21" fmla="*/ 55 h 107"/>
                <a:gd name="T22" fmla="*/ 102 w 104"/>
                <a:gd name="T23" fmla="*/ 64 h 107"/>
                <a:gd name="T24" fmla="*/ 100 w 104"/>
                <a:gd name="T25" fmla="*/ 76 h 107"/>
                <a:gd name="T26" fmla="*/ 95 w 104"/>
                <a:gd name="T27" fmla="*/ 83 h 107"/>
                <a:gd name="T28" fmla="*/ 88 w 104"/>
                <a:gd name="T29" fmla="*/ 93 h 107"/>
                <a:gd name="T30" fmla="*/ 81 w 104"/>
                <a:gd name="T31" fmla="*/ 100 h 107"/>
                <a:gd name="T32" fmla="*/ 71 w 104"/>
                <a:gd name="T33" fmla="*/ 107 h 107"/>
                <a:gd name="T34" fmla="*/ 59 w 104"/>
                <a:gd name="T35" fmla="*/ 107 h 107"/>
                <a:gd name="T36" fmla="*/ 50 w 104"/>
                <a:gd name="T37" fmla="*/ 107 h 107"/>
                <a:gd name="T38" fmla="*/ 38 w 104"/>
                <a:gd name="T39" fmla="*/ 107 h 107"/>
                <a:gd name="T40" fmla="*/ 31 w 104"/>
                <a:gd name="T41" fmla="*/ 105 h 107"/>
                <a:gd name="T42" fmla="*/ 21 w 104"/>
                <a:gd name="T43" fmla="*/ 98 h 107"/>
                <a:gd name="T44" fmla="*/ 14 w 104"/>
                <a:gd name="T45" fmla="*/ 93 h 107"/>
                <a:gd name="T46" fmla="*/ 7 w 104"/>
                <a:gd name="T47" fmla="*/ 83 h 107"/>
                <a:gd name="T48" fmla="*/ 2 w 104"/>
                <a:gd name="T49" fmla="*/ 74 h 107"/>
                <a:gd name="T50" fmla="*/ 0 w 104"/>
                <a:gd name="T51" fmla="*/ 62 h 107"/>
                <a:gd name="T52" fmla="*/ 0 w 104"/>
                <a:gd name="T53" fmla="*/ 52 h 107"/>
                <a:gd name="T54" fmla="*/ 0 w 104"/>
                <a:gd name="T55" fmla="*/ 41 h 107"/>
                <a:gd name="T56" fmla="*/ 2 w 104"/>
                <a:gd name="T57" fmla="*/ 31 h 107"/>
                <a:gd name="T58" fmla="*/ 7 w 104"/>
                <a:gd name="T59" fmla="*/ 22 h 107"/>
                <a:gd name="T60" fmla="*/ 14 w 104"/>
                <a:gd name="T61" fmla="*/ 14 h 107"/>
                <a:gd name="T62" fmla="*/ 21 w 104"/>
                <a:gd name="T63" fmla="*/ 7 h 107"/>
                <a:gd name="T64" fmla="*/ 33 w 104"/>
                <a:gd name="T65" fmla="*/ 5 h 107"/>
                <a:gd name="T66" fmla="*/ 33 w 104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07"/>
                <a:gd name="T104" fmla="*/ 104 w 104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07">
                  <a:moveTo>
                    <a:pt x="33" y="5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5"/>
                  </a:lnTo>
                  <a:lnTo>
                    <a:pt x="81" y="10"/>
                  </a:lnTo>
                  <a:lnTo>
                    <a:pt x="90" y="17"/>
                  </a:lnTo>
                  <a:lnTo>
                    <a:pt x="95" y="24"/>
                  </a:lnTo>
                  <a:lnTo>
                    <a:pt x="100" y="36"/>
                  </a:lnTo>
                  <a:lnTo>
                    <a:pt x="102" y="45"/>
                  </a:lnTo>
                  <a:lnTo>
                    <a:pt x="104" y="55"/>
                  </a:lnTo>
                  <a:lnTo>
                    <a:pt x="102" y="64"/>
                  </a:lnTo>
                  <a:lnTo>
                    <a:pt x="100" y="76"/>
                  </a:lnTo>
                  <a:lnTo>
                    <a:pt x="95" y="83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1" y="107"/>
                  </a:lnTo>
                  <a:lnTo>
                    <a:pt x="59" y="107"/>
                  </a:lnTo>
                  <a:lnTo>
                    <a:pt x="50" y="107"/>
                  </a:lnTo>
                  <a:lnTo>
                    <a:pt x="38" y="107"/>
                  </a:lnTo>
                  <a:lnTo>
                    <a:pt x="31" y="105"/>
                  </a:lnTo>
                  <a:lnTo>
                    <a:pt x="21" y="98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2" y="31"/>
                  </a:lnTo>
                  <a:lnTo>
                    <a:pt x="7" y="22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0" name="Freeform 160"/>
            <p:cNvSpPr>
              <a:spLocks/>
            </p:cNvSpPr>
            <p:nvPr/>
          </p:nvSpPr>
          <p:spPr bwMode="auto">
            <a:xfrm>
              <a:off x="1812" y="1317"/>
              <a:ext cx="104" cy="110"/>
            </a:xfrm>
            <a:custGeom>
              <a:avLst/>
              <a:gdLst>
                <a:gd name="T0" fmla="*/ 35 w 104"/>
                <a:gd name="T1" fmla="*/ 5 h 110"/>
                <a:gd name="T2" fmla="*/ 45 w 104"/>
                <a:gd name="T3" fmla="*/ 0 h 110"/>
                <a:gd name="T4" fmla="*/ 54 w 104"/>
                <a:gd name="T5" fmla="*/ 0 h 110"/>
                <a:gd name="T6" fmla="*/ 64 w 104"/>
                <a:gd name="T7" fmla="*/ 0 h 110"/>
                <a:gd name="T8" fmla="*/ 74 w 104"/>
                <a:gd name="T9" fmla="*/ 5 h 110"/>
                <a:gd name="T10" fmla="*/ 83 w 104"/>
                <a:gd name="T11" fmla="*/ 10 h 110"/>
                <a:gd name="T12" fmla="*/ 90 w 104"/>
                <a:gd name="T13" fmla="*/ 17 h 110"/>
                <a:gd name="T14" fmla="*/ 97 w 104"/>
                <a:gd name="T15" fmla="*/ 24 h 110"/>
                <a:gd name="T16" fmla="*/ 102 w 104"/>
                <a:gd name="T17" fmla="*/ 36 h 110"/>
                <a:gd name="T18" fmla="*/ 104 w 104"/>
                <a:gd name="T19" fmla="*/ 46 h 110"/>
                <a:gd name="T20" fmla="*/ 104 w 104"/>
                <a:gd name="T21" fmla="*/ 58 h 110"/>
                <a:gd name="T22" fmla="*/ 102 w 104"/>
                <a:gd name="T23" fmla="*/ 67 h 110"/>
                <a:gd name="T24" fmla="*/ 102 w 104"/>
                <a:gd name="T25" fmla="*/ 77 h 110"/>
                <a:gd name="T26" fmla="*/ 95 w 104"/>
                <a:gd name="T27" fmla="*/ 86 h 110"/>
                <a:gd name="T28" fmla="*/ 88 w 104"/>
                <a:gd name="T29" fmla="*/ 93 h 110"/>
                <a:gd name="T30" fmla="*/ 81 w 104"/>
                <a:gd name="T31" fmla="*/ 100 h 110"/>
                <a:gd name="T32" fmla="*/ 74 w 104"/>
                <a:gd name="T33" fmla="*/ 105 h 110"/>
                <a:gd name="T34" fmla="*/ 62 w 104"/>
                <a:gd name="T35" fmla="*/ 107 h 110"/>
                <a:gd name="T36" fmla="*/ 50 w 104"/>
                <a:gd name="T37" fmla="*/ 110 h 110"/>
                <a:gd name="T38" fmla="*/ 40 w 104"/>
                <a:gd name="T39" fmla="*/ 107 h 110"/>
                <a:gd name="T40" fmla="*/ 31 w 104"/>
                <a:gd name="T41" fmla="*/ 105 h 110"/>
                <a:gd name="T42" fmla="*/ 21 w 104"/>
                <a:gd name="T43" fmla="*/ 98 h 110"/>
                <a:gd name="T44" fmla="*/ 14 w 104"/>
                <a:gd name="T45" fmla="*/ 91 h 110"/>
                <a:gd name="T46" fmla="*/ 7 w 104"/>
                <a:gd name="T47" fmla="*/ 81 h 110"/>
                <a:gd name="T48" fmla="*/ 5 w 104"/>
                <a:gd name="T49" fmla="*/ 74 h 110"/>
                <a:gd name="T50" fmla="*/ 0 w 104"/>
                <a:gd name="T51" fmla="*/ 62 h 110"/>
                <a:gd name="T52" fmla="*/ 0 w 104"/>
                <a:gd name="T53" fmla="*/ 53 h 110"/>
                <a:gd name="T54" fmla="*/ 0 w 104"/>
                <a:gd name="T55" fmla="*/ 43 h 110"/>
                <a:gd name="T56" fmla="*/ 5 w 104"/>
                <a:gd name="T57" fmla="*/ 34 h 110"/>
                <a:gd name="T58" fmla="*/ 9 w 104"/>
                <a:gd name="T59" fmla="*/ 24 h 110"/>
                <a:gd name="T60" fmla="*/ 14 w 104"/>
                <a:gd name="T61" fmla="*/ 15 h 110"/>
                <a:gd name="T62" fmla="*/ 24 w 104"/>
                <a:gd name="T63" fmla="*/ 10 h 110"/>
                <a:gd name="T64" fmla="*/ 35 w 104"/>
                <a:gd name="T65" fmla="*/ 5 h 110"/>
                <a:gd name="T66" fmla="*/ 35 w 104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0"/>
                <a:gd name="T104" fmla="*/ 104 w 104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0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7" y="24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4" y="58"/>
                  </a:lnTo>
                  <a:lnTo>
                    <a:pt x="102" y="67"/>
                  </a:lnTo>
                  <a:lnTo>
                    <a:pt x="102" y="77"/>
                  </a:lnTo>
                  <a:lnTo>
                    <a:pt x="95" y="86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4" y="105"/>
                  </a:lnTo>
                  <a:lnTo>
                    <a:pt x="62" y="107"/>
                  </a:lnTo>
                  <a:lnTo>
                    <a:pt x="50" y="110"/>
                  </a:lnTo>
                  <a:lnTo>
                    <a:pt x="40" y="107"/>
                  </a:lnTo>
                  <a:lnTo>
                    <a:pt x="31" y="105"/>
                  </a:lnTo>
                  <a:lnTo>
                    <a:pt x="21" y="98"/>
                  </a:lnTo>
                  <a:lnTo>
                    <a:pt x="14" y="91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4" y="1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1" name="Freeform 161"/>
            <p:cNvSpPr>
              <a:spLocks/>
            </p:cNvSpPr>
            <p:nvPr/>
          </p:nvSpPr>
          <p:spPr bwMode="auto">
            <a:xfrm>
              <a:off x="2544" y="1405"/>
              <a:ext cx="107" cy="110"/>
            </a:xfrm>
            <a:custGeom>
              <a:avLst/>
              <a:gdLst>
                <a:gd name="T0" fmla="*/ 33 w 107"/>
                <a:gd name="T1" fmla="*/ 5 h 110"/>
                <a:gd name="T2" fmla="*/ 43 w 107"/>
                <a:gd name="T3" fmla="*/ 0 h 110"/>
                <a:gd name="T4" fmla="*/ 52 w 107"/>
                <a:gd name="T5" fmla="*/ 0 h 110"/>
                <a:gd name="T6" fmla="*/ 64 w 107"/>
                <a:gd name="T7" fmla="*/ 0 h 110"/>
                <a:gd name="T8" fmla="*/ 74 w 107"/>
                <a:gd name="T9" fmla="*/ 5 h 110"/>
                <a:gd name="T10" fmla="*/ 83 w 107"/>
                <a:gd name="T11" fmla="*/ 10 h 110"/>
                <a:gd name="T12" fmla="*/ 90 w 107"/>
                <a:gd name="T13" fmla="*/ 17 h 110"/>
                <a:gd name="T14" fmla="*/ 98 w 107"/>
                <a:gd name="T15" fmla="*/ 27 h 110"/>
                <a:gd name="T16" fmla="*/ 102 w 107"/>
                <a:gd name="T17" fmla="*/ 39 h 110"/>
                <a:gd name="T18" fmla="*/ 105 w 107"/>
                <a:gd name="T19" fmla="*/ 48 h 110"/>
                <a:gd name="T20" fmla="*/ 107 w 107"/>
                <a:gd name="T21" fmla="*/ 58 h 110"/>
                <a:gd name="T22" fmla="*/ 105 w 107"/>
                <a:gd name="T23" fmla="*/ 67 h 110"/>
                <a:gd name="T24" fmla="*/ 102 w 107"/>
                <a:gd name="T25" fmla="*/ 79 h 110"/>
                <a:gd name="T26" fmla="*/ 95 w 107"/>
                <a:gd name="T27" fmla="*/ 86 h 110"/>
                <a:gd name="T28" fmla="*/ 88 w 107"/>
                <a:gd name="T29" fmla="*/ 96 h 110"/>
                <a:gd name="T30" fmla="*/ 81 w 107"/>
                <a:gd name="T31" fmla="*/ 100 h 110"/>
                <a:gd name="T32" fmla="*/ 74 w 107"/>
                <a:gd name="T33" fmla="*/ 107 h 110"/>
                <a:gd name="T34" fmla="*/ 62 w 107"/>
                <a:gd name="T35" fmla="*/ 110 h 110"/>
                <a:gd name="T36" fmla="*/ 50 w 107"/>
                <a:gd name="T37" fmla="*/ 110 h 110"/>
                <a:gd name="T38" fmla="*/ 41 w 107"/>
                <a:gd name="T39" fmla="*/ 110 h 110"/>
                <a:gd name="T40" fmla="*/ 31 w 107"/>
                <a:gd name="T41" fmla="*/ 105 h 110"/>
                <a:gd name="T42" fmla="*/ 22 w 107"/>
                <a:gd name="T43" fmla="*/ 100 h 110"/>
                <a:gd name="T44" fmla="*/ 14 w 107"/>
                <a:gd name="T45" fmla="*/ 93 h 110"/>
                <a:gd name="T46" fmla="*/ 7 w 107"/>
                <a:gd name="T47" fmla="*/ 84 h 110"/>
                <a:gd name="T48" fmla="*/ 5 w 107"/>
                <a:gd name="T49" fmla="*/ 77 h 110"/>
                <a:gd name="T50" fmla="*/ 0 w 107"/>
                <a:gd name="T51" fmla="*/ 65 h 110"/>
                <a:gd name="T52" fmla="*/ 0 w 107"/>
                <a:gd name="T53" fmla="*/ 53 h 110"/>
                <a:gd name="T54" fmla="*/ 0 w 107"/>
                <a:gd name="T55" fmla="*/ 43 h 110"/>
                <a:gd name="T56" fmla="*/ 5 w 107"/>
                <a:gd name="T57" fmla="*/ 34 h 110"/>
                <a:gd name="T58" fmla="*/ 10 w 107"/>
                <a:gd name="T59" fmla="*/ 24 h 110"/>
                <a:gd name="T60" fmla="*/ 14 w 107"/>
                <a:gd name="T61" fmla="*/ 15 h 110"/>
                <a:gd name="T62" fmla="*/ 24 w 107"/>
                <a:gd name="T63" fmla="*/ 8 h 110"/>
                <a:gd name="T64" fmla="*/ 33 w 107"/>
                <a:gd name="T65" fmla="*/ 5 h 110"/>
                <a:gd name="T66" fmla="*/ 33 w 107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0"/>
                <a:gd name="T104" fmla="*/ 107 w 107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0">
                  <a:moveTo>
                    <a:pt x="33" y="5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8" y="27"/>
                  </a:lnTo>
                  <a:lnTo>
                    <a:pt x="102" y="39"/>
                  </a:lnTo>
                  <a:lnTo>
                    <a:pt x="105" y="48"/>
                  </a:lnTo>
                  <a:lnTo>
                    <a:pt x="107" y="58"/>
                  </a:lnTo>
                  <a:lnTo>
                    <a:pt x="105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88" y="96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10"/>
                  </a:lnTo>
                  <a:lnTo>
                    <a:pt x="50" y="110"/>
                  </a:lnTo>
                  <a:lnTo>
                    <a:pt x="41" y="110"/>
                  </a:lnTo>
                  <a:lnTo>
                    <a:pt x="31" y="105"/>
                  </a:lnTo>
                  <a:lnTo>
                    <a:pt x="22" y="100"/>
                  </a:lnTo>
                  <a:lnTo>
                    <a:pt x="14" y="93"/>
                  </a:lnTo>
                  <a:lnTo>
                    <a:pt x="7" y="84"/>
                  </a:lnTo>
                  <a:lnTo>
                    <a:pt x="5" y="77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4" y="15"/>
                  </a:lnTo>
                  <a:lnTo>
                    <a:pt x="24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2" name="Freeform 162"/>
            <p:cNvSpPr>
              <a:spLocks/>
            </p:cNvSpPr>
            <p:nvPr/>
          </p:nvSpPr>
          <p:spPr bwMode="auto">
            <a:xfrm>
              <a:off x="2406" y="1474"/>
              <a:ext cx="105" cy="110"/>
            </a:xfrm>
            <a:custGeom>
              <a:avLst/>
              <a:gdLst>
                <a:gd name="T0" fmla="*/ 34 w 105"/>
                <a:gd name="T1" fmla="*/ 5 h 110"/>
                <a:gd name="T2" fmla="*/ 43 w 105"/>
                <a:gd name="T3" fmla="*/ 0 h 110"/>
                <a:gd name="T4" fmla="*/ 53 w 105"/>
                <a:gd name="T5" fmla="*/ 0 h 110"/>
                <a:gd name="T6" fmla="*/ 62 w 105"/>
                <a:gd name="T7" fmla="*/ 0 h 110"/>
                <a:gd name="T8" fmla="*/ 74 w 105"/>
                <a:gd name="T9" fmla="*/ 5 h 110"/>
                <a:gd name="T10" fmla="*/ 81 w 105"/>
                <a:gd name="T11" fmla="*/ 10 h 110"/>
                <a:gd name="T12" fmla="*/ 91 w 105"/>
                <a:gd name="T13" fmla="*/ 17 h 110"/>
                <a:gd name="T14" fmla="*/ 95 w 105"/>
                <a:gd name="T15" fmla="*/ 27 h 110"/>
                <a:gd name="T16" fmla="*/ 102 w 105"/>
                <a:gd name="T17" fmla="*/ 36 h 110"/>
                <a:gd name="T18" fmla="*/ 105 w 105"/>
                <a:gd name="T19" fmla="*/ 46 h 110"/>
                <a:gd name="T20" fmla="*/ 105 w 105"/>
                <a:gd name="T21" fmla="*/ 55 h 110"/>
                <a:gd name="T22" fmla="*/ 105 w 105"/>
                <a:gd name="T23" fmla="*/ 65 h 110"/>
                <a:gd name="T24" fmla="*/ 100 w 105"/>
                <a:gd name="T25" fmla="*/ 77 h 110"/>
                <a:gd name="T26" fmla="*/ 95 w 105"/>
                <a:gd name="T27" fmla="*/ 86 h 110"/>
                <a:gd name="T28" fmla="*/ 88 w 105"/>
                <a:gd name="T29" fmla="*/ 96 h 110"/>
                <a:gd name="T30" fmla="*/ 81 w 105"/>
                <a:gd name="T31" fmla="*/ 100 h 110"/>
                <a:gd name="T32" fmla="*/ 72 w 105"/>
                <a:gd name="T33" fmla="*/ 107 h 110"/>
                <a:gd name="T34" fmla="*/ 62 w 105"/>
                <a:gd name="T35" fmla="*/ 110 h 110"/>
                <a:gd name="T36" fmla="*/ 53 w 105"/>
                <a:gd name="T37" fmla="*/ 110 h 110"/>
                <a:gd name="T38" fmla="*/ 43 w 105"/>
                <a:gd name="T39" fmla="*/ 107 h 110"/>
                <a:gd name="T40" fmla="*/ 31 w 105"/>
                <a:gd name="T41" fmla="*/ 105 h 110"/>
                <a:gd name="T42" fmla="*/ 24 w 105"/>
                <a:gd name="T43" fmla="*/ 100 h 110"/>
                <a:gd name="T44" fmla="*/ 14 w 105"/>
                <a:gd name="T45" fmla="*/ 93 h 110"/>
                <a:gd name="T46" fmla="*/ 7 w 105"/>
                <a:gd name="T47" fmla="*/ 84 h 110"/>
                <a:gd name="T48" fmla="*/ 3 w 105"/>
                <a:gd name="T49" fmla="*/ 74 h 110"/>
                <a:gd name="T50" fmla="*/ 0 w 105"/>
                <a:gd name="T51" fmla="*/ 62 h 110"/>
                <a:gd name="T52" fmla="*/ 0 w 105"/>
                <a:gd name="T53" fmla="*/ 53 h 110"/>
                <a:gd name="T54" fmla="*/ 0 w 105"/>
                <a:gd name="T55" fmla="*/ 41 h 110"/>
                <a:gd name="T56" fmla="*/ 5 w 105"/>
                <a:gd name="T57" fmla="*/ 31 h 110"/>
                <a:gd name="T58" fmla="*/ 7 w 105"/>
                <a:gd name="T59" fmla="*/ 22 h 110"/>
                <a:gd name="T60" fmla="*/ 17 w 105"/>
                <a:gd name="T61" fmla="*/ 15 h 110"/>
                <a:gd name="T62" fmla="*/ 24 w 105"/>
                <a:gd name="T63" fmla="*/ 8 h 110"/>
                <a:gd name="T64" fmla="*/ 34 w 105"/>
                <a:gd name="T65" fmla="*/ 5 h 110"/>
                <a:gd name="T66" fmla="*/ 34 w 105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10"/>
                <a:gd name="T104" fmla="*/ 105 w 105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10">
                  <a:moveTo>
                    <a:pt x="34" y="5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4" y="5"/>
                  </a:lnTo>
                  <a:lnTo>
                    <a:pt x="81" y="10"/>
                  </a:lnTo>
                  <a:lnTo>
                    <a:pt x="91" y="17"/>
                  </a:lnTo>
                  <a:lnTo>
                    <a:pt x="95" y="27"/>
                  </a:lnTo>
                  <a:lnTo>
                    <a:pt x="102" y="36"/>
                  </a:lnTo>
                  <a:lnTo>
                    <a:pt x="105" y="46"/>
                  </a:lnTo>
                  <a:lnTo>
                    <a:pt x="105" y="55"/>
                  </a:lnTo>
                  <a:lnTo>
                    <a:pt x="105" y="65"/>
                  </a:lnTo>
                  <a:lnTo>
                    <a:pt x="100" y="77"/>
                  </a:lnTo>
                  <a:lnTo>
                    <a:pt x="95" y="86"/>
                  </a:lnTo>
                  <a:lnTo>
                    <a:pt x="88" y="96"/>
                  </a:lnTo>
                  <a:lnTo>
                    <a:pt x="81" y="100"/>
                  </a:lnTo>
                  <a:lnTo>
                    <a:pt x="72" y="107"/>
                  </a:lnTo>
                  <a:lnTo>
                    <a:pt x="62" y="110"/>
                  </a:lnTo>
                  <a:lnTo>
                    <a:pt x="53" y="110"/>
                  </a:lnTo>
                  <a:lnTo>
                    <a:pt x="43" y="107"/>
                  </a:lnTo>
                  <a:lnTo>
                    <a:pt x="31" y="105"/>
                  </a:lnTo>
                  <a:lnTo>
                    <a:pt x="24" y="100"/>
                  </a:lnTo>
                  <a:lnTo>
                    <a:pt x="14" y="93"/>
                  </a:lnTo>
                  <a:lnTo>
                    <a:pt x="7" y="84"/>
                  </a:lnTo>
                  <a:lnTo>
                    <a:pt x="3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7" y="22"/>
                  </a:lnTo>
                  <a:lnTo>
                    <a:pt x="17" y="15"/>
                  </a:lnTo>
                  <a:lnTo>
                    <a:pt x="24" y="8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3" name="Freeform 163"/>
            <p:cNvSpPr>
              <a:spLocks/>
            </p:cNvSpPr>
            <p:nvPr/>
          </p:nvSpPr>
          <p:spPr bwMode="auto">
            <a:xfrm>
              <a:off x="2283" y="1791"/>
              <a:ext cx="104" cy="112"/>
            </a:xfrm>
            <a:custGeom>
              <a:avLst/>
              <a:gdLst>
                <a:gd name="T0" fmla="*/ 35 w 104"/>
                <a:gd name="T1" fmla="*/ 4 h 112"/>
                <a:gd name="T2" fmla="*/ 45 w 104"/>
                <a:gd name="T3" fmla="*/ 0 h 112"/>
                <a:gd name="T4" fmla="*/ 54 w 104"/>
                <a:gd name="T5" fmla="*/ 0 h 112"/>
                <a:gd name="T6" fmla="*/ 64 w 104"/>
                <a:gd name="T7" fmla="*/ 2 h 112"/>
                <a:gd name="T8" fmla="*/ 73 w 104"/>
                <a:gd name="T9" fmla="*/ 7 h 112"/>
                <a:gd name="T10" fmla="*/ 83 w 104"/>
                <a:gd name="T11" fmla="*/ 9 h 112"/>
                <a:gd name="T12" fmla="*/ 90 w 104"/>
                <a:gd name="T13" fmla="*/ 19 h 112"/>
                <a:gd name="T14" fmla="*/ 95 w 104"/>
                <a:gd name="T15" fmla="*/ 26 h 112"/>
                <a:gd name="T16" fmla="*/ 102 w 104"/>
                <a:gd name="T17" fmla="*/ 38 h 112"/>
                <a:gd name="T18" fmla="*/ 102 w 104"/>
                <a:gd name="T19" fmla="*/ 47 h 112"/>
                <a:gd name="T20" fmla="*/ 104 w 104"/>
                <a:gd name="T21" fmla="*/ 57 h 112"/>
                <a:gd name="T22" fmla="*/ 102 w 104"/>
                <a:gd name="T23" fmla="*/ 66 h 112"/>
                <a:gd name="T24" fmla="*/ 102 w 104"/>
                <a:gd name="T25" fmla="*/ 78 h 112"/>
                <a:gd name="T26" fmla="*/ 95 w 104"/>
                <a:gd name="T27" fmla="*/ 85 h 112"/>
                <a:gd name="T28" fmla="*/ 88 w 104"/>
                <a:gd name="T29" fmla="*/ 95 h 112"/>
                <a:gd name="T30" fmla="*/ 80 w 104"/>
                <a:gd name="T31" fmla="*/ 102 h 112"/>
                <a:gd name="T32" fmla="*/ 73 w 104"/>
                <a:gd name="T33" fmla="*/ 107 h 112"/>
                <a:gd name="T34" fmla="*/ 61 w 104"/>
                <a:gd name="T35" fmla="*/ 109 h 112"/>
                <a:gd name="T36" fmla="*/ 50 w 104"/>
                <a:gd name="T37" fmla="*/ 112 h 112"/>
                <a:gd name="T38" fmla="*/ 40 w 104"/>
                <a:gd name="T39" fmla="*/ 109 h 112"/>
                <a:gd name="T40" fmla="*/ 30 w 104"/>
                <a:gd name="T41" fmla="*/ 107 h 112"/>
                <a:gd name="T42" fmla="*/ 21 w 104"/>
                <a:gd name="T43" fmla="*/ 100 h 112"/>
                <a:gd name="T44" fmla="*/ 14 w 104"/>
                <a:gd name="T45" fmla="*/ 92 h 112"/>
                <a:gd name="T46" fmla="*/ 7 w 104"/>
                <a:gd name="T47" fmla="*/ 83 h 112"/>
                <a:gd name="T48" fmla="*/ 4 w 104"/>
                <a:gd name="T49" fmla="*/ 76 h 112"/>
                <a:gd name="T50" fmla="*/ 0 w 104"/>
                <a:gd name="T51" fmla="*/ 64 h 112"/>
                <a:gd name="T52" fmla="*/ 0 w 104"/>
                <a:gd name="T53" fmla="*/ 52 h 112"/>
                <a:gd name="T54" fmla="*/ 0 w 104"/>
                <a:gd name="T55" fmla="*/ 43 h 112"/>
                <a:gd name="T56" fmla="*/ 4 w 104"/>
                <a:gd name="T57" fmla="*/ 33 h 112"/>
                <a:gd name="T58" fmla="*/ 9 w 104"/>
                <a:gd name="T59" fmla="*/ 24 h 112"/>
                <a:gd name="T60" fmla="*/ 16 w 104"/>
                <a:gd name="T61" fmla="*/ 16 h 112"/>
                <a:gd name="T62" fmla="*/ 23 w 104"/>
                <a:gd name="T63" fmla="*/ 9 h 112"/>
                <a:gd name="T64" fmla="*/ 35 w 104"/>
                <a:gd name="T65" fmla="*/ 4 h 112"/>
                <a:gd name="T66" fmla="*/ 35 w 104"/>
                <a:gd name="T67" fmla="*/ 4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2"/>
                <a:gd name="T104" fmla="*/ 104 w 104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2">
                  <a:moveTo>
                    <a:pt x="35" y="4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3" y="7"/>
                  </a:lnTo>
                  <a:lnTo>
                    <a:pt x="83" y="9"/>
                  </a:lnTo>
                  <a:lnTo>
                    <a:pt x="90" y="19"/>
                  </a:lnTo>
                  <a:lnTo>
                    <a:pt x="95" y="26"/>
                  </a:lnTo>
                  <a:lnTo>
                    <a:pt x="102" y="38"/>
                  </a:lnTo>
                  <a:lnTo>
                    <a:pt x="102" y="47"/>
                  </a:lnTo>
                  <a:lnTo>
                    <a:pt x="104" y="57"/>
                  </a:lnTo>
                  <a:lnTo>
                    <a:pt x="102" y="66"/>
                  </a:lnTo>
                  <a:lnTo>
                    <a:pt x="102" y="78"/>
                  </a:lnTo>
                  <a:lnTo>
                    <a:pt x="95" y="85"/>
                  </a:lnTo>
                  <a:lnTo>
                    <a:pt x="88" y="95"/>
                  </a:lnTo>
                  <a:lnTo>
                    <a:pt x="80" y="102"/>
                  </a:lnTo>
                  <a:lnTo>
                    <a:pt x="73" y="107"/>
                  </a:lnTo>
                  <a:lnTo>
                    <a:pt x="61" y="109"/>
                  </a:lnTo>
                  <a:lnTo>
                    <a:pt x="50" y="112"/>
                  </a:lnTo>
                  <a:lnTo>
                    <a:pt x="40" y="109"/>
                  </a:lnTo>
                  <a:lnTo>
                    <a:pt x="30" y="107"/>
                  </a:lnTo>
                  <a:lnTo>
                    <a:pt x="21" y="100"/>
                  </a:lnTo>
                  <a:lnTo>
                    <a:pt x="14" y="92"/>
                  </a:lnTo>
                  <a:lnTo>
                    <a:pt x="7" y="83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4" name="Freeform 164"/>
            <p:cNvSpPr>
              <a:spLocks/>
            </p:cNvSpPr>
            <p:nvPr/>
          </p:nvSpPr>
          <p:spPr bwMode="auto">
            <a:xfrm>
              <a:off x="2399" y="1895"/>
              <a:ext cx="107" cy="110"/>
            </a:xfrm>
            <a:custGeom>
              <a:avLst/>
              <a:gdLst>
                <a:gd name="T0" fmla="*/ 36 w 107"/>
                <a:gd name="T1" fmla="*/ 5 h 110"/>
                <a:gd name="T2" fmla="*/ 45 w 107"/>
                <a:gd name="T3" fmla="*/ 0 h 110"/>
                <a:gd name="T4" fmla="*/ 55 w 107"/>
                <a:gd name="T5" fmla="*/ 0 h 110"/>
                <a:gd name="T6" fmla="*/ 64 w 107"/>
                <a:gd name="T7" fmla="*/ 3 h 110"/>
                <a:gd name="T8" fmla="*/ 76 w 107"/>
                <a:gd name="T9" fmla="*/ 8 h 110"/>
                <a:gd name="T10" fmla="*/ 83 w 107"/>
                <a:gd name="T11" fmla="*/ 10 h 110"/>
                <a:gd name="T12" fmla="*/ 93 w 107"/>
                <a:gd name="T13" fmla="*/ 17 h 110"/>
                <a:gd name="T14" fmla="*/ 98 w 107"/>
                <a:gd name="T15" fmla="*/ 27 h 110"/>
                <a:gd name="T16" fmla="*/ 105 w 107"/>
                <a:gd name="T17" fmla="*/ 36 h 110"/>
                <a:gd name="T18" fmla="*/ 107 w 107"/>
                <a:gd name="T19" fmla="*/ 46 h 110"/>
                <a:gd name="T20" fmla="*/ 107 w 107"/>
                <a:gd name="T21" fmla="*/ 57 h 110"/>
                <a:gd name="T22" fmla="*/ 107 w 107"/>
                <a:gd name="T23" fmla="*/ 67 h 110"/>
                <a:gd name="T24" fmla="*/ 102 w 107"/>
                <a:gd name="T25" fmla="*/ 79 h 110"/>
                <a:gd name="T26" fmla="*/ 98 w 107"/>
                <a:gd name="T27" fmla="*/ 86 h 110"/>
                <a:gd name="T28" fmla="*/ 90 w 107"/>
                <a:gd name="T29" fmla="*/ 93 h 110"/>
                <a:gd name="T30" fmla="*/ 83 w 107"/>
                <a:gd name="T31" fmla="*/ 100 h 110"/>
                <a:gd name="T32" fmla="*/ 74 w 107"/>
                <a:gd name="T33" fmla="*/ 107 h 110"/>
                <a:gd name="T34" fmla="*/ 64 w 107"/>
                <a:gd name="T35" fmla="*/ 107 h 110"/>
                <a:gd name="T36" fmla="*/ 52 w 107"/>
                <a:gd name="T37" fmla="*/ 110 h 110"/>
                <a:gd name="T38" fmla="*/ 43 w 107"/>
                <a:gd name="T39" fmla="*/ 107 h 110"/>
                <a:gd name="T40" fmla="*/ 33 w 107"/>
                <a:gd name="T41" fmla="*/ 105 h 110"/>
                <a:gd name="T42" fmla="*/ 24 w 107"/>
                <a:gd name="T43" fmla="*/ 98 h 110"/>
                <a:gd name="T44" fmla="*/ 17 w 107"/>
                <a:gd name="T45" fmla="*/ 93 h 110"/>
                <a:gd name="T46" fmla="*/ 10 w 107"/>
                <a:gd name="T47" fmla="*/ 84 h 110"/>
                <a:gd name="T48" fmla="*/ 7 w 107"/>
                <a:gd name="T49" fmla="*/ 74 h 110"/>
                <a:gd name="T50" fmla="*/ 0 w 107"/>
                <a:gd name="T51" fmla="*/ 65 h 110"/>
                <a:gd name="T52" fmla="*/ 0 w 107"/>
                <a:gd name="T53" fmla="*/ 53 h 110"/>
                <a:gd name="T54" fmla="*/ 0 w 107"/>
                <a:gd name="T55" fmla="*/ 43 h 110"/>
                <a:gd name="T56" fmla="*/ 7 w 107"/>
                <a:gd name="T57" fmla="*/ 34 h 110"/>
                <a:gd name="T58" fmla="*/ 10 w 107"/>
                <a:gd name="T59" fmla="*/ 24 h 110"/>
                <a:gd name="T60" fmla="*/ 17 w 107"/>
                <a:gd name="T61" fmla="*/ 17 h 110"/>
                <a:gd name="T62" fmla="*/ 24 w 107"/>
                <a:gd name="T63" fmla="*/ 8 h 110"/>
                <a:gd name="T64" fmla="*/ 36 w 107"/>
                <a:gd name="T65" fmla="*/ 5 h 110"/>
                <a:gd name="T66" fmla="*/ 36 w 107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0"/>
                <a:gd name="T104" fmla="*/ 107 w 107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0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6" y="8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98" y="27"/>
                  </a:lnTo>
                  <a:lnTo>
                    <a:pt x="105" y="36"/>
                  </a:lnTo>
                  <a:lnTo>
                    <a:pt x="107" y="46"/>
                  </a:lnTo>
                  <a:lnTo>
                    <a:pt x="107" y="57"/>
                  </a:lnTo>
                  <a:lnTo>
                    <a:pt x="107" y="67"/>
                  </a:lnTo>
                  <a:lnTo>
                    <a:pt x="102" y="79"/>
                  </a:lnTo>
                  <a:lnTo>
                    <a:pt x="98" y="86"/>
                  </a:lnTo>
                  <a:lnTo>
                    <a:pt x="90" y="93"/>
                  </a:lnTo>
                  <a:lnTo>
                    <a:pt x="83" y="100"/>
                  </a:lnTo>
                  <a:lnTo>
                    <a:pt x="74" y="107"/>
                  </a:lnTo>
                  <a:lnTo>
                    <a:pt x="64" y="107"/>
                  </a:lnTo>
                  <a:lnTo>
                    <a:pt x="52" y="110"/>
                  </a:lnTo>
                  <a:lnTo>
                    <a:pt x="43" y="107"/>
                  </a:lnTo>
                  <a:lnTo>
                    <a:pt x="33" y="105"/>
                  </a:lnTo>
                  <a:lnTo>
                    <a:pt x="24" y="98"/>
                  </a:lnTo>
                  <a:lnTo>
                    <a:pt x="17" y="93"/>
                  </a:lnTo>
                  <a:lnTo>
                    <a:pt x="10" y="84"/>
                  </a:lnTo>
                  <a:lnTo>
                    <a:pt x="7" y="74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7" y="34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4" y="8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5" name="Freeform 165"/>
            <p:cNvSpPr>
              <a:spLocks/>
            </p:cNvSpPr>
            <p:nvPr/>
          </p:nvSpPr>
          <p:spPr bwMode="auto">
            <a:xfrm>
              <a:off x="2573" y="1945"/>
              <a:ext cx="104" cy="110"/>
            </a:xfrm>
            <a:custGeom>
              <a:avLst/>
              <a:gdLst>
                <a:gd name="T0" fmla="*/ 35 w 104"/>
                <a:gd name="T1" fmla="*/ 5 h 110"/>
                <a:gd name="T2" fmla="*/ 45 w 104"/>
                <a:gd name="T3" fmla="*/ 0 h 110"/>
                <a:gd name="T4" fmla="*/ 54 w 104"/>
                <a:gd name="T5" fmla="*/ 0 h 110"/>
                <a:gd name="T6" fmla="*/ 64 w 104"/>
                <a:gd name="T7" fmla="*/ 0 h 110"/>
                <a:gd name="T8" fmla="*/ 73 w 104"/>
                <a:gd name="T9" fmla="*/ 5 h 110"/>
                <a:gd name="T10" fmla="*/ 83 w 104"/>
                <a:gd name="T11" fmla="*/ 10 h 110"/>
                <a:gd name="T12" fmla="*/ 90 w 104"/>
                <a:gd name="T13" fmla="*/ 17 h 110"/>
                <a:gd name="T14" fmla="*/ 95 w 104"/>
                <a:gd name="T15" fmla="*/ 24 h 110"/>
                <a:gd name="T16" fmla="*/ 102 w 104"/>
                <a:gd name="T17" fmla="*/ 36 h 110"/>
                <a:gd name="T18" fmla="*/ 102 w 104"/>
                <a:gd name="T19" fmla="*/ 45 h 110"/>
                <a:gd name="T20" fmla="*/ 104 w 104"/>
                <a:gd name="T21" fmla="*/ 57 h 110"/>
                <a:gd name="T22" fmla="*/ 102 w 104"/>
                <a:gd name="T23" fmla="*/ 67 h 110"/>
                <a:gd name="T24" fmla="*/ 102 w 104"/>
                <a:gd name="T25" fmla="*/ 79 h 110"/>
                <a:gd name="T26" fmla="*/ 95 w 104"/>
                <a:gd name="T27" fmla="*/ 86 h 110"/>
                <a:gd name="T28" fmla="*/ 88 w 104"/>
                <a:gd name="T29" fmla="*/ 93 h 110"/>
                <a:gd name="T30" fmla="*/ 81 w 104"/>
                <a:gd name="T31" fmla="*/ 100 h 110"/>
                <a:gd name="T32" fmla="*/ 73 w 104"/>
                <a:gd name="T33" fmla="*/ 107 h 110"/>
                <a:gd name="T34" fmla="*/ 61 w 104"/>
                <a:gd name="T35" fmla="*/ 107 h 110"/>
                <a:gd name="T36" fmla="*/ 50 w 104"/>
                <a:gd name="T37" fmla="*/ 110 h 110"/>
                <a:gd name="T38" fmla="*/ 40 w 104"/>
                <a:gd name="T39" fmla="*/ 107 h 110"/>
                <a:gd name="T40" fmla="*/ 31 w 104"/>
                <a:gd name="T41" fmla="*/ 105 h 110"/>
                <a:gd name="T42" fmla="*/ 21 w 104"/>
                <a:gd name="T43" fmla="*/ 98 h 110"/>
                <a:gd name="T44" fmla="*/ 14 w 104"/>
                <a:gd name="T45" fmla="*/ 93 h 110"/>
                <a:gd name="T46" fmla="*/ 7 w 104"/>
                <a:gd name="T47" fmla="*/ 81 h 110"/>
                <a:gd name="T48" fmla="*/ 4 w 104"/>
                <a:gd name="T49" fmla="*/ 74 h 110"/>
                <a:gd name="T50" fmla="*/ 0 w 104"/>
                <a:gd name="T51" fmla="*/ 65 h 110"/>
                <a:gd name="T52" fmla="*/ 0 w 104"/>
                <a:gd name="T53" fmla="*/ 53 h 110"/>
                <a:gd name="T54" fmla="*/ 0 w 104"/>
                <a:gd name="T55" fmla="*/ 43 h 110"/>
                <a:gd name="T56" fmla="*/ 4 w 104"/>
                <a:gd name="T57" fmla="*/ 34 h 110"/>
                <a:gd name="T58" fmla="*/ 9 w 104"/>
                <a:gd name="T59" fmla="*/ 24 h 110"/>
                <a:gd name="T60" fmla="*/ 14 w 104"/>
                <a:gd name="T61" fmla="*/ 15 h 110"/>
                <a:gd name="T62" fmla="*/ 23 w 104"/>
                <a:gd name="T63" fmla="*/ 7 h 110"/>
                <a:gd name="T64" fmla="*/ 35 w 104"/>
                <a:gd name="T65" fmla="*/ 5 h 110"/>
                <a:gd name="T66" fmla="*/ 35 w 104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110"/>
                <a:gd name="T104" fmla="*/ 104 w 104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110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5"/>
                  </a:lnTo>
                  <a:lnTo>
                    <a:pt x="83" y="10"/>
                  </a:lnTo>
                  <a:lnTo>
                    <a:pt x="90" y="17"/>
                  </a:lnTo>
                  <a:lnTo>
                    <a:pt x="95" y="24"/>
                  </a:lnTo>
                  <a:lnTo>
                    <a:pt x="102" y="36"/>
                  </a:lnTo>
                  <a:lnTo>
                    <a:pt x="102" y="45"/>
                  </a:lnTo>
                  <a:lnTo>
                    <a:pt x="104" y="57"/>
                  </a:lnTo>
                  <a:lnTo>
                    <a:pt x="102" y="67"/>
                  </a:lnTo>
                  <a:lnTo>
                    <a:pt x="102" y="79"/>
                  </a:lnTo>
                  <a:lnTo>
                    <a:pt x="95" y="86"/>
                  </a:lnTo>
                  <a:lnTo>
                    <a:pt x="88" y="93"/>
                  </a:lnTo>
                  <a:lnTo>
                    <a:pt x="81" y="100"/>
                  </a:lnTo>
                  <a:lnTo>
                    <a:pt x="73" y="107"/>
                  </a:lnTo>
                  <a:lnTo>
                    <a:pt x="61" y="107"/>
                  </a:lnTo>
                  <a:lnTo>
                    <a:pt x="50" y="110"/>
                  </a:lnTo>
                  <a:lnTo>
                    <a:pt x="40" y="107"/>
                  </a:lnTo>
                  <a:lnTo>
                    <a:pt x="31" y="105"/>
                  </a:lnTo>
                  <a:lnTo>
                    <a:pt x="21" y="98"/>
                  </a:lnTo>
                  <a:lnTo>
                    <a:pt x="14" y="93"/>
                  </a:lnTo>
                  <a:lnTo>
                    <a:pt x="7" y="81"/>
                  </a:lnTo>
                  <a:lnTo>
                    <a:pt x="4" y="74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4"/>
                  </a:lnTo>
                  <a:lnTo>
                    <a:pt x="14" y="15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6" name="Freeform 166"/>
            <p:cNvSpPr>
              <a:spLocks/>
            </p:cNvSpPr>
            <p:nvPr/>
          </p:nvSpPr>
          <p:spPr bwMode="auto">
            <a:xfrm>
              <a:off x="2765" y="1860"/>
              <a:ext cx="105" cy="109"/>
            </a:xfrm>
            <a:custGeom>
              <a:avLst/>
              <a:gdLst>
                <a:gd name="T0" fmla="*/ 34 w 105"/>
                <a:gd name="T1" fmla="*/ 4 h 109"/>
                <a:gd name="T2" fmla="*/ 43 w 105"/>
                <a:gd name="T3" fmla="*/ 0 h 109"/>
                <a:gd name="T4" fmla="*/ 55 w 105"/>
                <a:gd name="T5" fmla="*/ 0 h 109"/>
                <a:gd name="T6" fmla="*/ 64 w 105"/>
                <a:gd name="T7" fmla="*/ 0 h 109"/>
                <a:gd name="T8" fmla="*/ 74 w 105"/>
                <a:gd name="T9" fmla="*/ 4 h 109"/>
                <a:gd name="T10" fmla="*/ 83 w 105"/>
                <a:gd name="T11" fmla="*/ 9 h 109"/>
                <a:gd name="T12" fmla="*/ 91 w 105"/>
                <a:gd name="T13" fmla="*/ 16 h 109"/>
                <a:gd name="T14" fmla="*/ 98 w 105"/>
                <a:gd name="T15" fmla="*/ 23 h 109"/>
                <a:gd name="T16" fmla="*/ 102 w 105"/>
                <a:gd name="T17" fmla="*/ 35 h 109"/>
                <a:gd name="T18" fmla="*/ 105 w 105"/>
                <a:gd name="T19" fmla="*/ 45 h 109"/>
                <a:gd name="T20" fmla="*/ 105 w 105"/>
                <a:gd name="T21" fmla="*/ 57 h 109"/>
                <a:gd name="T22" fmla="*/ 102 w 105"/>
                <a:gd name="T23" fmla="*/ 66 h 109"/>
                <a:gd name="T24" fmla="*/ 102 w 105"/>
                <a:gd name="T25" fmla="*/ 76 h 109"/>
                <a:gd name="T26" fmla="*/ 95 w 105"/>
                <a:gd name="T27" fmla="*/ 85 h 109"/>
                <a:gd name="T28" fmla="*/ 88 w 105"/>
                <a:gd name="T29" fmla="*/ 95 h 109"/>
                <a:gd name="T30" fmla="*/ 81 w 105"/>
                <a:gd name="T31" fmla="*/ 100 h 109"/>
                <a:gd name="T32" fmla="*/ 74 w 105"/>
                <a:gd name="T33" fmla="*/ 107 h 109"/>
                <a:gd name="T34" fmla="*/ 62 w 105"/>
                <a:gd name="T35" fmla="*/ 109 h 109"/>
                <a:gd name="T36" fmla="*/ 50 w 105"/>
                <a:gd name="T37" fmla="*/ 109 h 109"/>
                <a:gd name="T38" fmla="*/ 41 w 105"/>
                <a:gd name="T39" fmla="*/ 107 h 109"/>
                <a:gd name="T40" fmla="*/ 31 w 105"/>
                <a:gd name="T41" fmla="*/ 104 h 109"/>
                <a:gd name="T42" fmla="*/ 22 w 105"/>
                <a:gd name="T43" fmla="*/ 97 h 109"/>
                <a:gd name="T44" fmla="*/ 15 w 105"/>
                <a:gd name="T45" fmla="*/ 90 h 109"/>
                <a:gd name="T46" fmla="*/ 7 w 105"/>
                <a:gd name="T47" fmla="*/ 81 h 109"/>
                <a:gd name="T48" fmla="*/ 5 w 105"/>
                <a:gd name="T49" fmla="*/ 73 h 109"/>
                <a:gd name="T50" fmla="*/ 0 w 105"/>
                <a:gd name="T51" fmla="*/ 62 h 109"/>
                <a:gd name="T52" fmla="*/ 0 w 105"/>
                <a:gd name="T53" fmla="*/ 52 h 109"/>
                <a:gd name="T54" fmla="*/ 0 w 105"/>
                <a:gd name="T55" fmla="*/ 43 h 109"/>
                <a:gd name="T56" fmla="*/ 5 w 105"/>
                <a:gd name="T57" fmla="*/ 33 h 109"/>
                <a:gd name="T58" fmla="*/ 10 w 105"/>
                <a:gd name="T59" fmla="*/ 23 h 109"/>
                <a:gd name="T60" fmla="*/ 15 w 105"/>
                <a:gd name="T61" fmla="*/ 14 h 109"/>
                <a:gd name="T62" fmla="*/ 24 w 105"/>
                <a:gd name="T63" fmla="*/ 9 h 109"/>
                <a:gd name="T64" fmla="*/ 34 w 105"/>
                <a:gd name="T65" fmla="*/ 4 h 109"/>
                <a:gd name="T66" fmla="*/ 34 w 105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09"/>
                <a:gd name="T104" fmla="*/ 105 w 105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09">
                  <a:moveTo>
                    <a:pt x="34" y="4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2" y="35"/>
                  </a:lnTo>
                  <a:lnTo>
                    <a:pt x="105" y="45"/>
                  </a:lnTo>
                  <a:lnTo>
                    <a:pt x="105" y="57"/>
                  </a:lnTo>
                  <a:lnTo>
                    <a:pt x="102" y="66"/>
                  </a:lnTo>
                  <a:lnTo>
                    <a:pt x="102" y="76"/>
                  </a:lnTo>
                  <a:lnTo>
                    <a:pt x="95" y="85"/>
                  </a:lnTo>
                  <a:lnTo>
                    <a:pt x="88" y="95"/>
                  </a:lnTo>
                  <a:lnTo>
                    <a:pt x="81" y="100"/>
                  </a:lnTo>
                  <a:lnTo>
                    <a:pt x="74" y="107"/>
                  </a:lnTo>
                  <a:lnTo>
                    <a:pt x="62" y="109"/>
                  </a:lnTo>
                  <a:lnTo>
                    <a:pt x="50" y="109"/>
                  </a:lnTo>
                  <a:lnTo>
                    <a:pt x="41" y="107"/>
                  </a:lnTo>
                  <a:lnTo>
                    <a:pt x="31" y="104"/>
                  </a:lnTo>
                  <a:lnTo>
                    <a:pt x="22" y="97"/>
                  </a:lnTo>
                  <a:lnTo>
                    <a:pt x="15" y="90"/>
                  </a:lnTo>
                  <a:lnTo>
                    <a:pt x="7" y="81"/>
                  </a:lnTo>
                  <a:lnTo>
                    <a:pt x="5" y="73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5" y="14"/>
                  </a:lnTo>
                  <a:lnTo>
                    <a:pt x="24" y="9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7" name="Freeform 167"/>
            <p:cNvSpPr>
              <a:spLocks/>
            </p:cNvSpPr>
            <p:nvPr/>
          </p:nvSpPr>
          <p:spPr bwMode="auto">
            <a:xfrm>
              <a:off x="2808" y="1674"/>
              <a:ext cx="107" cy="112"/>
            </a:xfrm>
            <a:custGeom>
              <a:avLst/>
              <a:gdLst>
                <a:gd name="T0" fmla="*/ 36 w 107"/>
                <a:gd name="T1" fmla="*/ 5 h 112"/>
                <a:gd name="T2" fmla="*/ 45 w 107"/>
                <a:gd name="T3" fmla="*/ 0 h 112"/>
                <a:gd name="T4" fmla="*/ 55 w 107"/>
                <a:gd name="T5" fmla="*/ 0 h 112"/>
                <a:gd name="T6" fmla="*/ 64 w 107"/>
                <a:gd name="T7" fmla="*/ 0 h 112"/>
                <a:gd name="T8" fmla="*/ 76 w 107"/>
                <a:gd name="T9" fmla="*/ 5 h 112"/>
                <a:gd name="T10" fmla="*/ 83 w 107"/>
                <a:gd name="T11" fmla="*/ 10 h 112"/>
                <a:gd name="T12" fmla="*/ 93 w 107"/>
                <a:gd name="T13" fmla="*/ 19 h 112"/>
                <a:gd name="T14" fmla="*/ 98 w 107"/>
                <a:gd name="T15" fmla="*/ 26 h 112"/>
                <a:gd name="T16" fmla="*/ 105 w 107"/>
                <a:gd name="T17" fmla="*/ 38 h 112"/>
                <a:gd name="T18" fmla="*/ 107 w 107"/>
                <a:gd name="T19" fmla="*/ 48 h 112"/>
                <a:gd name="T20" fmla="*/ 107 w 107"/>
                <a:gd name="T21" fmla="*/ 57 h 112"/>
                <a:gd name="T22" fmla="*/ 105 w 107"/>
                <a:gd name="T23" fmla="*/ 67 h 112"/>
                <a:gd name="T24" fmla="*/ 102 w 107"/>
                <a:gd name="T25" fmla="*/ 79 h 112"/>
                <a:gd name="T26" fmla="*/ 98 w 107"/>
                <a:gd name="T27" fmla="*/ 86 h 112"/>
                <a:gd name="T28" fmla="*/ 90 w 107"/>
                <a:gd name="T29" fmla="*/ 95 h 112"/>
                <a:gd name="T30" fmla="*/ 83 w 107"/>
                <a:gd name="T31" fmla="*/ 102 h 112"/>
                <a:gd name="T32" fmla="*/ 74 w 107"/>
                <a:gd name="T33" fmla="*/ 107 h 112"/>
                <a:gd name="T34" fmla="*/ 64 w 107"/>
                <a:gd name="T35" fmla="*/ 110 h 112"/>
                <a:gd name="T36" fmla="*/ 52 w 107"/>
                <a:gd name="T37" fmla="*/ 112 h 112"/>
                <a:gd name="T38" fmla="*/ 43 w 107"/>
                <a:gd name="T39" fmla="*/ 110 h 112"/>
                <a:gd name="T40" fmla="*/ 33 w 107"/>
                <a:gd name="T41" fmla="*/ 107 h 112"/>
                <a:gd name="T42" fmla="*/ 24 w 107"/>
                <a:gd name="T43" fmla="*/ 100 h 112"/>
                <a:gd name="T44" fmla="*/ 17 w 107"/>
                <a:gd name="T45" fmla="*/ 93 h 112"/>
                <a:gd name="T46" fmla="*/ 10 w 107"/>
                <a:gd name="T47" fmla="*/ 83 h 112"/>
                <a:gd name="T48" fmla="*/ 7 w 107"/>
                <a:gd name="T49" fmla="*/ 76 h 112"/>
                <a:gd name="T50" fmla="*/ 0 w 107"/>
                <a:gd name="T51" fmla="*/ 64 h 112"/>
                <a:gd name="T52" fmla="*/ 0 w 107"/>
                <a:gd name="T53" fmla="*/ 55 h 112"/>
                <a:gd name="T54" fmla="*/ 0 w 107"/>
                <a:gd name="T55" fmla="*/ 43 h 112"/>
                <a:gd name="T56" fmla="*/ 7 w 107"/>
                <a:gd name="T57" fmla="*/ 33 h 112"/>
                <a:gd name="T58" fmla="*/ 12 w 107"/>
                <a:gd name="T59" fmla="*/ 24 h 112"/>
                <a:gd name="T60" fmla="*/ 17 w 107"/>
                <a:gd name="T61" fmla="*/ 14 h 112"/>
                <a:gd name="T62" fmla="*/ 26 w 107"/>
                <a:gd name="T63" fmla="*/ 10 h 112"/>
                <a:gd name="T64" fmla="*/ 36 w 107"/>
                <a:gd name="T65" fmla="*/ 5 h 112"/>
                <a:gd name="T66" fmla="*/ 36 w 107"/>
                <a:gd name="T67" fmla="*/ 5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12"/>
                <a:gd name="T104" fmla="*/ 107 w 107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12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10"/>
                  </a:lnTo>
                  <a:lnTo>
                    <a:pt x="93" y="19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7" y="48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2" y="79"/>
                  </a:lnTo>
                  <a:lnTo>
                    <a:pt x="98" y="86"/>
                  </a:lnTo>
                  <a:lnTo>
                    <a:pt x="90" y="95"/>
                  </a:lnTo>
                  <a:lnTo>
                    <a:pt x="83" y="102"/>
                  </a:lnTo>
                  <a:lnTo>
                    <a:pt x="74" y="107"/>
                  </a:lnTo>
                  <a:lnTo>
                    <a:pt x="64" y="110"/>
                  </a:lnTo>
                  <a:lnTo>
                    <a:pt x="52" y="112"/>
                  </a:lnTo>
                  <a:lnTo>
                    <a:pt x="43" y="110"/>
                  </a:lnTo>
                  <a:lnTo>
                    <a:pt x="33" y="107"/>
                  </a:lnTo>
                  <a:lnTo>
                    <a:pt x="24" y="100"/>
                  </a:lnTo>
                  <a:lnTo>
                    <a:pt x="17" y="93"/>
                  </a:lnTo>
                  <a:lnTo>
                    <a:pt x="10" y="83"/>
                  </a:lnTo>
                  <a:lnTo>
                    <a:pt x="7" y="76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7" y="33"/>
                  </a:lnTo>
                  <a:lnTo>
                    <a:pt x="12" y="24"/>
                  </a:lnTo>
                  <a:lnTo>
                    <a:pt x="17" y="14"/>
                  </a:lnTo>
                  <a:lnTo>
                    <a:pt x="26" y="1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8" name="Freeform 168"/>
            <p:cNvSpPr>
              <a:spLocks/>
            </p:cNvSpPr>
            <p:nvPr/>
          </p:nvSpPr>
          <p:spPr bwMode="auto">
            <a:xfrm>
              <a:off x="2316" y="1620"/>
              <a:ext cx="107" cy="109"/>
            </a:xfrm>
            <a:custGeom>
              <a:avLst/>
              <a:gdLst>
                <a:gd name="T0" fmla="*/ 36 w 107"/>
                <a:gd name="T1" fmla="*/ 4 h 109"/>
                <a:gd name="T2" fmla="*/ 45 w 107"/>
                <a:gd name="T3" fmla="*/ 0 h 109"/>
                <a:gd name="T4" fmla="*/ 55 w 107"/>
                <a:gd name="T5" fmla="*/ 0 h 109"/>
                <a:gd name="T6" fmla="*/ 64 w 107"/>
                <a:gd name="T7" fmla="*/ 0 h 109"/>
                <a:gd name="T8" fmla="*/ 74 w 107"/>
                <a:gd name="T9" fmla="*/ 4 h 109"/>
                <a:gd name="T10" fmla="*/ 83 w 107"/>
                <a:gd name="T11" fmla="*/ 9 h 109"/>
                <a:gd name="T12" fmla="*/ 90 w 107"/>
                <a:gd name="T13" fmla="*/ 16 h 109"/>
                <a:gd name="T14" fmla="*/ 97 w 107"/>
                <a:gd name="T15" fmla="*/ 26 h 109"/>
                <a:gd name="T16" fmla="*/ 104 w 107"/>
                <a:gd name="T17" fmla="*/ 35 h 109"/>
                <a:gd name="T18" fmla="*/ 104 w 107"/>
                <a:gd name="T19" fmla="*/ 45 h 109"/>
                <a:gd name="T20" fmla="*/ 107 w 107"/>
                <a:gd name="T21" fmla="*/ 54 h 109"/>
                <a:gd name="T22" fmla="*/ 104 w 107"/>
                <a:gd name="T23" fmla="*/ 64 h 109"/>
                <a:gd name="T24" fmla="*/ 102 w 107"/>
                <a:gd name="T25" fmla="*/ 76 h 109"/>
                <a:gd name="T26" fmla="*/ 95 w 107"/>
                <a:gd name="T27" fmla="*/ 83 h 109"/>
                <a:gd name="T28" fmla="*/ 90 w 107"/>
                <a:gd name="T29" fmla="*/ 95 h 109"/>
                <a:gd name="T30" fmla="*/ 81 w 107"/>
                <a:gd name="T31" fmla="*/ 99 h 109"/>
                <a:gd name="T32" fmla="*/ 74 w 107"/>
                <a:gd name="T33" fmla="*/ 107 h 109"/>
                <a:gd name="T34" fmla="*/ 62 w 107"/>
                <a:gd name="T35" fmla="*/ 109 h 109"/>
                <a:gd name="T36" fmla="*/ 52 w 107"/>
                <a:gd name="T37" fmla="*/ 109 h 109"/>
                <a:gd name="T38" fmla="*/ 43 w 107"/>
                <a:gd name="T39" fmla="*/ 107 h 109"/>
                <a:gd name="T40" fmla="*/ 33 w 107"/>
                <a:gd name="T41" fmla="*/ 104 h 109"/>
                <a:gd name="T42" fmla="*/ 24 w 107"/>
                <a:gd name="T43" fmla="*/ 97 h 109"/>
                <a:gd name="T44" fmla="*/ 17 w 107"/>
                <a:gd name="T45" fmla="*/ 92 h 109"/>
                <a:gd name="T46" fmla="*/ 7 w 107"/>
                <a:gd name="T47" fmla="*/ 83 h 109"/>
                <a:gd name="T48" fmla="*/ 5 w 107"/>
                <a:gd name="T49" fmla="*/ 73 h 109"/>
                <a:gd name="T50" fmla="*/ 0 w 107"/>
                <a:gd name="T51" fmla="*/ 61 h 109"/>
                <a:gd name="T52" fmla="*/ 0 w 107"/>
                <a:gd name="T53" fmla="*/ 52 h 109"/>
                <a:gd name="T54" fmla="*/ 2 w 107"/>
                <a:gd name="T55" fmla="*/ 40 h 109"/>
                <a:gd name="T56" fmla="*/ 7 w 107"/>
                <a:gd name="T57" fmla="*/ 30 h 109"/>
                <a:gd name="T58" fmla="*/ 9 w 107"/>
                <a:gd name="T59" fmla="*/ 21 h 109"/>
                <a:gd name="T60" fmla="*/ 17 w 107"/>
                <a:gd name="T61" fmla="*/ 14 h 109"/>
                <a:gd name="T62" fmla="*/ 26 w 107"/>
                <a:gd name="T63" fmla="*/ 7 h 109"/>
                <a:gd name="T64" fmla="*/ 36 w 107"/>
                <a:gd name="T65" fmla="*/ 4 h 109"/>
                <a:gd name="T66" fmla="*/ 36 w 107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6" y="4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4" y="35"/>
                  </a:lnTo>
                  <a:lnTo>
                    <a:pt x="104" y="45"/>
                  </a:lnTo>
                  <a:lnTo>
                    <a:pt x="107" y="54"/>
                  </a:lnTo>
                  <a:lnTo>
                    <a:pt x="104" y="64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0" y="95"/>
                  </a:lnTo>
                  <a:lnTo>
                    <a:pt x="81" y="99"/>
                  </a:lnTo>
                  <a:lnTo>
                    <a:pt x="74" y="107"/>
                  </a:lnTo>
                  <a:lnTo>
                    <a:pt x="62" y="109"/>
                  </a:lnTo>
                  <a:lnTo>
                    <a:pt x="52" y="109"/>
                  </a:lnTo>
                  <a:lnTo>
                    <a:pt x="43" y="107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7" y="92"/>
                  </a:lnTo>
                  <a:lnTo>
                    <a:pt x="7" y="83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7" y="30"/>
                  </a:lnTo>
                  <a:lnTo>
                    <a:pt x="9" y="21"/>
                  </a:lnTo>
                  <a:lnTo>
                    <a:pt x="17" y="14"/>
                  </a:lnTo>
                  <a:lnTo>
                    <a:pt x="26" y="7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C275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29" name="Freeform 169"/>
            <p:cNvSpPr>
              <a:spLocks/>
            </p:cNvSpPr>
            <p:nvPr/>
          </p:nvSpPr>
          <p:spPr bwMode="auto">
            <a:xfrm>
              <a:off x="504" y="3073"/>
              <a:ext cx="751" cy="853"/>
            </a:xfrm>
            <a:custGeom>
              <a:avLst/>
              <a:gdLst>
                <a:gd name="T0" fmla="*/ 728 w 751"/>
                <a:gd name="T1" fmla="*/ 425 h 853"/>
                <a:gd name="T2" fmla="*/ 692 w 751"/>
                <a:gd name="T3" fmla="*/ 368 h 853"/>
                <a:gd name="T4" fmla="*/ 659 w 751"/>
                <a:gd name="T5" fmla="*/ 318 h 853"/>
                <a:gd name="T6" fmla="*/ 621 w 751"/>
                <a:gd name="T7" fmla="*/ 268 h 853"/>
                <a:gd name="T8" fmla="*/ 583 w 751"/>
                <a:gd name="T9" fmla="*/ 225 h 853"/>
                <a:gd name="T10" fmla="*/ 542 w 751"/>
                <a:gd name="T11" fmla="*/ 187 h 853"/>
                <a:gd name="T12" fmla="*/ 504 w 751"/>
                <a:gd name="T13" fmla="*/ 154 h 853"/>
                <a:gd name="T14" fmla="*/ 466 w 751"/>
                <a:gd name="T15" fmla="*/ 123 h 853"/>
                <a:gd name="T16" fmla="*/ 426 w 751"/>
                <a:gd name="T17" fmla="*/ 97 h 853"/>
                <a:gd name="T18" fmla="*/ 388 w 751"/>
                <a:gd name="T19" fmla="*/ 76 h 853"/>
                <a:gd name="T20" fmla="*/ 352 w 751"/>
                <a:gd name="T21" fmla="*/ 57 h 853"/>
                <a:gd name="T22" fmla="*/ 312 w 751"/>
                <a:gd name="T23" fmla="*/ 40 h 853"/>
                <a:gd name="T24" fmla="*/ 276 w 751"/>
                <a:gd name="T25" fmla="*/ 26 h 853"/>
                <a:gd name="T26" fmla="*/ 243 w 751"/>
                <a:gd name="T27" fmla="*/ 14 h 853"/>
                <a:gd name="T28" fmla="*/ 212 w 751"/>
                <a:gd name="T29" fmla="*/ 7 h 853"/>
                <a:gd name="T30" fmla="*/ 181 w 751"/>
                <a:gd name="T31" fmla="*/ 2 h 853"/>
                <a:gd name="T32" fmla="*/ 155 w 751"/>
                <a:gd name="T33" fmla="*/ 0 h 853"/>
                <a:gd name="T34" fmla="*/ 119 w 751"/>
                <a:gd name="T35" fmla="*/ 0 h 853"/>
                <a:gd name="T36" fmla="*/ 81 w 751"/>
                <a:gd name="T37" fmla="*/ 7 h 853"/>
                <a:gd name="T38" fmla="*/ 52 w 751"/>
                <a:gd name="T39" fmla="*/ 23 h 853"/>
                <a:gd name="T40" fmla="*/ 26 w 751"/>
                <a:gd name="T41" fmla="*/ 54 h 853"/>
                <a:gd name="T42" fmla="*/ 12 w 751"/>
                <a:gd name="T43" fmla="*/ 80 h 853"/>
                <a:gd name="T44" fmla="*/ 5 w 751"/>
                <a:gd name="T45" fmla="*/ 111 h 853"/>
                <a:gd name="T46" fmla="*/ 0 w 751"/>
                <a:gd name="T47" fmla="*/ 142 h 853"/>
                <a:gd name="T48" fmla="*/ 2 w 751"/>
                <a:gd name="T49" fmla="*/ 178 h 853"/>
                <a:gd name="T50" fmla="*/ 14 w 751"/>
                <a:gd name="T51" fmla="*/ 206 h 853"/>
                <a:gd name="T52" fmla="*/ 36 w 751"/>
                <a:gd name="T53" fmla="*/ 237 h 853"/>
                <a:gd name="T54" fmla="*/ 64 w 751"/>
                <a:gd name="T55" fmla="*/ 259 h 853"/>
                <a:gd name="T56" fmla="*/ 107 w 751"/>
                <a:gd name="T57" fmla="*/ 280 h 853"/>
                <a:gd name="T58" fmla="*/ 133 w 751"/>
                <a:gd name="T59" fmla="*/ 287 h 853"/>
                <a:gd name="T60" fmla="*/ 162 w 751"/>
                <a:gd name="T61" fmla="*/ 292 h 853"/>
                <a:gd name="T62" fmla="*/ 190 w 751"/>
                <a:gd name="T63" fmla="*/ 306 h 853"/>
                <a:gd name="T64" fmla="*/ 221 w 751"/>
                <a:gd name="T65" fmla="*/ 325 h 853"/>
                <a:gd name="T66" fmla="*/ 250 w 751"/>
                <a:gd name="T67" fmla="*/ 347 h 853"/>
                <a:gd name="T68" fmla="*/ 281 w 751"/>
                <a:gd name="T69" fmla="*/ 373 h 853"/>
                <a:gd name="T70" fmla="*/ 314 w 751"/>
                <a:gd name="T71" fmla="*/ 404 h 853"/>
                <a:gd name="T72" fmla="*/ 342 w 751"/>
                <a:gd name="T73" fmla="*/ 435 h 853"/>
                <a:gd name="T74" fmla="*/ 373 w 751"/>
                <a:gd name="T75" fmla="*/ 470 h 853"/>
                <a:gd name="T76" fmla="*/ 404 w 751"/>
                <a:gd name="T77" fmla="*/ 506 h 853"/>
                <a:gd name="T78" fmla="*/ 433 w 751"/>
                <a:gd name="T79" fmla="*/ 544 h 853"/>
                <a:gd name="T80" fmla="*/ 461 w 751"/>
                <a:gd name="T81" fmla="*/ 585 h 853"/>
                <a:gd name="T82" fmla="*/ 485 w 751"/>
                <a:gd name="T83" fmla="*/ 620 h 853"/>
                <a:gd name="T84" fmla="*/ 511 w 751"/>
                <a:gd name="T85" fmla="*/ 658 h 853"/>
                <a:gd name="T86" fmla="*/ 535 w 751"/>
                <a:gd name="T87" fmla="*/ 694 h 853"/>
                <a:gd name="T88" fmla="*/ 559 w 751"/>
                <a:gd name="T89" fmla="*/ 727 h 853"/>
                <a:gd name="T90" fmla="*/ 575 w 751"/>
                <a:gd name="T91" fmla="*/ 758 h 853"/>
                <a:gd name="T92" fmla="*/ 592 w 751"/>
                <a:gd name="T93" fmla="*/ 787 h 853"/>
                <a:gd name="T94" fmla="*/ 606 w 751"/>
                <a:gd name="T95" fmla="*/ 808 h 853"/>
                <a:gd name="T96" fmla="*/ 618 w 751"/>
                <a:gd name="T97" fmla="*/ 830 h 853"/>
                <a:gd name="T98" fmla="*/ 630 w 751"/>
                <a:gd name="T99" fmla="*/ 849 h 853"/>
                <a:gd name="T100" fmla="*/ 633 w 751"/>
                <a:gd name="T101" fmla="*/ 846 h 853"/>
                <a:gd name="T102" fmla="*/ 635 w 751"/>
                <a:gd name="T103" fmla="*/ 818 h 853"/>
                <a:gd name="T104" fmla="*/ 644 w 751"/>
                <a:gd name="T105" fmla="*/ 777 h 853"/>
                <a:gd name="T106" fmla="*/ 647 w 751"/>
                <a:gd name="T107" fmla="*/ 751 h 853"/>
                <a:gd name="T108" fmla="*/ 656 w 751"/>
                <a:gd name="T109" fmla="*/ 708 h 853"/>
                <a:gd name="T110" fmla="*/ 668 w 751"/>
                <a:gd name="T111" fmla="*/ 661 h 853"/>
                <a:gd name="T112" fmla="*/ 682 w 751"/>
                <a:gd name="T113" fmla="*/ 618 h 853"/>
                <a:gd name="T114" fmla="*/ 699 w 751"/>
                <a:gd name="T115" fmla="*/ 570 h 853"/>
                <a:gd name="T116" fmla="*/ 723 w 751"/>
                <a:gd name="T117" fmla="*/ 530 h 853"/>
                <a:gd name="T118" fmla="*/ 737 w 751"/>
                <a:gd name="T119" fmla="*/ 492 h 853"/>
                <a:gd name="T120" fmla="*/ 751 w 751"/>
                <a:gd name="T121" fmla="*/ 466 h 8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51"/>
                <a:gd name="T184" fmla="*/ 0 h 853"/>
                <a:gd name="T185" fmla="*/ 751 w 751"/>
                <a:gd name="T186" fmla="*/ 853 h 8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51" h="853">
                  <a:moveTo>
                    <a:pt x="751" y="466"/>
                  </a:moveTo>
                  <a:lnTo>
                    <a:pt x="740" y="444"/>
                  </a:lnTo>
                  <a:lnTo>
                    <a:pt x="728" y="425"/>
                  </a:lnTo>
                  <a:lnTo>
                    <a:pt x="716" y="406"/>
                  </a:lnTo>
                  <a:lnTo>
                    <a:pt x="706" y="387"/>
                  </a:lnTo>
                  <a:lnTo>
                    <a:pt x="692" y="368"/>
                  </a:lnTo>
                  <a:lnTo>
                    <a:pt x="682" y="352"/>
                  </a:lnTo>
                  <a:lnTo>
                    <a:pt x="671" y="332"/>
                  </a:lnTo>
                  <a:lnTo>
                    <a:pt x="659" y="318"/>
                  </a:lnTo>
                  <a:lnTo>
                    <a:pt x="644" y="299"/>
                  </a:lnTo>
                  <a:lnTo>
                    <a:pt x="635" y="283"/>
                  </a:lnTo>
                  <a:lnTo>
                    <a:pt x="621" y="268"/>
                  </a:lnTo>
                  <a:lnTo>
                    <a:pt x="609" y="254"/>
                  </a:lnTo>
                  <a:lnTo>
                    <a:pt x="594" y="240"/>
                  </a:lnTo>
                  <a:lnTo>
                    <a:pt x="583" y="225"/>
                  </a:lnTo>
                  <a:lnTo>
                    <a:pt x="568" y="214"/>
                  </a:lnTo>
                  <a:lnTo>
                    <a:pt x="559" y="202"/>
                  </a:lnTo>
                  <a:lnTo>
                    <a:pt x="542" y="187"/>
                  </a:lnTo>
                  <a:lnTo>
                    <a:pt x="530" y="178"/>
                  </a:lnTo>
                  <a:lnTo>
                    <a:pt x="518" y="164"/>
                  </a:lnTo>
                  <a:lnTo>
                    <a:pt x="504" y="154"/>
                  </a:lnTo>
                  <a:lnTo>
                    <a:pt x="490" y="142"/>
                  </a:lnTo>
                  <a:lnTo>
                    <a:pt x="478" y="133"/>
                  </a:lnTo>
                  <a:lnTo>
                    <a:pt x="466" y="123"/>
                  </a:lnTo>
                  <a:lnTo>
                    <a:pt x="452" y="116"/>
                  </a:lnTo>
                  <a:lnTo>
                    <a:pt x="438" y="107"/>
                  </a:lnTo>
                  <a:lnTo>
                    <a:pt x="426" y="97"/>
                  </a:lnTo>
                  <a:lnTo>
                    <a:pt x="414" y="90"/>
                  </a:lnTo>
                  <a:lnTo>
                    <a:pt x="400" y="83"/>
                  </a:lnTo>
                  <a:lnTo>
                    <a:pt x="388" y="76"/>
                  </a:lnTo>
                  <a:lnTo>
                    <a:pt x="376" y="69"/>
                  </a:lnTo>
                  <a:lnTo>
                    <a:pt x="361" y="61"/>
                  </a:lnTo>
                  <a:lnTo>
                    <a:pt x="352" y="57"/>
                  </a:lnTo>
                  <a:lnTo>
                    <a:pt x="338" y="52"/>
                  </a:lnTo>
                  <a:lnTo>
                    <a:pt x="326" y="45"/>
                  </a:lnTo>
                  <a:lnTo>
                    <a:pt x="312" y="40"/>
                  </a:lnTo>
                  <a:lnTo>
                    <a:pt x="300" y="35"/>
                  </a:lnTo>
                  <a:lnTo>
                    <a:pt x="288" y="30"/>
                  </a:lnTo>
                  <a:lnTo>
                    <a:pt x="276" y="26"/>
                  </a:lnTo>
                  <a:lnTo>
                    <a:pt x="264" y="23"/>
                  </a:lnTo>
                  <a:lnTo>
                    <a:pt x="254" y="19"/>
                  </a:lnTo>
                  <a:lnTo>
                    <a:pt x="243" y="14"/>
                  </a:lnTo>
                  <a:lnTo>
                    <a:pt x="231" y="14"/>
                  </a:lnTo>
                  <a:lnTo>
                    <a:pt x="221" y="9"/>
                  </a:lnTo>
                  <a:lnTo>
                    <a:pt x="212" y="7"/>
                  </a:lnTo>
                  <a:lnTo>
                    <a:pt x="200" y="4"/>
                  </a:lnTo>
                  <a:lnTo>
                    <a:pt x="190" y="2"/>
                  </a:lnTo>
                  <a:lnTo>
                    <a:pt x="181" y="2"/>
                  </a:lnTo>
                  <a:lnTo>
                    <a:pt x="174" y="2"/>
                  </a:lnTo>
                  <a:lnTo>
                    <a:pt x="164" y="2"/>
                  </a:lnTo>
                  <a:lnTo>
                    <a:pt x="155" y="0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81" y="7"/>
                  </a:lnTo>
                  <a:lnTo>
                    <a:pt x="71" y="11"/>
                  </a:lnTo>
                  <a:lnTo>
                    <a:pt x="67" y="16"/>
                  </a:lnTo>
                  <a:lnTo>
                    <a:pt x="52" y="23"/>
                  </a:lnTo>
                  <a:lnTo>
                    <a:pt x="38" y="38"/>
                  </a:lnTo>
                  <a:lnTo>
                    <a:pt x="31" y="45"/>
                  </a:lnTo>
                  <a:lnTo>
                    <a:pt x="26" y="54"/>
                  </a:lnTo>
                  <a:lnTo>
                    <a:pt x="21" y="64"/>
                  </a:lnTo>
                  <a:lnTo>
                    <a:pt x="17" y="73"/>
                  </a:lnTo>
                  <a:lnTo>
                    <a:pt x="12" y="80"/>
                  </a:lnTo>
                  <a:lnTo>
                    <a:pt x="7" y="90"/>
                  </a:lnTo>
                  <a:lnTo>
                    <a:pt x="5" y="99"/>
                  </a:lnTo>
                  <a:lnTo>
                    <a:pt x="5" y="111"/>
                  </a:lnTo>
                  <a:lnTo>
                    <a:pt x="0" y="121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0" y="166"/>
                  </a:lnTo>
                  <a:lnTo>
                    <a:pt x="2" y="178"/>
                  </a:lnTo>
                  <a:lnTo>
                    <a:pt x="5" y="187"/>
                  </a:lnTo>
                  <a:lnTo>
                    <a:pt x="10" y="197"/>
                  </a:lnTo>
                  <a:lnTo>
                    <a:pt x="14" y="206"/>
                  </a:lnTo>
                  <a:lnTo>
                    <a:pt x="19" y="216"/>
                  </a:lnTo>
                  <a:lnTo>
                    <a:pt x="26" y="225"/>
                  </a:lnTo>
                  <a:lnTo>
                    <a:pt x="36" y="237"/>
                  </a:lnTo>
                  <a:lnTo>
                    <a:pt x="43" y="244"/>
                  </a:lnTo>
                  <a:lnTo>
                    <a:pt x="55" y="254"/>
                  </a:lnTo>
                  <a:lnTo>
                    <a:pt x="64" y="259"/>
                  </a:lnTo>
                  <a:lnTo>
                    <a:pt x="79" y="268"/>
                  </a:lnTo>
                  <a:lnTo>
                    <a:pt x="90" y="273"/>
                  </a:lnTo>
                  <a:lnTo>
                    <a:pt x="107" y="280"/>
                  </a:lnTo>
                  <a:lnTo>
                    <a:pt x="117" y="283"/>
                  </a:lnTo>
                  <a:lnTo>
                    <a:pt x="124" y="285"/>
                  </a:lnTo>
                  <a:lnTo>
                    <a:pt x="133" y="287"/>
                  </a:lnTo>
                  <a:lnTo>
                    <a:pt x="145" y="290"/>
                  </a:lnTo>
                  <a:lnTo>
                    <a:pt x="152" y="290"/>
                  </a:lnTo>
                  <a:lnTo>
                    <a:pt x="162" y="292"/>
                  </a:lnTo>
                  <a:lnTo>
                    <a:pt x="171" y="297"/>
                  </a:lnTo>
                  <a:lnTo>
                    <a:pt x="181" y="302"/>
                  </a:lnTo>
                  <a:lnTo>
                    <a:pt x="190" y="306"/>
                  </a:lnTo>
                  <a:lnTo>
                    <a:pt x="200" y="311"/>
                  </a:lnTo>
                  <a:lnTo>
                    <a:pt x="209" y="318"/>
                  </a:lnTo>
                  <a:lnTo>
                    <a:pt x="221" y="325"/>
                  </a:lnTo>
                  <a:lnTo>
                    <a:pt x="231" y="330"/>
                  </a:lnTo>
                  <a:lnTo>
                    <a:pt x="240" y="337"/>
                  </a:lnTo>
                  <a:lnTo>
                    <a:pt x="250" y="347"/>
                  </a:lnTo>
                  <a:lnTo>
                    <a:pt x="259" y="356"/>
                  </a:lnTo>
                  <a:lnTo>
                    <a:pt x="269" y="363"/>
                  </a:lnTo>
                  <a:lnTo>
                    <a:pt x="281" y="373"/>
                  </a:lnTo>
                  <a:lnTo>
                    <a:pt x="293" y="382"/>
                  </a:lnTo>
                  <a:lnTo>
                    <a:pt x="302" y="394"/>
                  </a:lnTo>
                  <a:lnTo>
                    <a:pt x="314" y="404"/>
                  </a:lnTo>
                  <a:lnTo>
                    <a:pt x="321" y="413"/>
                  </a:lnTo>
                  <a:lnTo>
                    <a:pt x="331" y="423"/>
                  </a:lnTo>
                  <a:lnTo>
                    <a:pt x="342" y="435"/>
                  </a:lnTo>
                  <a:lnTo>
                    <a:pt x="352" y="447"/>
                  </a:lnTo>
                  <a:lnTo>
                    <a:pt x="364" y="459"/>
                  </a:lnTo>
                  <a:lnTo>
                    <a:pt x="373" y="470"/>
                  </a:lnTo>
                  <a:lnTo>
                    <a:pt x="385" y="482"/>
                  </a:lnTo>
                  <a:lnTo>
                    <a:pt x="395" y="494"/>
                  </a:lnTo>
                  <a:lnTo>
                    <a:pt x="404" y="506"/>
                  </a:lnTo>
                  <a:lnTo>
                    <a:pt x="414" y="520"/>
                  </a:lnTo>
                  <a:lnTo>
                    <a:pt x="423" y="532"/>
                  </a:lnTo>
                  <a:lnTo>
                    <a:pt x="433" y="544"/>
                  </a:lnTo>
                  <a:lnTo>
                    <a:pt x="442" y="558"/>
                  </a:lnTo>
                  <a:lnTo>
                    <a:pt x="452" y="570"/>
                  </a:lnTo>
                  <a:lnTo>
                    <a:pt x="461" y="585"/>
                  </a:lnTo>
                  <a:lnTo>
                    <a:pt x="471" y="596"/>
                  </a:lnTo>
                  <a:lnTo>
                    <a:pt x="478" y="608"/>
                  </a:lnTo>
                  <a:lnTo>
                    <a:pt x="485" y="620"/>
                  </a:lnTo>
                  <a:lnTo>
                    <a:pt x="495" y="635"/>
                  </a:lnTo>
                  <a:lnTo>
                    <a:pt x="504" y="646"/>
                  </a:lnTo>
                  <a:lnTo>
                    <a:pt x="511" y="658"/>
                  </a:lnTo>
                  <a:lnTo>
                    <a:pt x="518" y="670"/>
                  </a:lnTo>
                  <a:lnTo>
                    <a:pt x="528" y="682"/>
                  </a:lnTo>
                  <a:lnTo>
                    <a:pt x="535" y="694"/>
                  </a:lnTo>
                  <a:lnTo>
                    <a:pt x="542" y="703"/>
                  </a:lnTo>
                  <a:lnTo>
                    <a:pt x="549" y="715"/>
                  </a:lnTo>
                  <a:lnTo>
                    <a:pt x="559" y="727"/>
                  </a:lnTo>
                  <a:lnTo>
                    <a:pt x="564" y="737"/>
                  </a:lnTo>
                  <a:lnTo>
                    <a:pt x="571" y="746"/>
                  </a:lnTo>
                  <a:lnTo>
                    <a:pt x="575" y="758"/>
                  </a:lnTo>
                  <a:lnTo>
                    <a:pt x="583" y="768"/>
                  </a:lnTo>
                  <a:lnTo>
                    <a:pt x="587" y="775"/>
                  </a:lnTo>
                  <a:lnTo>
                    <a:pt x="592" y="787"/>
                  </a:lnTo>
                  <a:lnTo>
                    <a:pt x="597" y="794"/>
                  </a:lnTo>
                  <a:lnTo>
                    <a:pt x="602" y="801"/>
                  </a:lnTo>
                  <a:lnTo>
                    <a:pt x="606" y="808"/>
                  </a:lnTo>
                  <a:lnTo>
                    <a:pt x="611" y="815"/>
                  </a:lnTo>
                  <a:lnTo>
                    <a:pt x="614" y="822"/>
                  </a:lnTo>
                  <a:lnTo>
                    <a:pt x="618" y="830"/>
                  </a:lnTo>
                  <a:lnTo>
                    <a:pt x="623" y="837"/>
                  </a:lnTo>
                  <a:lnTo>
                    <a:pt x="628" y="844"/>
                  </a:lnTo>
                  <a:lnTo>
                    <a:pt x="630" y="849"/>
                  </a:lnTo>
                  <a:lnTo>
                    <a:pt x="633" y="853"/>
                  </a:lnTo>
                  <a:lnTo>
                    <a:pt x="633" y="849"/>
                  </a:lnTo>
                  <a:lnTo>
                    <a:pt x="633" y="846"/>
                  </a:lnTo>
                  <a:lnTo>
                    <a:pt x="633" y="839"/>
                  </a:lnTo>
                  <a:lnTo>
                    <a:pt x="635" y="830"/>
                  </a:lnTo>
                  <a:lnTo>
                    <a:pt x="635" y="818"/>
                  </a:lnTo>
                  <a:lnTo>
                    <a:pt x="637" y="806"/>
                  </a:lnTo>
                  <a:lnTo>
                    <a:pt x="640" y="791"/>
                  </a:lnTo>
                  <a:lnTo>
                    <a:pt x="644" y="777"/>
                  </a:lnTo>
                  <a:lnTo>
                    <a:pt x="644" y="768"/>
                  </a:lnTo>
                  <a:lnTo>
                    <a:pt x="644" y="761"/>
                  </a:lnTo>
                  <a:lnTo>
                    <a:pt x="647" y="751"/>
                  </a:lnTo>
                  <a:lnTo>
                    <a:pt x="649" y="742"/>
                  </a:lnTo>
                  <a:lnTo>
                    <a:pt x="652" y="725"/>
                  </a:lnTo>
                  <a:lnTo>
                    <a:pt x="656" y="708"/>
                  </a:lnTo>
                  <a:lnTo>
                    <a:pt x="659" y="692"/>
                  </a:lnTo>
                  <a:lnTo>
                    <a:pt x="663" y="675"/>
                  </a:lnTo>
                  <a:lnTo>
                    <a:pt x="668" y="661"/>
                  </a:lnTo>
                  <a:lnTo>
                    <a:pt x="673" y="646"/>
                  </a:lnTo>
                  <a:lnTo>
                    <a:pt x="678" y="632"/>
                  </a:lnTo>
                  <a:lnTo>
                    <a:pt x="682" y="618"/>
                  </a:lnTo>
                  <a:lnTo>
                    <a:pt x="687" y="601"/>
                  </a:lnTo>
                  <a:lnTo>
                    <a:pt x="694" y="587"/>
                  </a:lnTo>
                  <a:lnTo>
                    <a:pt x="699" y="570"/>
                  </a:lnTo>
                  <a:lnTo>
                    <a:pt x="706" y="556"/>
                  </a:lnTo>
                  <a:lnTo>
                    <a:pt x="713" y="542"/>
                  </a:lnTo>
                  <a:lnTo>
                    <a:pt x="723" y="530"/>
                  </a:lnTo>
                  <a:lnTo>
                    <a:pt x="728" y="516"/>
                  </a:lnTo>
                  <a:lnTo>
                    <a:pt x="730" y="501"/>
                  </a:lnTo>
                  <a:lnTo>
                    <a:pt x="737" y="492"/>
                  </a:lnTo>
                  <a:lnTo>
                    <a:pt x="742" y="482"/>
                  </a:lnTo>
                  <a:lnTo>
                    <a:pt x="749" y="470"/>
                  </a:lnTo>
                  <a:lnTo>
                    <a:pt x="751" y="466"/>
                  </a:lnTo>
                  <a:close/>
                </a:path>
              </a:pathLst>
            </a:custGeom>
            <a:solidFill>
              <a:srgbClr val="B0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0" name="Freeform 170"/>
            <p:cNvSpPr>
              <a:spLocks/>
            </p:cNvSpPr>
            <p:nvPr/>
          </p:nvSpPr>
          <p:spPr bwMode="auto">
            <a:xfrm>
              <a:off x="666" y="3194"/>
              <a:ext cx="530" cy="521"/>
            </a:xfrm>
            <a:custGeom>
              <a:avLst/>
              <a:gdLst>
                <a:gd name="T0" fmla="*/ 520 w 530"/>
                <a:gd name="T1" fmla="*/ 483 h 521"/>
                <a:gd name="T2" fmla="*/ 509 w 530"/>
                <a:gd name="T3" fmla="*/ 449 h 521"/>
                <a:gd name="T4" fmla="*/ 492 w 530"/>
                <a:gd name="T5" fmla="*/ 418 h 521"/>
                <a:gd name="T6" fmla="*/ 478 w 530"/>
                <a:gd name="T7" fmla="*/ 390 h 521"/>
                <a:gd name="T8" fmla="*/ 461 w 530"/>
                <a:gd name="T9" fmla="*/ 361 h 521"/>
                <a:gd name="T10" fmla="*/ 442 w 530"/>
                <a:gd name="T11" fmla="*/ 333 h 521"/>
                <a:gd name="T12" fmla="*/ 425 w 530"/>
                <a:gd name="T13" fmla="*/ 307 h 521"/>
                <a:gd name="T14" fmla="*/ 406 w 530"/>
                <a:gd name="T15" fmla="*/ 283 h 521"/>
                <a:gd name="T16" fmla="*/ 387 w 530"/>
                <a:gd name="T17" fmla="*/ 259 h 521"/>
                <a:gd name="T18" fmla="*/ 366 w 530"/>
                <a:gd name="T19" fmla="*/ 235 h 521"/>
                <a:gd name="T20" fmla="*/ 345 w 530"/>
                <a:gd name="T21" fmla="*/ 214 h 521"/>
                <a:gd name="T22" fmla="*/ 323 w 530"/>
                <a:gd name="T23" fmla="*/ 195 h 521"/>
                <a:gd name="T24" fmla="*/ 304 w 530"/>
                <a:gd name="T25" fmla="*/ 176 h 521"/>
                <a:gd name="T26" fmla="*/ 280 w 530"/>
                <a:gd name="T27" fmla="*/ 157 h 521"/>
                <a:gd name="T28" fmla="*/ 261 w 530"/>
                <a:gd name="T29" fmla="*/ 138 h 521"/>
                <a:gd name="T30" fmla="*/ 242 w 530"/>
                <a:gd name="T31" fmla="*/ 123 h 521"/>
                <a:gd name="T32" fmla="*/ 221 w 530"/>
                <a:gd name="T33" fmla="*/ 109 h 521"/>
                <a:gd name="T34" fmla="*/ 199 w 530"/>
                <a:gd name="T35" fmla="*/ 95 h 521"/>
                <a:gd name="T36" fmla="*/ 180 w 530"/>
                <a:gd name="T37" fmla="*/ 81 h 521"/>
                <a:gd name="T38" fmla="*/ 159 w 530"/>
                <a:gd name="T39" fmla="*/ 71 h 521"/>
                <a:gd name="T40" fmla="*/ 142 w 530"/>
                <a:gd name="T41" fmla="*/ 59 h 521"/>
                <a:gd name="T42" fmla="*/ 126 w 530"/>
                <a:gd name="T43" fmla="*/ 50 h 521"/>
                <a:gd name="T44" fmla="*/ 102 w 530"/>
                <a:gd name="T45" fmla="*/ 35 h 521"/>
                <a:gd name="T46" fmla="*/ 71 w 530"/>
                <a:gd name="T47" fmla="*/ 21 h 521"/>
                <a:gd name="T48" fmla="*/ 47 w 530"/>
                <a:gd name="T49" fmla="*/ 12 h 521"/>
                <a:gd name="T50" fmla="*/ 24 w 530"/>
                <a:gd name="T51" fmla="*/ 2 h 521"/>
                <a:gd name="T52" fmla="*/ 0 w 530"/>
                <a:gd name="T53" fmla="*/ 52 h 521"/>
                <a:gd name="T54" fmla="*/ 14 w 530"/>
                <a:gd name="T55" fmla="*/ 57 h 521"/>
                <a:gd name="T56" fmla="*/ 33 w 530"/>
                <a:gd name="T57" fmla="*/ 66 h 521"/>
                <a:gd name="T58" fmla="*/ 59 w 530"/>
                <a:gd name="T59" fmla="*/ 78 h 521"/>
                <a:gd name="T60" fmla="*/ 85 w 530"/>
                <a:gd name="T61" fmla="*/ 93 h 521"/>
                <a:gd name="T62" fmla="*/ 102 w 530"/>
                <a:gd name="T63" fmla="*/ 100 h 521"/>
                <a:gd name="T64" fmla="*/ 119 w 530"/>
                <a:gd name="T65" fmla="*/ 112 h 521"/>
                <a:gd name="T66" fmla="*/ 135 w 530"/>
                <a:gd name="T67" fmla="*/ 121 h 521"/>
                <a:gd name="T68" fmla="*/ 154 w 530"/>
                <a:gd name="T69" fmla="*/ 133 h 521"/>
                <a:gd name="T70" fmla="*/ 176 w 530"/>
                <a:gd name="T71" fmla="*/ 147 h 521"/>
                <a:gd name="T72" fmla="*/ 195 w 530"/>
                <a:gd name="T73" fmla="*/ 162 h 521"/>
                <a:gd name="T74" fmla="*/ 214 w 530"/>
                <a:gd name="T75" fmla="*/ 173 h 521"/>
                <a:gd name="T76" fmla="*/ 233 w 530"/>
                <a:gd name="T77" fmla="*/ 190 h 521"/>
                <a:gd name="T78" fmla="*/ 252 w 530"/>
                <a:gd name="T79" fmla="*/ 204 h 521"/>
                <a:gd name="T80" fmla="*/ 273 w 530"/>
                <a:gd name="T81" fmla="*/ 223 h 521"/>
                <a:gd name="T82" fmla="*/ 292 w 530"/>
                <a:gd name="T83" fmla="*/ 240 h 521"/>
                <a:gd name="T84" fmla="*/ 314 w 530"/>
                <a:gd name="T85" fmla="*/ 261 h 521"/>
                <a:gd name="T86" fmla="*/ 333 w 530"/>
                <a:gd name="T87" fmla="*/ 280 h 521"/>
                <a:gd name="T88" fmla="*/ 352 w 530"/>
                <a:gd name="T89" fmla="*/ 304 h 521"/>
                <a:gd name="T90" fmla="*/ 371 w 530"/>
                <a:gd name="T91" fmla="*/ 328 h 521"/>
                <a:gd name="T92" fmla="*/ 387 w 530"/>
                <a:gd name="T93" fmla="*/ 352 h 521"/>
                <a:gd name="T94" fmla="*/ 404 w 530"/>
                <a:gd name="T95" fmla="*/ 376 h 521"/>
                <a:gd name="T96" fmla="*/ 421 w 530"/>
                <a:gd name="T97" fmla="*/ 404 h 521"/>
                <a:gd name="T98" fmla="*/ 435 w 530"/>
                <a:gd name="T99" fmla="*/ 430 h 521"/>
                <a:gd name="T100" fmla="*/ 449 w 530"/>
                <a:gd name="T101" fmla="*/ 459 h 521"/>
                <a:gd name="T102" fmla="*/ 463 w 530"/>
                <a:gd name="T103" fmla="*/ 487 h 521"/>
                <a:gd name="T104" fmla="*/ 478 w 530"/>
                <a:gd name="T105" fmla="*/ 521 h 521"/>
                <a:gd name="T106" fmla="*/ 530 w 530"/>
                <a:gd name="T107" fmla="*/ 502 h 5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0"/>
                <a:gd name="T163" fmla="*/ 0 h 521"/>
                <a:gd name="T164" fmla="*/ 530 w 530"/>
                <a:gd name="T165" fmla="*/ 521 h 5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0" h="521">
                  <a:moveTo>
                    <a:pt x="530" y="502"/>
                  </a:moveTo>
                  <a:lnTo>
                    <a:pt x="520" y="483"/>
                  </a:lnTo>
                  <a:lnTo>
                    <a:pt x="516" y="466"/>
                  </a:lnTo>
                  <a:lnTo>
                    <a:pt x="509" y="449"/>
                  </a:lnTo>
                  <a:lnTo>
                    <a:pt x="501" y="435"/>
                  </a:lnTo>
                  <a:lnTo>
                    <a:pt x="492" y="418"/>
                  </a:lnTo>
                  <a:lnTo>
                    <a:pt x="487" y="404"/>
                  </a:lnTo>
                  <a:lnTo>
                    <a:pt x="478" y="390"/>
                  </a:lnTo>
                  <a:lnTo>
                    <a:pt x="471" y="376"/>
                  </a:lnTo>
                  <a:lnTo>
                    <a:pt x="461" y="361"/>
                  </a:lnTo>
                  <a:lnTo>
                    <a:pt x="452" y="347"/>
                  </a:lnTo>
                  <a:lnTo>
                    <a:pt x="442" y="333"/>
                  </a:lnTo>
                  <a:lnTo>
                    <a:pt x="435" y="321"/>
                  </a:lnTo>
                  <a:lnTo>
                    <a:pt x="425" y="307"/>
                  </a:lnTo>
                  <a:lnTo>
                    <a:pt x="416" y="295"/>
                  </a:lnTo>
                  <a:lnTo>
                    <a:pt x="406" y="283"/>
                  </a:lnTo>
                  <a:lnTo>
                    <a:pt x="397" y="271"/>
                  </a:lnTo>
                  <a:lnTo>
                    <a:pt x="387" y="259"/>
                  </a:lnTo>
                  <a:lnTo>
                    <a:pt x="378" y="247"/>
                  </a:lnTo>
                  <a:lnTo>
                    <a:pt x="366" y="235"/>
                  </a:lnTo>
                  <a:lnTo>
                    <a:pt x="356" y="226"/>
                  </a:lnTo>
                  <a:lnTo>
                    <a:pt x="345" y="214"/>
                  </a:lnTo>
                  <a:lnTo>
                    <a:pt x="335" y="204"/>
                  </a:lnTo>
                  <a:lnTo>
                    <a:pt x="323" y="195"/>
                  </a:lnTo>
                  <a:lnTo>
                    <a:pt x="314" y="185"/>
                  </a:lnTo>
                  <a:lnTo>
                    <a:pt x="304" y="176"/>
                  </a:lnTo>
                  <a:lnTo>
                    <a:pt x="292" y="166"/>
                  </a:lnTo>
                  <a:lnTo>
                    <a:pt x="280" y="157"/>
                  </a:lnTo>
                  <a:lnTo>
                    <a:pt x="271" y="147"/>
                  </a:lnTo>
                  <a:lnTo>
                    <a:pt x="261" y="138"/>
                  </a:lnTo>
                  <a:lnTo>
                    <a:pt x="252" y="133"/>
                  </a:lnTo>
                  <a:lnTo>
                    <a:pt x="242" y="123"/>
                  </a:lnTo>
                  <a:lnTo>
                    <a:pt x="233" y="119"/>
                  </a:lnTo>
                  <a:lnTo>
                    <a:pt x="221" y="109"/>
                  </a:lnTo>
                  <a:lnTo>
                    <a:pt x="209" y="102"/>
                  </a:lnTo>
                  <a:lnTo>
                    <a:pt x="199" y="95"/>
                  </a:lnTo>
                  <a:lnTo>
                    <a:pt x="190" y="90"/>
                  </a:lnTo>
                  <a:lnTo>
                    <a:pt x="180" y="81"/>
                  </a:lnTo>
                  <a:lnTo>
                    <a:pt x="169" y="76"/>
                  </a:lnTo>
                  <a:lnTo>
                    <a:pt x="159" y="71"/>
                  </a:lnTo>
                  <a:lnTo>
                    <a:pt x="152" y="66"/>
                  </a:lnTo>
                  <a:lnTo>
                    <a:pt x="142" y="59"/>
                  </a:lnTo>
                  <a:lnTo>
                    <a:pt x="133" y="55"/>
                  </a:lnTo>
                  <a:lnTo>
                    <a:pt x="126" y="50"/>
                  </a:lnTo>
                  <a:lnTo>
                    <a:pt x="116" y="45"/>
                  </a:lnTo>
                  <a:lnTo>
                    <a:pt x="102" y="35"/>
                  </a:lnTo>
                  <a:lnTo>
                    <a:pt x="88" y="31"/>
                  </a:lnTo>
                  <a:lnTo>
                    <a:pt x="71" y="21"/>
                  </a:lnTo>
                  <a:lnTo>
                    <a:pt x="59" y="16"/>
                  </a:lnTo>
                  <a:lnTo>
                    <a:pt x="47" y="12"/>
                  </a:lnTo>
                  <a:lnTo>
                    <a:pt x="3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14" y="57"/>
                  </a:lnTo>
                  <a:lnTo>
                    <a:pt x="21" y="62"/>
                  </a:lnTo>
                  <a:lnTo>
                    <a:pt x="33" y="66"/>
                  </a:lnTo>
                  <a:lnTo>
                    <a:pt x="45" y="71"/>
                  </a:lnTo>
                  <a:lnTo>
                    <a:pt x="59" y="78"/>
                  </a:lnTo>
                  <a:lnTo>
                    <a:pt x="71" y="83"/>
                  </a:lnTo>
                  <a:lnTo>
                    <a:pt x="85" y="93"/>
                  </a:lnTo>
                  <a:lnTo>
                    <a:pt x="92" y="95"/>
                  </a:lnTo>
                  <a:lnTo>
                    <a:pt x="102" y="100"/>
                  </a:lnTo>
                  <a:lnTo>
                    <a:pt x="109" y="104"/>
                  </a:lnTo>
                  <a:lnTo>
                    <a:pt x="119" y="112"/>
                  </a:lnTo>
                  <a:lnTo>
                    <a:pt x="126" y="116"/>
                  </a:lnTo>
                  <a:lnTo>
                    <a:pt x="135" y="121"/>
                  </a:lnTo>
                  <a:lnTo>
                    <a:pt x="145" y="126"/>
                  </a:lnTo>
                  <a:lnTo>
                    <a:pt x="154" y="133"/>
                  </a:lnTo>
                  <a:lnTo>
                    <a:pt x="166" y="138"/>
                  </a:lnTo>
                  <a:lnTo>
                    <a:pt x="176" y="147"/>
                  </a:lnTo>
                  <a:lnTo>
                    <a:pt x="183" y="152"/>
                  </a:lnTo>
                  <a:lnTo>
                    <a:pt x="195" y="162"/>
                  </a:lnTo>
                  <a:lnTo>
                    <a:pt x="204" y="166"/>
                  </a:lnTo>
                  <a:lnTo>
                    <a:pt x="214" y="173"/>
                  </a:lnTo>
                  <a:lnTo>
                    <a:pt x="223" y="181"/>
                  </a:lnTo>
                  <a:lnTo>
                    <a:pt x="233" y="190"/>
                  </a:lnTo>
                  <a:lnTo>
                    <a:pt x="242" y="197"/>
                  </a:lnTo>
                  <a:lnTo>
                    <a:pt x="252" y="204"/>
                  </a:lnTo>
                  <a:lnTo>
                    <a:pt x="261" y="214"/>
                  </a:lnTo>
                  <a:lnTo>
                    <a:pt x="273" y="223"/>
                  </a:lnTo>
                  <a:lnTo>
                    <a:pt x="283" y="231"/>
                  </a:lnTo>
                  <a:lnTo>
                    <a:pt x="292" y="240"/>
                  </a:lnTo>
                  <a:lnTo>
                    <a:pt x="302" y="250"/>
                  </a:lnTo>
                  <a:lnTo>
                    <a:pt x="314" y="261"/>
                  </a:lnTo>
                  <a:lnTo>
                    <a:pt x="323" y="271"/>
                  </a:lnTo>
                  <a:lnTo>
                    <a:pt x="333" y="280"/>
                  </a:lnTo>
                  <a:lnTo>
                    <a:pt x="342" y="292"/>
                  </a:lnTo>
                  <a:lnTo>
                    <a:pt x="352" y="304"/>
                  </a:lnTo>
                  <a:lnTo>
                    <a:pt x="361" y="314"/>
                  </a:lnTo>
                  <a:lnTo>
                    <a:pt x="371" y="328"/>
                  </a:lnTo>
                  <a:lnTo>
                    <a:pt x="378" y="338"/>
                  </a:lnTo>
                  <a:lnTo>
                    <a:pt x="387" y="352"/>
                  </a:lnTo>
                  <a:lnTo>
                    <a:pt x="397" y="361"/>
                  </a:lnTo>
                  <a:lnTo>
                    <a:pt x="404" y="376"/>
                  </a:lnTo>
                  <a:lnTo>
                    <a:pt x="411" y="390"/>
                  </a:lnTo>
                  <a:lnTo>
                    <a:pt x="421" y="404"/>
                  </a:lnTo>
                  <a:lnTo>
                    <a:pt x="428" y="416"/>
                  </a:lnTo>
                  <a:lnTo>
                    <a:pt x="435" y="430"/>
                  </a:lnTo>
                  <a:lnTo>
                    <a:pt x="442" y="445"/>
                  </a:lnTo>
                  <a:lnTo>
                    <a:pt x="449" y="459"/>
                  </a:lnTo>
                  <a:lnTo>
                    <a:pt x="456" y="473"/>
                  </a:lnTo>
                  <a:lnTo>
                    <a:pt x="463" y="487"/>
                  </a:lnTo>
                  <a:lnTo>
                    <a:pt x="468" y="504"/>
                  </a:lnTo>
                  <a:lnTo>
                    <a:pt x="478" y="521"/>
                  </a:lnTo>
                  <a:lnTo>
                    <a:pt x="530" y="5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1" name="Freeform 171"/>
            <p:cNvSpPr>
              <a:spLocks/>
            </p:cNvSpPr>
            <p:nvPr/>
          </p:nvSpPr>
          <p:spPr bwMode="auto">
            <a:xfrm>
              <a:off x="4147" y="1967"/>
              <a:ext cx="107" cy="109"/>
            </a:xfrm>
            <a:custGeom>
              <a:avLst/>
              <a:gdLst>
                <a:gd name="T0" fmla="*/ 35 w 107"/>
                <a:gd name="T1" fmla="*/ 4 h 109"/>
                <a:gd name="T2" fmla="*/ 42 w 107"/>
                <a:gd name="T3" fmla="*/ 0 h 109"/>
                <a:gd name="T4" fmla="*/ 52 w 107"/>
                <a:gd name="T5" fmla="*/ 0 h 109"/>
                <a:gd name="T6" fmla="*/ 64 w 107"/>
                <a:gd name="T7" fmla="*/ 0 h 109"/>
                <a:gd name="T8" fmla="*/ 73 w 107"/>
                <a:gd name="T9" fmla="*/ 4 h 109"/>
                <a:gd name="T10" fmla="*/ 83 w 107"/>
                <a:gd name="T11" fmla="*/ 9 h 109"/>
                <a:gd name="T12" fmla="*/ 92 w 107"/>
                <a:gd name="T13" fmla="*/ 16 h 109"/>
                <a:gd name="T14" fmla="*/ 97 w 107"/>
                <a:gd name="T15" fmla="*/ 26 h 109"/>
                <a:gd name="T16" fmla="*/ 104 w 107"/>
                <a:gd name="T17" fmla="*/ 35 h 109"/>
                <a:gd name="T18" fmla="*/ 107 w 107"/>
                <a:gd name="T19" fmla="*/ 45 h 109"/>
                <a:gd name="T20" fmla="*/ 107 w 107"/>
                <a:gd name="T21" fmla="*/ 57 h 109"/>
                <a:gd name="T22" fmla="*/ 107 w 107"/>
                <a:gd name="T23" fmla="*/ 66 h 109"/>
                <a:gd name="T24" fmla="*/ 104 w 107"/>
                <a:gd name="T25" fmla="*/ 76 h 109"/>
                <a:gd name="T26" fmla="*/ 97 w 107"/>
                <a:gd name="T27" fmla="*/ 85 h 109"/>
                <a:gd name="T28" fmla="*/ 92 w 107"/>
                <a:gd name="T29" fmla="*/ 92 h 109"/>
                <a:gd name="T30" fmla="*/ 83 w 107"/>
                <a:gd name="T31" fmla="*/ 100 h 109"/>
                <a:gd name="T32" fmla="*/ 76 w 107"/>
                <a:gd name="T33" fmla="*/ 104 h 109"/>
                <a:gd name="T34" fmla="*/ 64 w 107"/>
                <a:gd name="T35" fmla="*/ 107 h 109"/>
                <a:gd name="T36" fmla="*/ 52 w 107"/>
                <a:gd name="T37" fmla="*/ 109 h 109"/>
                <a:gd name="T38" fmla="*/ 42 w 107"/>
                <a:gd name="T39" fmla="*/ 107 h 109"/>
                <a:gd name="T40" fmla="*/ 33 w 107"/>
                <a:gd name="T41" fmla="*/ 104 h 109"/>
                <a:gd name="T42" fmla="*/ 23 w 107"/>
                <a:gd name="T43" fmla="*/ 97 h 109"/>
                <a:gd name="T44" fmla="*/ 14 w 107"/>
                <a:gd name="T45" fmla="*/ 90 h 109"/>
                <a:gd name="T46" fmla="*/ 7 w 107"/>
                <a:gd name="T47" fmla="*/ 81 h 109"/>
                <a:gd name="T48" fmla="*/ 4 w 107"/>
                <a:gd name="T49" fmla="*/ 73 h 109"/>
                <a:gd name="T50" fmla="*/ 0 w 107"/>
                <a:gd name="T51" fmla="*/ 62 h 109"/>
                <a:gd name="T52" fmla="*/ 0 w 107"/>
                <a:gd name="T53" fmla="*/ 52 h 109"/>
                <a:gd name="T54" fmla="*/ 0 w 107"/>
                <a:gd name="T55" fmla="*/ 43 h 109"/>
                <a:gd name="T56" fmla="*/ 4 w 107"/>
                <a:gd name="T57" fmla="*/ 31 h 109"/>
                <a:gd name="T58" fmla="*/ 7 w 107"/>
                <a:gd name="T59" fmla="*/ 21 h 109"/>
                <a:gd name="T60" fmla="*/ 14 w 107"/>
                <a:gd name="T61" fmla="*/ 16 h 109"/>
                <a:gd name="T62" fmla="*/ 23 w 107"/>
                <a:gd name="T63" fmla="*/ 7 h 109"/>
                <a:gd name="T64" fmla="*/ 35 w 107"/>
                <a:gd name="T65" fmla="*/ 4 h 109"/>
                <a:gd name="T66" fmla="*/ 35 w 107"/>
                <a:gd name="T67" fmla="*/ 4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5" y="4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2" y="16"/>
                  </a:lnTo>
                  <a:lnTo>
                    <a:pt x="97" y="26"/>
                  </a:lnTo>
                  <a:lnTo>
                    <a:pt x="104" y="35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4" y="76"/>
                  </a:lnTo>
                  <a:lnTo>
                    <a:pt x="97" y="85"/>
                  </a:lnTo>
                  <a:lnTo>
                    <a:pt x="92" y="92"/>
                  </a:lnTo>
                  <a:lnTo>
                    <a:pt x="83" y="100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2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3" y="97"/>
                  </a:lnTo>
                  <a:lnTo>
                    <a:pt x="14" y="90"/>
                  </a:lnTo>
                  <a:lnTo>
                    <a:pt x="7" y="81"/>
                  </a:lnTo>
                  <a:lnTo>
                    <a:pt x="4" y="73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1"/>
                  </a:lnTo>
                  <a:lnTo>
                    <a:pt x="7" y="21"/>
                  </a:lnTo>
                  <a:lnTo>
                    <a:pt x="14" y="16"/>
                  </a:lnTo>
                  <a:lnTo>
                    <a:pt x="23" y="7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2" name="Freeform 172"/>
            <p:cNvSpPr>
              <a:spLocks/>
            </p:cNvSpPr>
            <p:nvPr/>
          </p:nvSpPr>
          <p:spPr bwMode="auto">
            <a:xfrm>
              <a:off x="4261" y="2183"/>
              <a:ext cx="107" cy="107"/>
            </a:xfrm>
            <a:custGeom>
              <a:avLst/>
              <a:gdLst>
                <a:gd name="T0" fmla="*/ 33 w 107"/>
                <a:gd name="T1" fmla="*/ 5 h 107"/>
                <a:gd name="T2" fmla="*/ 43 w 107"/>
                <a:gd name="T3" fmla="*/ 0 h 107"/>
                <a:gd name="T4" fmla="*/ 55 w 107"/>
                <a:gd name="T5" fmla="*/ 0 h 107"/>
                <a:gd name="T6" fmla="*/ 64 w 107"/>
                <a:gd name="T7" fmla="*/ 0 h 107"/>
                <a:gd name="T8" fmla="*/ 74 w 107"/>
                <a:gd name="T9" fmla="*/ 5 h 107"/>
                <a:gd name="T10" fmla="*/ 83 w 107"/>
                <a:gd name="T11" fmla="*/ 10 h 107"/>
                <a:gd name="T12" fmla="*/ 93 w 107"/>
                <a:gd name="T13" fmla="*/ 17 h 107"/>
                <a:gd name="T14" fmla="*/ 97 w 107"/>
                <a:gd name="T15" fmla="*/ 24 h 107"/>
                <a:gd name="T16" fmla="*/ 104 w 107"/>
                <a:gd name="T17" fmla="*/ 36 h 107"/>
                <a:gd name="T18" fmla="*/ 107 w 107"/>
                <a:gd name="T19" fmla="*/ 45 h 107"/>
                <a:gd name="T20" fmla="*/ 107 w 107"/>
                <a:gd name="T21" fmla="*/ 57 h 107"/>
                <a:gd name="T22" fmla="*/ 107 w 107"/>
                <a:gd name="T23" fmla="*/ 67 h 107"/>
                <a:gd name="T24" fmla="*/ 102 w 107"/>
                <a:gd name="T25" fmla="*/ 76 h 107"/>
                <a:gd name="T26" fmla="*/ 97 w 107"/>
                <a:gd name="T27" fmla="*/ 86 h 107"/>
                <a:gd name="T28" fmla="*/ 93 w 107"/>
                <a:gd name="T29" fmla="*/ 93 h 107"/>
                <a:gd name="T30" fmla="*/ 83 w 107"/>
                <a:gd name="T31" fmla="*/ 100 h 107"/>
                <a:gd name="T32" fmla="*/ 74 w 107"/>
                <a:gd name="T33" fmla="*/ 105 h 107"/>
                <a:gd name="T34" fmla="*/ 64 w 107"/>
                <a:gd name="T35" fmla="*/ 107 h 107"/>
                <a:gd name="T36" fmla="*/ 52 w 107"/>
                <a:gd name="T37" fmla="*/ 107 h 107"/>
                <a:gd name="T38" fmla="*/ 43 w 107"/>
                <a:gd name="T39" fmla="*/ 105 h 107"/>
                <a:gd name="T40" fmla="*/ 33 w 107"/>
                <a:gd name="T41" fmla="*/ 102 h 107"/>
                <a:gd name="T42" fmla="*/ 24 w 107"/>
                <a:gd name="T43" fmla="*/ 95 h 107"/>
                <a:gd name="T44" fmla="*/ 16 w 107"/>
                <a:gd name="T45" fmla="*/ 90 h 107"/>
                <a:gd name="T46" fmla="*/ 7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2 h 107"/>
                <a:gd name="T54" fmla="*/ 0 w 107"/>
                <a:gd name="T55" fmla="*/ 43 h 107"/>
                <a:gd name="T56" fmla="*/ 5 w 107"/>
                <a:gd name="T57" fmla="*/ 33 h 107"/>
                <a:gd name="T58" fmla="*/ 7 w 107"/>
                <a:gd name="T59" fmla="*/ 24 h 107"/>
                <a:gd name="T60" fmla="*/ 14 w 107"/>
                <a:gd name="T61" fmla="*/ 17 h 107"/>
                <a:gd name="T62" fmla="*/ 21 w 107"/>
                <a:gd name="T63" fmla="*/ 10 h 107"/>
                <a:gd name="T64" fmla="*/ 33 w 107"/>
                <a:gd name="T65" fmla="*/ 5 h 107"/>
                <a:gd name="T66" fmla="*/ 33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97" y="24"/>
                  </a:lnTo>
                  <a:lnTo>
                    <a:pt x="104" y="36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7"/>
                  </a:lnTo>
                  <a:lnTo>
                    <a:pt x="102" y="76"/>
                  </a:lnTo>
                  <a:lnTo>
                    <a:pt x="97" y="86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4" y="105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3" y="105"/>
                  </a:lnTo>
                  <a:lnTo>
                    <a:pt x="33" y="102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3" name="Freeform 173"/>
            <p:cNvSpPr>
              <a:spLocks/>
            </p:cNvSpPr>
            <p:nvPr/>
          </p:nvSpPr>
          <p:spPr bwMode="auto">
            <a:xfrm>
              <a:off x="4327" y="2454"/>
              <a:ext cx="107" cy="107"/>
            </a:xfrm>
            <a:custGeom>
              <a:avLst/>
              <a:gdLst>
                <a:gd name="T0" fmla="*/ 34 w 107"/>
                <a:gd name="T1" fmla="*/ 5 h 107"/>
                <a:gd name="T2" fmla="*/ 43 w 107"/>
                <a:gd name="T3" fmla="*/ 0 h 107"/>
                <a:gd name="T4" fmla="*/ 55 w 107"/>
                <a:gd name="T5" fmla="*/ 0 h 107"/>
                <a:gd name="T6" fmla="*/ 65 w 107"/>
                <a:gd name="T7" fmla="*/ 0 h 107"/>
                <a:gd name="T8" fmla="*/ 76 w 107"/>
                <a:gd name="T9" fmla="*/ 5 h 107"/>
                <a:gd name="T10" fmla="*/ 84 w 107"/>
                <a:gd name="T11" fmla="*/ 10 h 107"/>
                <a:gd name="T12" fmla="*/ 91 w 107"/>
                <a:gd name="T13" fmla="*/ 19 h 107"/>
                <a:gd name="T14" fmla="*/ 98 w 107"/>
                <a:gd name="T15" fmla="*/ 26 h 107"/>
                <a:gd name="T16" fmla="*/ 105 w 107"/>
                <a:gd name="T17" fmla="*/ 38 h 107"/>
                <a:gd name="T18" fmla="*/ 105 w 107"/>
                <a:gd name="T19" fmla="*/ 48 h 107"/>
                <a:gd name="T20" fmla="*/ 107 w 107"/>
                <a:gd name="T21" fmla="*/ 57 h 107"/>
                <a:gd name="T22" fmla="*/ 105 w 107"/>
                <a:gd name="T23" fmla="*/ 67 h 107"/>
                <a:gd name="T24" fmla="*/ 105 w 107"/>
                <a:gd name="T25" fmla="*/ 76 h 107"/>
                <a:gd name="T26" fmla="*/ 98 w 107"/>
                <a:gd name="T27" fmla="*/ 86 h 107"/>
                <a:gd name="T28" fmla="*/ 91 w 107"/>
                <a:gd name="T29" fmla="*/ 93 h 107"/>
                <a:gd name="T30" fmla="*/ 84 w 107"/>
                <a:gd name="T31" fmla="*/ 100 h 107"/>
                <a:gd name="T32" fmla="*/ 76 w 107"/>
                <a:gd name="T33" fmla="*/ 105 h 107"/>
                <a:gd name="T34" fmla="*/ 65 w 107"/>
                <a:gd name="T35" fmla="*/ 107 h 107"/>
                <a:gd name="T36" fmla="*/ 53 w 107"/>
                <a:gd name="T37" fmla="*/ 107 h 107"/>
                <a:gd name="T38" fmla="*/ 43 w 107"/>
                <a:gd name="T39" fmla="*/ 105 h 107"/>
                <a:gd name="T40" fmla="*/ 34 w 107"/>
                <a:gd name="T41" fmla="*/ 102 h 107"/>
                <a:gd name="T42" fmla="*/ 24 w 107"/>
                <a:gd name="T43" fmla="*/ 95 h 107"/>
                <a:gd name="T44" fmla="*/ 17 w 107"/>
                <a:gd name="T45" fmla="*/ 91 h 107"/>
                <a:gd name="T46" fmla="*/ 8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3 h 107"/>
                <a:gd name="T54" fmla="*/ 0 w 107"/>
                <a:gd name="T55" fmla="*/ 43 h 107"/>
                <a:gd name="T56" fmla="*/ 5 w 107"/>
                <a:gd name="T57" fmla="*/ 34 h 107"/>
                <a:gd name="T58" fmla="*/ 8 w 107"/>
                <a:gd name="T59" fmla="*/ 22 h 107"/>
                <a:gd name="T60" fmla="*/ 15 w 107"/>
                <a:gd name="T61" fmla="*/ 14 h 107"/>
                <a:gd name="T62" fmla="*/ 22 w 107"/>
                <a:gd name="T63" fmla="*/ 7 h 107"/>
                <a:gd name="T64" fmla="*/ 34 w 107"/>
                <a:gd name="T65" fmla="*/ 5 h 107"/>
                <a:gd name="T66" fmla="*/ 34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5"/>
                  </a:lnTo>
                  <a:lnTo>
                    <a:pt x="84" y="10"/>
                  </a:lnTo>
                  <a:lnTo>
                    <a:pt x="91" y="19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5" y="48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5" y="76"/>
                  </a:lnTo>
                  <a:lnTo>
                    <a:pt x="98" y="86"/>
                  </a:lnTo>
                  <a:lnTo>
                    <a:pt x="91" y="93"/>
                  </a:lnTo>
                  <a:lnTo>
                    <a:pt x="84" y="100"/>
                  </a:lnTo>
                  <a:lnTo>
                    <a:pt x="76" y="105"/>
                  </a:lnTo>
                  <a:lnTo>
                    <a:pt x="65" y="107"/>
                  </a:lnTo>
                  <a:lnTo>
                    <a:pt x="53" y="107"/>
                  </a:lnTo>
                  <a:lnTo>
                    <a:pt x="43" y="105"/>
                  </a:lnTo>
                  <a:lnTo>
                    <a:pt x="34" y="102"/>
                  </a:lnTo>
                  <a:lnTo>
                    <a:pt x="24" y="95"/>
                  </a:lnTo>
                  <a:lnTo>
                    <a:pt x="17" y="91"/>
                  </a:lnTo>
                  <a:lnTo>
                    <a:pt x="8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8" y="22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4" name="Freeform 174"/>
            <p:cNvSpPr>
              <a:spLocks/>
            </p:cNvSpPr>
            <p:nvPr/>
          </p:nvSpPr>
          <p:spPr bwMode="auto">
            <a:xfrm>
              <a:off x="4308" y="2699"/>
              <a:ext cx="110" cy="110"/>
            </a:xfrm>
            <a:custGeom>
              <a:avLst/>
              <a:gdLst>
                <a:gd name="T0" fmla="*/ 34 w 110"/>
                <a:gd name="T1" fmla="*/ 5 h 110"/>
                <a:gd name="T2" fmla="*/ 43 w 110"/>
                <a:gd name="T3" fmla="*/ 0 h 110"/>
                <a:gd name="T4" fmla="*/ 55 w 110"/>
                <a:gd name="T5" fmla="*/ 0 h 110"/>
                <a:gd name="T6" fmla="*/ 65 w 110"/>
                <a:gd name="T7" fmla="*/ 3 h 110"/>
                <a:gd name="T8" fmla="*/ 74 w 110"/>
                <a:gd name="T9" fmla="*/ 7 h 110"/>
                <a:gd name="T10" fmla="*/ 84 w 110"/>
                <a:gd name="T11" fmla="*/ 10 h 110"/>
                <a:gd name="T12" fmla="*/ 93 w 110"/>
                <a:gd name="T13" fmla="*/ 19 h 110"/>
                <a:gd name="T14" fmla="*/ 100 w 110"/>
                <a:gd name="T15" fmla="*/ 26 h 110"/>
                <a:gd name="T16" fmla="*/ 105 w 110"/>
                <a:gd name="T17" fmla="*/ 38 h 110"/>
                <a:gd name="T18" fmla="*/ 107 w 110"/>
                <a:gd name="T19" fmla="*/ 48 h 110"/>
                <a:gd name="T20" fmla="*/ 110 w 110"/>
                <a:gd name="T21" fmla="*/ 57 h 110"/>
                <a:gd name="T22" fmla="*/ 107 w 110"/>
                <a:gd name="T23" fmla="*/ 67 h 110"/>
                <a:gd name="T24" fmla="*/ 103 w 110"/>
                <a:gd name="T25" fmla="*/ 79 h 110"/>
                <a:gd name="T26" fmla="*/ 98 w 110"/>
                <a:gd name="T27" fmla="*/ 86 h 110"/>
                <a:gd name="T28" fmla="*/ 91 w 110"/>
                <a:gd name="T29" fmla="*/ 95 h 110"/>
                <a:gd name="T30" fmla="*/ 84 w 110"/>
                <a:gd name="T31" fmla="*/ 102 h 110"/>
                <a:gd name="T32" fmla="*/ 74 w 110"/>
                <a:gd name="T33" fmla="*/ 107 h 110"/>
                <a:gd name="T34" fmla="*/ 65 w 110"/>
                <a:gd name="T35" fmla="*/ 110 h 110"/>
                <a:gd name="T36" fmla="*/ 53 w 110"/>
                <a:gd name="T37" fmla="*/ 110 h 110"/>
                <a:gd name="T38" fmla="*/ 43 w 110"/>
                <a:gd name="T39" fmla="*/ 107 h 110"/>
                <a:gd name="T40" fmla="*/ 34 w 110"/>
                <a:gd name="T41" fmla="*/ 105 h 110"/>
                <a:gd name="T42" fmla="*/ 24 w 110"/>
                <a:gd name="T43" fmla="*/ 98 h 110"/>
                <a:gd name="T44" fmla="*/ 17 w 110"/>
                <a:gd name="T45" fmla="*/ 93 h 110"/>
                <a:gd name="T46" fmla="*/ 8 w 110"/>
                <a:gd name="T47" fmla="*/ 81 h 110"/>
                <a:gd name="T48" fmla="*/ 5 w 110"/>
                <a:gd name="T49" fmla="*/ 74 h 110"/>
                <a:gd name="T50" fmla="*/ 0 w 110"/>
                <a:gd name="T51" fmla="*/ 62 h 110"/>
                <a:gd name="T52" fmla="*/ 0 w 110"/>
                <a:gd name="T53" fmla="*/ 52 h 110"/>
                <a:gd name="T54" fmla="*/ 0 w 110"/>
                <a:gd name="T55" fmla="*/ 43 h 110"/>
                <a:gd name="T56" fmla="*/ 5 w 110"/>
                <a:gd name="T57" fmla="*/ 33 h 110"/>
                <a:gd name="T58" fmla="*/ 8 w 110"/>
                <a:gd name="T59" fmla="*/ 24 h 110"/>
                <a:gd name="T60" fmla="*/ 15 w 110"/>
                <a:gd name="T61" fmla="*/ 17 h 110"/>
                <a:gd name="T62" fmla="*/ 22 w 110"/>
                <a:gd name="T63" fmla="*/ 10 h 110"/>
                <a:gd name="T64" fmla="*/ 34 w 110"/>
                <a:gd name="T65" fmla="*/ 5 h 110"/>
                <a:gd name="T66" fmla="*/ 34 w 110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10"/>
                <a:gd name="T104" fmla="*/ 110 w 110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10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5" y="3"/>
                  </a:lnTo>
                  <a:lnTo>
                    <a:pt x="74" y="7"/>
                  </a:lnTo>
                  <a:lnTo>
                    <a:pt x="84" y="10"/>
                  </a:lnTo>
                  <a:lnTo>
                    <a:pt x="93" y="19"/>
                  </a:lnTo>
                  <a:lnTo>
                    <a:pt x="100" y="26"/>
                  </a:lnTo>
                  <a:lnTo>
                    <a:pt x="105" y="38"/>
                  </a:lnTo>
                  <a:lnTo>
                    <a:pt x="107" y="48"/>
                  </a:lnTo>
                  <a:lnTo>
                    <a:pt x="110" y="57"/>
                  </a:lnTo>
                  <a:lnTo>
                    <a:pt x="107" y="67"/>
                  </a:lnTo>
                  <a:lnTo>
                    <a:pt x="103" y="79"/>
                  </a:lnTo>
                  <a:lnTo>
                    <a:pt x="98" y="86"/>
                  </a:lnTo>
                  <a:lnTo>
                    <a:pt x="91" y="95"/>
                  </a:lnTo>
                  <a:lnTo>
                    <a:pt x="84" y="102"/>
                  </a:lnTo>
                  <a:lnTo>
                    <a:pt x="74" y="107"/>
                  </a:lnTo>
                  <a:lnTo>
                    <a:pt x="65" y="110"/>
                  </a:lnTo>
                  <a:lnTo>
                    <a:pt x="53" y="110"/>
                  </a:lnTo>
                  <a:lnTo>
                    <a:pt x="43" y="107"/>
                  </a:lnTo>
                  <a:lnTo>
                    <a:pt x="34" y="105"/>
                  </a:lnTo>
                  <a:lnTo>
                    <a:pt x="24" y="98"/>
                  </a:lnTo>
                  <a:lnTo>
                    <a:pt x="17" y="93"/>
                  </a:lnTo>
                  <a:lnTo>
                    <a:pt x="8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5" y="33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2" y="1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5" name="Freeform 175"/>
            <p:cNvSpPr>
              <a:spLocks/>
            </p:cNvSpPr>
            <p:nvPr/>
          </p:nvSpPr>
          <p:spPr bwMode="auto">
            <a:xfrm>
              <a:off x="4242" y="2951"/>
              <a:ext cx="107" cy="107"/>
            </a:xfrm>
            <a:custGeom>
              <a:avLst/>
              <a:gdLst>
                <a:gd name="T0" fmla="*/ 33 w 107"/>
                <a:gd name="T1" fmla="*/ 5 h 107"/>
                <a:gd name="T2" fmla="*/ 43 w 107"/>
                <a:gd name="T3" fmla="*/ 0 h 107"/>
                <a:gd name="T4" fmla="*/ 54 w 107"/>
                <a:gd name="T5" fmla="*/ 0 h 107"/>
                <a:gd name="T6" fmla="*/ 64 w 107"/>
                <a:gd name="T7" fmla="*/ 0 h 107"/>
                <a:gd name="T8" fmla="*/ 74 w 107"/>
                <a:gd name="T9" fmla="*/ 5 h 107"/>
                <a:gd name="T10" fmla="*/ 83 w 107"/>
                <a:gd name="T11" fmla="*/ 10 h 107"/>
                <a:gd name="T12" fmla="*/ 93 w 107"/>
                <a:gd name="T13" fmla="*/ 17 h 107"/>
                <a:gd name="T14" fmla="*/ 97 w 107"/>
                <a:gd name="T15" fmla="*/ 24 h 107"/>
                <a:gd name="T16" fmla="*/ 104 w 107"/>
                <a:gd name="T17" fmla="*/ 36 h 107"/>
                <a:gd name="T18" fmla="*/ 107 w 107"/>
                <a:gd name="T19" fmla="*/ 45 h 107"/>
                <a:gd name="T20" fmla="*/ 107 w 107"/>
                <a:gd name="T21" fmla="*/ 57 h 107"/>
                <a:gd name="T22" fmla="*/ 107 w 107"/>
                <a:gd name="T23" fmla="*/ 67 h 107"/>
                <a:gd name="T24" fmla="*/ 104 w 107"/>
                <a:gd name="T25" fmla="*/ 76 h 107"/>
                <a:gd name="T26" fmla="*/ 97 w 107"/>
                <a:gd name="T27" fmla="*/ 86 h 107"/>
                <a:gd name="T28" fmla="*/ 93 w 107"/>
                <a:gd name="T29" fmla="*/ 93 h 107"/>
                <a:gd name="T30" fmla="*/ 83 w 107"/>
                <a:gd name="T31" fmla="*/ 100 h 107"/>
                <a:gd name="T32" fmla="*/ 76 w 107"/>
                <a:gd name="T33" fmla="*/ 105 h 107"/>
                <a:gd name="T34" fmla="*/ 64 w 107"/>
                <a:gd name="T35" fmla="*/ 107 h 107"/>
                <a:gd name="T36" fmla="*/ 54 w 107"/>
                <a:gd name="T37" fmla="*/ 107 h 107"/>
                <a:gd name="T38" fmla="*/ 43 w 107"/>
                <a:gd name="T39" fmla="*/ 105 h 107"/>
                <a:gd name="T40" fmla="*/ 33 w 107"/>
                <a:gd name="T41" fmla="*/ 103 h 107"/>
                <a:gd name="T42" fmla="*/ 24 w 107"/>
                <a:gd name="T43" fmla="*/ 95 h 107"/>
                <a:gd name="T44" fmla="*/ 16 w 107"/>
                <a:gd name="T45" fmla="*/ 91 h 107"/>
                <a:gd name="T46" fmla="*/ 7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3 h 107"/>
                <a:gd name="T54" fmla="*/ 0 w 107"/>
                <a:gd name="T55" fmla="*/ 43 h 107"/>
                <a:gd name="T56" fmla="*/ 5 w 107"/>
                <a:gd name="T57" fmla="*/ 34 h 107"/>
                <a:gd name="T58" fmla="*/ 7 w 107"/>
                <a:gd name="T59" fmla="*/ 24 h 107"/>
                <a:gd name="T60" fmla="*/ 14 w 107"/>
                <a:gd name="T61" fmla="*/ 15 h 107"/>
                <a:gd name="T62" fmla="*/ 21 w 107"/>
                <a:gd name="T63" fmla="*/ 7 h 107"/>
                <a:gd name="T64" fmla="*/ 33 w 107"/>
                <a:gd name="T65" fmla="*/ 5 h 107"/>
                <a:gd name="T66" fmla="*/ 33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5"/>
                  </a:moveTo>
                  <a:lnTo>
                    <a:pt x="43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97" y="24"/>
                  </a:lnTo>
                  <a:lnTo>
                    <a:pt x="104" y="36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7"/>
                  </a:lnTo>
                  <a:lnTo>
                    <a:pt x="104" y="76"/>
                  </a:lnTo>
                  <a:lnTo>
                    <a:pt x="97" y="86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6" y="105"/>
                  </a:lnTo>
                  <a:lnTo>
                    <a:pt x="64" y="107"/>
                  </a:lnTo>
                  <a:lnTo>
                    <a:pt x="54" y="107"/>
                  </a:lnTo>
                  <a:lnTo>
                    <a:pt x="43" y="105"/>
                  </a:lnTo>
                  <a:lnTo>
                    <a:pt x="33" y="103"/>
                  </a:lnTo>
                  <a:lnTo>
                    <a:pt x="24" y="95"/>
                  </a:lnTo>
                  <a:lnTo>
                    <a:pt x="16" y="91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5" y="34"/>
                  </a:lnTo>
                  <a:lnTo>
                    <a:pt x="7" y="24"/>
                  </a:lnTo>
                  <a:lnTo>
                    <a:pt x="14" y="15"/>
                  </a:lnTo>
                  <a:lnTo>
                    <a:pt x="21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6" name="Freeform 176"/>
            <p:cNvSpPr>
              <a:spLocks/>
            </p:cNvSpPr>
            <p:nvPr/>
          </p:nvSpPr>
          <p:spPr bwMode="auto">
            <a:xfrm>
              <a:off x="4080" y="3080"/>
              <a:ext cx="107" cy="107"/>
            </a:xfrm>
            <a:custGeom>
              <a:avLst/>
              <a:gdLst>
                <a:gd name="T0" fmla="*/ 33 w 107"/>
                <a:gd name="T1" fmla="*/ 4 h 107"/>
                <a:gd name="T2" fmla="*/ 43 w 107"/>
                <a:gd name="T3" fmla="*/ 0 h 107"/>
                <a:gd name="T4" fmla="*/ 52 w 107"/>
                <a:gd name="T5" fmla="*/ 0 h 107"/>
                <a:gd name="T6" fmla="*/ 62 w 107"/>
                <a:gd name="T7" fmla="*/ 0 h 107"/>
                <a:gd name="T8" fmla="*/ 74 w 107"/>
                <a:gd name="T9" fmla="*/ 7 h 107"/>
                <a:gd name="T10" fmla="*/ 81 w 107"/>
                <a:gd name="T11" fmla="*/ 9 h 107"/>
                <a:gd name="T12" fmla="*/ 90 w 107"/>
                <a:gd name="T13" fmla="*/ 16 h 107"/>
                <a:gd name="T14" fmla="*/ 98 w 107"/>
                <a:gd name="T15" fmla="*/ 26 h 107"/>
                <a:gd name="T16" fmla="*/ 105 w 107"/>
                <a:gd name="T17" fmla="*/ 35 h 107"/>
                <a:gd name="T18" fmla="*/ 105 w 107"/>
                <a:gd name="T19" fmla="*/ 45 h 107"/>
                <a:gd name="T20" fmla="*/ 107 w 107"/>
                <a:gd name="T21" fmla="*/ 54 h 107"/>
                <a:gd name="T22" fmla="*/ 105 w 107"/>
                <a:gd name="T23" fmla="*/ 64 h 107"/>
                <a:gd name="T24" fmla="*/ 105 w 107"/>
                <a:gd name="T25" fmla="*/ 76 h 107"/>
                <a:gd name="T26" fmla="*/ 98 w 107"/>
                <a:gd name="T27" fmla="*/ 83 h 107"/>
                <a:gd name="T28" fmla="*/ 90 w 107"/>
                <a:gd name="T29" fmla="*/ 92 h 107"/>
                <a:gd name="T30" fmla="*/ 83 w 107"/>
                <a:gd name="T31" fmla="*/ 100 h 107"/>
                <a:gd name="T32" fmla="*/ 76 w 107"/>
                <a:gd name="T33" fmla="*/ 107 h 107"/>
                <a:gd name="T34" fmla="*/ 64 w 107"/>
                <a:gd name="T35" fmla="*/ 107 h 107"/>
                <a:gd name="T36" fmla="*/ 52 w 107"/>
                <a:gd name="T37" fmla="*/ 107 h 107"/>
                <a:gd name="T38" fmla="*/ 43 w 107"/>
                <a:gd name="T39" fmla="*/ 104 h 107"/>
                <a:gd name="T40" fmla="*/ 33 w 107"/>
                <a:gd name="T41" fmla="*/ 102 h 107"/>
                <a:gd name="T42" fmla="*/ 24 w 107"/>
                <a:gd name="T43" fmla="*/ 97 h 107"/>
                <a:gd name="T44" fmla="*/ 14 w 107"/>
                <a:gd name="T45" fmla="*/ 90 h 107"/>
                <a:gd name="T46" fmla="*/ 7 w 107"/>
                <a:gd name="T47" fmla="*/ 81 h 107"/>
                <a:gd name="T48" fmla="*/ 5 w 107"/>
                <a:gd name="T49" fmla="*/ 73 h 107"/>
                <a:gd name="T50" fmla="*/ 0 w 107"/>
                <a:gd name="T51" fmla="*/ 62 h 107"/>
                <a:gd name="T52" fmla="*/ 0 w 107"/>
                <a:gd name="T53" fmla="*/ 50 h 107"/>
                <a:gd name="T54" fmla="*/ 0 w 107"/>
                <a:gd name="T55" fmla="*/ 40 h 107"/>
                <a:gd name="T56" fmla="*/ 5 w 107"/>
                <a:gd name="T57" fmla="*/ 31 h 107"/>
                <a:gd name="T58" fmla="*/ 10 w 107"/>
                <a:gd name="T59" fmla="*/ 21 h 107"/>
                <a:gd name="T60" fmla="*/ 14 w 107"/>
                <a:gd name="T61" fmla="*/ 16 h 107"/>
                <a:gd name="T62" fmla="*/ 24 w 107"/>
                <a:gd name="T63" fmla="*/ 7 h 107"/>
                <a:gd name="T64" fmla="*/ 33 w 107"/>
                <a:gd name="T65" fmla="*/ 4 h 107"/>
                <a:gd name="T66" fmla="*/ 33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4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7"/>
                  </a:lnTo>
                  <a:lnTo>
                    <a:pt x="81" y="9"/>
                  </a:lnTo>
                  <a:lnTo>
                    <a:pt x="90" y="16"/>
                  </a:lnTo>
                  <a:lnTo>
                    <a:pt x="98" y="26"/>
                  </a:lnTo>
                  <a:lnTo>
                    <a:pt x="105" y="35"/>
                  </a:lnTo>
                  <a:lnTo>
                    <a:pt x="105" y="45"/>
                  </a:lnTo>
                  <a:lnTo>
                    <a:pt x="107" y="54"/>
                  </a:lnTo>
                  <a:lnTo>
                    <a:pt x="105" y="64"/>
                  </a:lnTo>
                  <a:lnTo>
                    <a:pt x="105" y="76"/>
                  </a:lnTo>
                  <a:lnTo>
                    <a:pt x="98" y="83"/>
                  </a:lnTo>
                  <a:lnTo>
                    <a:pt x="90" y="92"/>
                  </a:lnTo>
                  <a:lnTo>
                    <a:pt x="83" y="100"/>
                  </a:lnTo>
                  <a:lnTo>
                    <a:pt x="76" y="107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3" y="104"/>
                  </a:lnTo>
                  <a:lnTo>
                    <a:pt x="33" y="102"/>
                  </a:lnTo>
                  <a:lnTo>
                    <a:pt x="24" y="97"/>
                  </a:lnTo>
                  <a:lnTo>
                    <a:pt x="14" y="90"/>
                  </a:lnTo>
                  <a:lnTo>
                    <a:pt x="7" y="81"/>
                  </a:lnTo>
                  <a:lnTo>
                    <a:pt x="5" y="73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0" y="21"/>
                  </a:lnTo>
                  <a:lnTo>
                    <a:pt x="14" y="16"/>
                  </a:lnTo>
                  <a:lnTo>
                    <a:pt x="24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7" name="Freeform 177"/>
            <p:cNvSpPr>
              <a:spLocks/>
            </p:cNvSpPr>
            <p:nvPr/>
          </p:nvSpPr>
          <p:spPr bwMode="auto">
            <a:xfrm>
              <a:off x="3876" y="3175"/>
              <a:ext cx="107" cy="107"/>
            </a:xfrm>
            <a:custGeom>
              <a:avLst/>
              <a:gdLst>
                <a:gd name="T0" fmla="*/ 35 w 107"/>
                <a:gd name="T1" fmla="*/ 5 h 107"/>
                <a:gd name="T2" fmla="*/ 45 w 107"/>
                <a:gd name="T3" fmla="*/ 0 h 107"/>
                <a:gd name="T4" fmla="*/ 54 w 107"/>
                <a:gd name="T5" fmla="*/ 0 h 107"/>
                <a:gd name="T6" fmla="*/ 64 w 107"/>
                <a:gd name="T7" fmla="*/ 2 h 107"/>
                <a:gd name="T8" fmla="*/ 73 w 107"/>
                <a:gd name="T9" fmla="*/ 7 h 107"/>
                <a:gd name="T10" fmla="*/ 83 w 107"/>
                <a:gd name="T11" fmla="*/ 9 h 107"/>
                <a:gd name="T12" fmla="*/ 92 w 107"/>
                <a:gd name="T13" fmla="*/ 16 h 107"/>
                <a:gd name="T14" fmla="*/ 97 w 107"/>
                <a:gd name="T15" fmla="*/ 26 h 107"/>
                <a:gd name="T16" fmla="*/ 104 w 107"/>
                <a:gd name="T17" fmla="*/ 35 h 107"/>
                <a:gd name="T18" fmla="*/ 107 w 107"/>
                <a:gd name="T19" fmla="*/ 45 h 107"/>
                <a:gd name="T20" fmla="*/ 107 w 107"/>
                <a:gd name="T21" fmla="*/ 54 h 107"/>
                <a:gd name="T22" fmla="*/ 107 w 107"/>
                <a:gd name="T23" fmla="*/ 66 h 107"/>
                <a:gd name="T24" fmla="*/ 102 w 107"/>
                <a:gd name="T25" fmla="*/ 76 h 107"/>
                <a:gd name="T26" fmla="*/ 97 w 107"/>
                <a:gd name="T27" fmla="*/ 85 h 107"/>
                <a:gd name="T28" fmla="*/ 92 w 107"/>
                <a:gd name="T29" fmla="*/ 93 h 107"/>
                <a:gd name="T30" fmla="*/ 83 w 107"/>
                <a:gd name="T31" fmla="*/ 100 h 107"/>
                <a:gd name="T32" fmla="*/ 73 w 107"/>
                <a:gd name="T33" fmla="*/ 104 h 107"/>
                <a:gd name="T34" fmla="*/ 64 w 107"/>
                <a:gd name="T35" fmla="*/ 107 h 107"/>
                <a:gd name="T36" fmla="*/ 52 w 107"/>
                <a:gd name="T37" fmla="*/ 107 h 107"/>
                <a:gd name="T38" fmla="*/ 42 w 107"/>
                <a:gd name="T39" fmla="*/ 104 h 107"/>
                <a:gd name="T40" fmla="*/ 33 w 107"/>
                <a:gd name="T41" fmla="*/ 104 h 107"/>
                <a:gd name="T42" fmla="*/ 23 w 107"/>
                <a:gd name="T43" fmla="*/ 97 h 107"/>
                <a:gd name="T44" fmla="*/ 16 w 107"/>
                <a:gd name="T45" fmla="*/ 90 h 107"/>
                <a:gd name="T46" fmla="*/ 7 w 107"/>
                <a:gd name="T47" fmla="*/ 81 h 107"/>
                <a:gd name="T48" fmla="*/ 4 w 107"/>
                <a:gd name="T49" fmla="*/ 74 h 107"/>
                <a:gd name="T50" fmla="*/ 0 w 107"/>
                <a:gd name="T51" fmla="*/ 62 h 107"/>
                <a:gd name="T52" fmla="*/ 0 w 107"/>
                <a:gd name="T53" fmla="*/ 52 h 107"/>
                <a:gd name="T54" fmla="*/ 0 w 107"/>
                <a:gd name="T55" fmla="*/ 40 h 107"/>
                <a:gd name="T56" fmla="*/ 4 w 107"/>
                <a:gd name="T57" fmla="*/ 31 h 107"/>
                <a:gd name="T58" fmla="*/ 7 w 107"/>
                <a:gd name="T59" fmla="*/ 21 h 107"/>
                <a:gd name="T60" fmla="*/ 16 w 107"/>
                <a:gd name="T61" fmla="*/ 16 h 107"/>
                <a:gd name="T62" fmla="*/ 23 w 107"/>
                <a:gd name="T63" fmla="*/ 7 h 107"/>
                <a:gd name="T64" fmla="*/ 35 w 107"/>
                <a:gd name="T65" fmla="*/ 5 h 107"/>
                <a:gd name="T66" fmla="*/ 35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3" y="7"/>
                  </a:lnTo>
                  <a:lnTo>
                    <a:pt x="83" y="9"/>
                  </a:lnTo>
                  <a:lnTo>
                    <a:pt x="92" y="16"/>
                  </a:lnTo>
                  <a:lnTo>
                    <a:pt x="97" y="26"/>
                  </a:lnTo>
                  <a:lnTo>
                    <a:pt x="104" y="35"/>
                  </a:lnTo>
                  <a:lnTo>
                    <a:pt x="107" y="45"/>
                  </a:lnTo>
                  <a:lnTo>
                    <a:pt x="107" y="54"/>
                  </a:lnTo>
                  <a:lnTo>
                    <a:pt x="107" y="66"/>
                  </a:lnTo>
                  <a:lnTo>
                    <a:pt x="102" y="76"/>
                  </a:lnTo>
                  <a:lnTo>
                    <a:pt x="97" y="85"/>
                  </a:lnTo>
                  <a:lnTo>
                    <a:pt x="92" y="93"/>
                  </a:lnTo>
                  <a:lnTo>
                    <a:pt x="83" y="100"/>
                  </a:lnTo>
                  <a:lnTo>
                    <a:pt x="73" y="104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2" y="104"/>
                  </a:lnTo>
                  <a:lnTo>
                    <a:pt x="33" y="104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7" y="81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21"/>
                  </a:lnTo>
                  <a:lnTo>
                    <a:pt x="16" y="16"/>
                  </a:lnTo>
                  <a:lnTo>
                    <a:pt x="23" y="7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8" name="Freeform 178"/>
            <p:cNvSpPr>
              <a:spLocks/>
            </p:cNvSpPr>
            <p:nvPr/>
          </p:nvSpPr>
          <p:spPr bwMode="auto">
            <a:xfrm>
              <a:off x="3983" y="1874"/>
              <a:ext cx="109" cy="109"/>
            </a:xfrm>
            <a:custGeom>
              <a:avLst/>
              <a:gdLst>
                <a:gd name="T0" fmla="*/ 35 w 109"/>
                <a:gd name="T1" fmla="*/ 5 h 109"/>
                <a:gd name="T2" fmla="*/ 45 w 109"/>
                <a:gd name="T3" fmla="*/ 0 h 109"/>
                <a:gd name="T4" fmla="*/ 54 w 109"/>
                <a:gd name="T5" fmla="*/ 0 h 109"/>
                <a:gd name="T6" fmla="*/ 64 w 109"/>
                <a:gd name="T7" fmla="*/ 0 h 109"/>
                <a:gd name="T8" fmla="*/ 76 w 109"/>
                <a:gd name="T9" fmla="*/ 5 h 109"/>
                <a:gd name="T10" fmla="*/ 83 w 109"/>
                <a:gd name="T11" fmla="*/ 9 h 109"/>
                <a:gd name="T12" fmla="*/ 92 w 109"/>
                <a:gd name="T13" fmla="*/ 19 h 109"/>
                <a:gd name="T14" fmla="*/ 99 w 109"/>
                <a:gd name="T15" fmla="*/ 26 h 109"/>
                <a:gd name="T16" fmla="*/ 107 w 109"/>
                <a:gd name="T17" fmla="*/ 38 h 109"/>
                <a:gd name="T18" fmla="*/ 107 w 109"/>
                <a:gd name="T19" fmla="*/ 48 h 109"/>
                <a:gd name="T20" fmla="*/ 109 w 109"/>
                <a:gd name="T21" fmla="*/ 57 h 109"/>
                <a:gd name="T22" fmla="*/ 107 w 109"/>
                <a:gd name="T23" fmla="*/ 67 h 109"/>
                <a:gd name="T24" fmla="*/ 104 w 109"/>
                <a:gd name="T25" fmla="*/ 76 h 109"/>
                <a:gd name="T26" fmla="*/ 97 w 109"/>
                <a:gd name="T27" fmla="*/ 86 h 109"/>
                <a:gd name="T28" fmla="*/ 92 w 109"/>
                <a:gd name="T29" fmla="*/ 95 h 109"/>
                <a:gd name="T30" fmla="*/ 83 w 109"/>
                <a:gd name="T31" fmla="*/ 100 h 109"/>
                <a:gd name="T32" fmla="*/ 76 w 109"/>
                <a:gd name="T33" fmla="*/ 107 h 109"/>
                <a:gd name="T34" fmla="*/ 64 w 109"/>
                <a:gd name="T35" fmla="*/ 109 h 109"/>
                <a:gd name="T36" fmla="*/ 54 w 109"/>
                <a:gd name="T37" fmla="*/ 109 h 109"/>
                <a:gd name="T38" fmla="*/ 45 w 109"/>
                <a:gd name="T39" fmla="*/ 107 h 109"/>
                <a:gd name="T40" fmla="*/ 35 w 109"/>
                <a:gd name="T41" fmla="*/ 105 h 109"/>
                <a:gd name="T42" fmla="*/ 26 w 109"/>
                <a:gd name="T43" fmla="*/ 97 h 109"/>
                <a:gd name="T44" fmla="*/ 16 w 109"/>
                <a:gd name="T45" fmla="*/ 90 h 109"/>
                <a:gd name="T46" fmla="*/ 9 w 109"/>
                <a:gd name="T47" fmla="*/ 81 h 109"/>
                <a:gd name="T48" fmla="*/ 4 w 109"/>
                <a:gd name="T49" fmla="*/ 74 h 109"/>
                <a:gd name="T50" fmla="*/ 0 w 109"/>
                <a:gd name="T51" fmla="*/ 62 h 109"/>
                <a:gd name="T52" fmla="*/ 0 w 109"/>
                <a:gd name="T53" fmla="*/ 52 h 109"/>
                <a:gd name="T54" fmla="*/ 0 w 109"/>
                <a:gd name="T55" fmla="*/ 43 h 109"/>
                <a:gd name="T56" fmla="*/ 4 w 109"/>
                <a:gd name="T57" fmla="*/ 33 h 109"/>
                <a:gd name="T58" fmla="*/ 9 w 109"/>
                <a:gd name="T59" fmla="*/ 24 h 109"/>
                <a:gd name="T60" fmla="*/ 16 w 109"/>
                <a:gd name="T61" fmla="*/ 17 h 109"/>
                <a:gd name="T62" fmla="*/ 23 w 109"/>
                <a:gd name="T63" fmla="*/ 9 h 109"/>
                <a:gd name="T64" fmla="*/ 35 w 109"/>
                <a:gd name="T65" fmla="*/ 5 h 109"/>
                <a:gd name="T66" fmla="*/ 35 w 109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9"/>
                <a:gd name="T104" fmla="*/ 109 w 10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9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5"/>
                  </a:lnTo>
                  <a:lnTo>
                    <a:pt x="83" y="9"/>
                  </a:lnTo>
                  <a:lnTo>
                    <a:pt x="92" y="19"/>
                  </a:lnTo>
                  <a:lnTo>
                    <a:pt x="99" y="26"/>
                  </a:lnTo>
                  <a:lnTo>
                    <a:pt x="107" y="38"/>
                  </a:lnTo>
                  <a:lnTo>
                    <a:pt x="107" y="48"/>
                  </a:lnTo>
                  <a:lnTo>
                    <a:pt x="109" y="57"/>
                  </a:lnTo>
                  <a:lnTo>
                    <a:pt x="107" y="67"/>
                  </a:lnTo>
                  <a:lnTo>
                    <a:pt x="104" y="76"/>
                  </a:lnTo>
                  <a:lnTo>
                    <a:pt x="97" y="86"/>
                  </a:lnTo>
                  <a:lnTo>
                    <a:pt x="92" y="95"/>
                  </a:lnTo>
                  <a:lnTo>
                    <a:pt x="83" y="100"/>
                  </a:lnTo>
                  <a:lnTo>
                    <a:pt x="76" y="107"/>
                  </a:lnTo>
                  <a:lnTo>
                    <a:pt x="64" y="109"/>
                  </a:lnTo>
                  <a:lnTo>
                    <a:pt x="54" y="109"/>
                  </a:lnTo>
                  <a:lnTo>
                    <a:pt x="45" y="107"/>
                  </a:lnTo>
                  <a:lnTo>
                    <a:pt x="35" y="105"/>
                  </a:lnTo>
                  <a:lnTo>
                    <a:pt x="26" y="97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4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39" name="Freeform 179"/>
            <p:cNvSpPr>
              <a:spLocks/>
            </p:cNvSpPr>
            <p:nvPr/>
          </p:nvSpPr>
          <p:spPr bwMode="auto">
            <a:xfrm>
              <a:off x="3669" y="3134"/>
              <a:ext cx="107" cy="107"/>
            </a:xfrm>
            <a:custGeom>
              <a:avLst/>
              <a:gdLst>
                <a:gd name="T0" fmla="*/ 35 w 107"/>
                <a:gd name="T1" fmla="*/ 5 h 107"/>
                <a:gd name="T2" fmla="*/ 45 w 107"/>
                <a:gd name="T3" fmla="*/ 0 h 107"/>
                <a:gd name="T4" fmla="*/ 54 w 107"/>
                <a:gd name="T5" fmla="*/ 0 h 107"/>
                <a:gd name="T6" fmla="*/ 64 w 107"/>
                <a:gd name="T7" fmla="*/ 0 h 107"/>
                <a:gd name="T8" fmla="*/ 73 w 107"/>
                <a:gd name="T9" fmla="*/ 5 h 107"/>
                <a:gd name="T10" fmla="*/ 83 w 107"/>
                <a:gd name="T11" fmla="*/ 10 h 107"/>
                <a:gd name="T12" fmla="*/ 93 w 107"/>
                <a:gd name="T13" fmla="*/ 17 h 107"/>
                <a:gd name="T14" fmla="*/ 97 w 107"/>
                <a:gd name="T15" fmla="*/ 24 h 107"/>
                <a:gd name="T16" fmla="*/ 104 w 107"/>
                <a:gd name="T17" fmla="*/ 36 h 107"/>
                <a:gd name="T18" fmla="*/ 107 w 107"/>
                <a:gd name="T19" fmla="*/ 46 h 107"/>
                <a:gd name="T20" fmla="*/ 107 w 107"/>
                <a:gd name="T21" fmla="*/ 57 h 107"/>
                <a:gd name="T22" fmla="*/ 107 w 107"/>
                <a:gd name="T23" fmla="*/ 67 h 107"/>
                <a:gd name="T24" fmla="*/ 104 w 107"/>
                <a:gd name="T25" fmla="*/ 76 h 107"/>
                <a:gd name="T26" fmla="*/ 97 w 107"/>
                <a:gd name="T27" fmla="*/ 86 h 107"/>
                <a:gd name="T28" fmla="*/ 93 w 107"/>
                <a:gd name="T29" fmla="*/ 93 h 107"/>
                <a:gd name="T30" fmla="*/ 83 w 107"/>
                <a:gd name="T31" fmla="*/ 100 h 107"/>
                <a:gd name="T32" fmla="*/ 76 w 107"/>
                <a:gd name="T33" fmla="*/ 107 h 107"/>
                <a:gd name="T34" fmla="*/ 64 w 107"/>
                <a:gd name="T35" fmla="*/ 107 h 107"/>
                <a:gd name="T36" fmla="*/ 54 w 107"/>
                <a:gd name="T37" fmla="*/ 107 h 107"/>
                <a:gd name="T38" fmla="*/ 43 w 107"/>
                <a:gd name="T39" fmla="*/ 107 h 107"/>
                <a:gd name="T40" fmla="*/ 33 w 107"/>
                <a:gd name="T41" fmla="*/ 103 h 107"/>
                <a:gd name="T42" fmla="*/ 24 w 107"/>
                <a:gd name="T43" fmla="*/ 95 h 107"/>
                <a:gd name="T44" fmla="*/ 16 w 107"/>
                <a:gd name="T45" fmla="*/ 91 h 107"/>
                <a:gd name="T46" fmla="*/ 7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3 h 107"/>
                <a:gd name="T54" fmla="*/ 0 w 107"/>
                <a:gd name="T55" fmla="*/ 41 h 107"/>
                <a:gd name="T56" fmla="*/ 5 w 107"/>
                <a:gd name="T57" fmla="*/ 31 h 107"/>
                <a:gd name="T58" fmla="*/ 9 w 107"/>
                <a:gd name="T59" fmla="*/ 22 h 107"/>
                <a:gd name="T60" fmla="*/ 16 w 107"/>
                <a:gd name="T61" fmla="*/ 15 h 107"/>
                <a:gd name="T62" fmla="*/ 24 w 107"/>
                <a:gd name="T63" fmla="*/ 8 h 107"/>
                <a:gd name="T64" fmla="*/ 35 w 107"/>
                <a:gd name="T65" fmla="*/ 5 h 107"/>
                <a:gd name="T66" fmla="*/ 35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5" y="5"/>
                  </a:move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5"/>
                  </a:lnTo>
                  <a:lnTo>
                    <a:pt x="83" y="10"/>
                  </a:lnTo>
                  <a:lnTo>
                    <a:pt x="93" y="17"/>
                  </a:lnTo>
                  <a:lnTo>
                    <a:pt x="97" y="24"/>
                  </a:lnTo>
                  <a:lnTo>
                    <a:pt x="104" y="36"/>
                  </a:lnTo>
                  <a:lnTo>
                    <a:pt x="107" y="46"/>
                  </a:lnTo>
                  <a:lnTo>
                    <a:pt x="107" y="57"/>
                  </a:lnTo>
                  <a:lnTo>
                    <a:pt x="107" y="67"/>
                  </a:lnTo>
                  <a:lnTo>
                    <a:pt x="104" y="76"/>
                  </a:lnTo>
                  <a:lnTo>
                    <a:pt x="97" y="86"/>
                  </a:lnTo>
                  <a:lnTo>
                    <a:pt x="93" y="93"/>
                  </a:lnTo>
                  <a:lnTo>
                    <a:pt x="83" y="100"/>
                  </a:lnTo>
                  <a:lnTo>
                    <a:pt x="76" y="107"/>
                  </a:lnTo>
                  <a:lnTo>
                    <a:pt x="64" y="107"/>
                  </a:lnTo>
                  <a:lnTo>
                    <a:pt x="54" y="107"/>
                  </a:lnTo>
                  <a:lnTo>
                    <a:pt x="43" y="107"/>
                  </a:lnTo>
                  <a:lnTo>
                    <a:pt x="33" y="103"/>
                  </a:lnTo>
                  <a:lnTo>
                    <a:pt x="24" y="95"/>
                  </a:lnTo>
                  <a:lnTo>
                    <a:pt x="16" y="91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9" y="22"/>
                  </a:lnTo>
                  <a:lnTo>
                    <a:pt x="16" y="15"/>
                  </a:lnTo>
                  <a:lnTo>
                    <a:pt x="24" y="8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0" name="Freeform 180"/>
            <p:cNvSpPr>
              <a:spLocks/>
            </p:cNvSpPr>
            <p:nvPr/>
          </p:nvSpPr>
          <p:spPr bwMode="auto">
            <a:xfrm>
              <a:off x="3479" y="3020"/>
              <a:ext cx="109" cy="110"/>
            </a:xfrm>
            <a:custGeom>
              <a:avLst/>
              <a:gdLst>
                <a:gd name="T0" fmla="*/ 33 w 109"/>
                <a:gd name="T1" fmla="*/ 5 h 110"/>
                <a:gd name="T2" fmla="*/ 42 w 109"/>
                <a:gd name="T3" fmla="*/ 0 h 110"/>
                <a:gd name="T4" fmla="*/ 54 w 109"/>
                <a:gd name="T5" fmla="*/ 0 h 110"/>
                <a:gd name="T6" fmla="*/ 64 w 109"/>
                <a:gd name="T7" fmla="*/ 3 h 110"/>
                <a:gd name="T8" fmla="*/ 76 w 109"/>
                <a:gd name="T9" fmla="*/ 7 h 110"/>
                <a:gd name="T10" fmla="*/ 83 w 109"/>
                <a:gd name="T11" fmla="*/ 10 h 110"/>
                <a:gd name="T12" fmla="*/ 92 w 109"/>
                <a:gd name="T13" fmla="*/ 17 h 110"/>
                <a:gd name="T14" fmla="*/ 99 w 109"/>
                <a:gd name="T15" fmla="*/ 26 h 110"/>
                <a:gd name="T16" fmla="*/ 107 w 109"/>
                <a:gd name="T17" fmla="*/ 36 h 110"/>
                <a:gd name="T18" fmla="*/ 107 w 109"/>
                <a:gd name="T19" fmla="*/ 45 h 110"/>
                <a:gd name="T20" fmla="*/ 109 w 109"/>
                <a:gd name="T21" fmla="*/ 55 h 110"/>
                <a:gd name="T22" fmla="*/ 107 w 109"/>
                <a:gd name="T23" fmla="*/ 67 h 110"/>
                <a:gd name="T24" fmla="*/ 107 w 109"/>
                <a:gd name="T25" fmla="*/ 76 h 110"/>
                <a:gd name="T26" fmla="*/ 99 w 109"/>
                <a:gd name="T27" fmla="*/ 86 h 110"/>
                <a:gd name="T28" fmla="*/ 92 w 109"/>
                <a:gd name="T29" fmla="*/ 93 h 110"/>
                <a:gd name="T30" fmla="*/ 85 w 109"/>
                <a:gd name="T31" fmla="*/ 100 h 110"/>
                <a:gd name="T32" fmla="*/ 76 w 109"/>
                <a:gd name="T33" fmla="*/ 105 h 110"/>
                <a:gd name="T34" fmla="*/ 64 w 109"/>
                <a:gd name="T35" fmla="*/ 107 h 110"/>
                <a:gd name="T36" fmla="*/ 54 w 109"/>
                <a:gd name="T37" fmla="*/ 110 h 110"/>
                <a:gd name="T38" fmla="*/ 42 w 109"/>
                <a:gd name="T39" fmla="*/ 107 h 110"/>
                <a:gd name="T40" fmla="*/ 33 w 109"/>
                <a:gd name="T41" fmla="*/ 105 h 110"/>
                <a:gd name="T42" fmla="*/ 23 w 109"/>
                <a:gd name="T43" fmla="*/ 98 h 110"/>
                <a:gd name="T44" fmla="*/ 16 w 109"/>
                <a:gd name="T45" fmla="*/ 91 h 110"/>
                <a:gd name="T46" fmla="*/ 9 w 109"/>
                <a:gd name="T47" fmla="*/ 83 h 110"/>
                <a:gd name="T48" fmla="*/ 4 w 109"/>
                <a:gd name="T49" fmla="*/ 76 h 110"/>
                <a:gd name="T50" fmla="*/ 0 w 109"/>
                <a:gd name="T51" fmla="*/ 62 h 110"/>
                <a:gd name="T52" fmla="*/ 0 w 109"/>
                <a:gd name="T53" fmla="*/ 53 h 110"/>
                <a:gd name="T54" fmla="*/ 0 w 109"/>
                <a:gd name="T55" fmla="*/ 41 h 110"/>
                <a:gd name="T56" fmla="*/ 4 w 109"/>
                <a:gd name="T57" fmla="*/ 31 h 110"/>
                <a:gd name="T58" fmla="*/ 9 w 109"/>
                <a:gd name="T59" fmla="*/ 22 h 110"/>
                <a:gd name="T60" fmla="*/ 14 w 109"/>
                <a:gd name="T61" fmla="*/ 17 h 110"/>
                <a:gd name="T62" fmla="*/ 23 w 109"/>
                <a:gd name="T63" fmla="*/ 7 h 110"/>
                <a:gd name="T64" fmla="*/ 33 w 109"/>
                <a:gd name="T65" fmla="*/ 5 h 110"/>
                <a:gd name="T66" fmla="*/ 33 w 109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0"/>
                <a:gd name="T104" fmla="*/ 109 w 109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0">
                  <a:moveTo>
                    <a:pt x="33" y="5"/>
                  </a:moveTo>
                  <a:lnTo>
                    <a:pt x="42" y="0"/>
                  </a:lnTo>
                  <a:lnTo>
                    <a:pt x="54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3" y="10"/>
                  </a:lnTo>
                  <a:lnTo>
                    <a:pt x="92" y="17"/>
                  </a:lnTo>
                  <a:lnTo>
                    <a:pt x="99" y="26"/>
                  </a:lnTo>
                  <a:lnTo>
                    <a:pt x="107" y="36"/>
                  </a:lnTo>
                  <a:lnTo>
                    <a:pt x="107" y="45"/>
                  </a:lnTo>
                  <a:lnTo>
                    <a:pt x="109" y="55"/>
                  </a:lnTo>
                  <a:lnTo>
                    <a:pt x="107" y="67"/>
                  </a:lnTo>
                  <a:lnTo>
                    <a:pt x="107" y="76"/>
                  </a:lnTo>
                  <a:lnTo>
                    <a:pt x="99" y="86"/>
                  </a:lnTo>
                  <a:lnTo>
                    <a:pt x="92" y="93"/>
                  </a:lnTo>
                  <a:lnTo>
                    <a:pt x="85" y="100"/>
                  </a:lnTo>
                  <a:lnTo>
                    <a:pt x="76" y="105"/>
                  </a:lnTo>
                  <a:lnTo>
                    <a:pt x="64" y="107"/>
                  </a:lnTo>
                  <a:lnTo>
                    <a:pt x="54" y="110"/>
                  </a:lnTo>
                  <a:lnTo>
                    <a:pt x="42" y="107"/>
                  </a:lnTo>
                  <a:lnTo>
                    <a:pt x="33" y="105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3"/>
                  </a:lnTo>
                  <a:lnTo>
                    <a:pt x="4" y="76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4" y="17"/>
                  </a:lnTo>
                  <a:lnTo>
                    <a:pt x="23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1" name="Freeform 181"/>
            <p:cNvSpPr>
              <a:spLocks/>
            </p:cNvSpPr>
            <p:nvPr/>
          </p:nvSpPr>
          <p:spPr bwMode="auto">
            <a:xfrm>
              <a:off x="3334" y="2892"/>
              <a:ext cx="107" cy="109"/>
            </a:xfrm>
            <a:custGeom>
              <a:avLst/>
              <a:gdLst>
                <a:gd name="T0" fmla="*/ 33 w 107"/>
                <a:gd name="T1" fmla="*/ 5 h 109"/>
                <a:gd name="T2" fmla="*/ 42 w 107"/>
                <a:gd name="T3" fmla="*/ 0 h 109"/>
                <a:gd name="T4" fmla="*/ 54 w 107"/>
                <a:gd name="T5" fmla="*/ 0 h 109"/>
                <a:gd name="T6" fmla="*/ 61 w 107"/>
                <a:gd name="T7" fmla="*/ 2 h 109"/>
                <a:gd name="T8" fmla="*/ 73 w 107"/>
                <a:gd name="T9" fmla="*/ 7 h 109"/>
                <a:gd name="T10" fmla="*/ 83 w 107"/>
                <a:gd name="T11" fmla="*/ 9 h 109"/>
                <a:gd name="T12" fmla="*/ 92 w 107"/>
                <a:gd name="T13" fmla="*/ 19 h 109"/>
                <a:gd name="T14" fmla="*/ 97 w 107"/>
                <a:gd name="T15" fmla="*/ 26 h 109"/>
                <a:gd name="T16" fmla="*/ 104 w 107"/>
                <a:gd name="T17" fmla="*/ 38 h 109"/>
                <a:gd name="T18" fmla="*/ 107 w 107"/>
                <a:gd name="T19" fmla="*/ 47 h 109"/>
                <a:gd name="T20" fmla="*/ 107 w 107"/>
                <a:gd name="T21" fmla="*/ 57 h 109"/>
                <a:gd name="T22" fmla="*/ 107 w 107"/>
                <a:gd name="T23" fmla="*/ 66 h 109"/>
                <a:gd name="T24" fmla="*/ 104 w 107"/>
                <a:gd name="T25" fmla="*/ 78 h 109"/>
                <a:gd name="T26" fmla="*/ 97 w 107"/>
                <a:gd name="T27" fmla="*/ 85 h 109"/>
                <a:gd name="T28" fmla="*/ 92 w 107"/>
                <a:gd name="T29" fmla="*/ 93 h 109"/>
                <a:gd name="T30" fmla="*/ 83 w 107"/>
                <a:gd name="T31" fmla="*/ 100 h 109"/>
                <a:gd name="T32" fmla="*/ 76 w 107"/>
                <a:gd name="T33" fmla="*/ 107 h 109"/>
                <a:gd name="T34" fmla="*/ 61 w 107"/>
                <a:gd name="T35" fmla="*/ 107 h 109"/>
                <a:gd name="T36" fmla="*/ 54 w 107"/>
                <a:gd name="T37" fmla="*/ 109 h 109"/>
                <a:gd name="T38" fmla="*/ 42 w 107"/>
                <a:gd name="T39" fmla="*/ 107 h 109"/>
                <a:gd name="T40" fmla="*/ 33 w 107"/>
                <a:gd name="T41" fmla="*/ 104 h 109"/>
                <a:gd name="T42" fmla="*/ 23 w 107"/>
                <a:gd name="T43" fmla="*/ 97 h 109"/>
                <a:gd name="T44" fmla="*/ 14 w 107"/>
                <a:gd name="T45" fmla="*/ 93 h 109"/>
                <a:gd name="T46" fmla="*/ 7 w 107"/>
                <a:gd name="T47" fmla="*/ 83 h 109"/>
                <a:gd name="T48" fmla="*/ 4 w 107"/>
                <a:gd name="T49" fmla="*/ 74 h 109"/>
                <a:gd name="T50" fmla="*/ 0 w 107"/>
                <a:gd name="T51" fmla="*/ 64 h 109"/>
                <a:gd name="T52" fmla="*/ 0 w 107"/>
                <a:gd name="T53" fmla="*/ 52 h 109"/>
                <a:gd name="T54" fmla="*/ 0 w 107"/>
                <a:gd name="T55" fmla="*/ 43 h 109"/>
                <a:gd name="T56" fmla="*/ 4 w 107"/>
                <a:gd name="T57" fmla="*/ 33 h 109"/>
                <a:gd name="T58" fmla="*/ 7 w 107"/>
                <a:gd name="T59" fmla="*/ 24 h 109"/>
                <a:gd name="T60" fmla="*/ 14 w 107"/>
                <a:gd name="T61" fmla="*/ 16 h 109"/>
                <a:gd name="T62" fmla="*/ 21 w 107"/>
                <a:gd name="T63" fmla="*/ 9 h 109"/>
                <a:gd name="T64" fmla="*/ 33 w 107"/>
                <a:gd name="T65" fmla="*/ 5 h 109"/>
                <a:gd name="T66" fmla="*/ 33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3" y="5"/>
                  </a:moveTo>
                  <a:lnTo>
                    <a:pt x="42" y="0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73" y="7"/>
                  </a:lnTo>
                  <a:lnTo>
                    <a:pt x="83" y="9"/>
                  </a:lnTo>
                  <a:lnTo>
                    <a:pt x="92" y="19"/>
                  </a:lnTo>
                  <a:lnTo>
                    <a:pt x="97" y="26"/>
                  </a:lnTo>
                  <a:lnTo>
                    <a:pt x="104" y="38"/>
                  </a:lnTo>
                  <a:lnTo>
                    <a:pt x="107" y="47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4" y="78"/>
                  </a:lnTo>
                  <a:lnTo>
                    <a:pt x="97" y="85"/>
                  </a:lnTo>
                  <a:lnTo>
                    <a:pt x="92" y="93"/>
                  </a:lnTo>
                  <a:lnTo>
                    <a:pt x="83" y="100"/>
                  </a:lnTo>
                  <a:lnTo>
                    <a:pt x="76" y="107"/>
                  </a:lnTo>
                  <a:lnTo>
                    <a:pt x="61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3" y="104"/>
                  </a:lnTo>
                  <a:lnTo>
                    <a:pt x="23" y="97"/>
                  </a:lnTo>
                  <a:lnTo>
                    <a:pt x="14" y="93"/>
                  </a:lnTo>
                  <a:lnTo>
                    <a:pt x="7" y="83"/>
                  </a:lnTo>
                  <a:lnTo>
                    <a:pt x="4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7" y="24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2" name="Freeform 182"/>
            <p:cNvSpPr>
              <a:spLocks/>
            </p:cNvSpPr>
            <p:nvPr/>
          </p:nvSpPr>
          <p:spPr bwMode="auto">
            <a:xfrm>
              <a:off x="3200" y="2692"/>
              <a:ext cx="107" cy="109"/>
            </a:xfrm>
            <a:custGeom>
              <a:avLst/>
              <a:gdLst>
                <a:gd name="T0" fmla="*/ 34 w 107"/>
                <a:gd name="T1" fmla="*/ 5 h 109"/>
                <a:gd name="T2" fmla="*/ 43 w 107"/>
                <a:gd name="T3" fmla="*/ 0 h 109"/>
                <a:gd name="T4" fmla="*/ 55 w 107"/>
                <a:gd name="T5" fmla="*/ 0 h 109"/>
                <a:gd name="T6" fmla="*/ 65 w 107"/>
                <a:gd name="T7" fmla="*/ 2 h 109"/>
                <a:gd name="T8" fmla="*/ 76 w 107"/>
                <a:gd name="T9" fmla="*/ 7 h 109"/>
                <a:gd name="T10" fmla="*/ 84 w 107"/>
                <a:gd name="T11" fmla="*/ 12 h 109"/>
                <a:gd name="T12" fmla="*/ 93 w 107"/>
                <a:gd name="T13" fmla="*/ 17 h 109"/>
                <a:gd name="T14" fmla="*/ 100 w 107"/>
                <a:gd name="T15" fmla="*/ 26 h 109"/>
                <a:gd name="T16" fmla="*/ 105 w 107"/>
                <a:gd name="T17" fmla="*/ 36 h 109"/>
                <a:gd name="T18" fmla="*/ 107 w 107"/>
                <a:gd name="T19" fmla="*/ 45 h 109"/>
                <a:gd name="T20" fmla="*/ 107 w 107"/>
                <a:gd name="T21" fmla="*/ 57 h 109"/>
                <a:gd name="T22" fmla="*/ 105 w 107"/>
                <a:gd name="T23" fmla="*/ 67 h 109"/>
                <a:gd name="T24" fmla="*/ 105 w 107"/>
                <a:gd name="T25" fmla="*/ 79 h 109"/>
                <a:gd name="T26" fmla="*/ 98 w 107"/>
                <a:gd name="T27" fmla="*/ 86 h 109"/>
                <a:gd name="T28" fmla="*/ 91 w 107"/>
                <a:gd name="T29" fmla="*/ 95 h 109"/>
                <a:gd name="T30" fmla="*/ 84 w 107"/>
                <a:gd name="T31" fmla="*/ 100 h 109"/>
                <a:gd name="T32" fmla="*/ 76 w 107"/>
                <a:gd name="T33" fmla="*/ 107 h 109"/>
                <a:gd name="T34" fmla="*/ 65 w 107"/>
                <a:gd name="T35" fmla="*/ 109 h 109"/>
                <a:gd name="T36" fmla="*/ 53 w 107"/>
                <a:gd name="T37" fmla="*/ 109 h 109"/>
                <a:gd name="T38" fmla="*/ 43 w 107"/>
                <a:gd name="T39" fmla="*/ 107 h 109"/>
                <a:gd name="T40" fmla="*/ 34 w 107"/>
                <a:gd name="T41" fmla="*/ 105 h 109"/>
                <a:gd name="T42" fmla="*/ 24 w 107"/>
                <a:gd name="T43" fmla="*/ 98 h 109"/>
                <a:gd name="T44" fmla="*/ 17 w 107"/>
                <a:gd name="T45" fmla="*/ 90 h 109"/>
                <a:gd name="T46" fmla="*/ 8 w 107"/>
                <a:gd name="T47" fmla="*/ 83 h 109"/>
                <a:gd name="T48" fmla="*/ 5 w 107"/>
                <a:gd name="T49" fmla="*/ 74 h 109"/>
                <a:gd name="T50" fmla="*/ 0 w 107"/>
                <a:gd name="T51" fmla="*/ 64 h 109"/>
                <a:gd name="T52" fmla="*/ 0 w 107"/>
                <a:gd name="T53" fmla="*/ 52 h 109"/>
                <a:gd name="T54" fmla="*/ 0 w 107"/>
                <a:gd name="T55" fmla="*/ 43 h 109"/>
                <a:gd name="T56" fmla="*/ 3 w 107"/>
                <a:gd name="T57" fmla="*/ 33 h 109"/>
                <a:gd name="T58" fmla="*/ 8 w 107"/>
                <a:gd name="T59" fmla="*/ 24 h 109"/>
                <a:gd name="T60" fmla="*/ 15 w 107"/>
                <a:gd name="T61" fmla="*/ 17 h 109"/>
                <a:gd name="T62" fmla="*/ 24 w 107"/>
                <a:gd name="T63" fmla="*/ 7 h 109"/>
                <a:gd name="T64" fmla="*/ 34 w 107"/>
                <a:gd name="T65" fmla="*/ 5 h 109"/>
                <a:gd name="T66" fmla="*/ 34 w 107"/>
                <a:gd name="T67" fmla="*/ 5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9"/>
                <a:gd name="T104" fmla="*/ 107 w 107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9">
                  <a:moveTo>
                    <a:pt x="34" y="5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7"/>
                  </a:lnTo>
                  <a:lnTo>
                    <a:pt x="84" y="12"/>
                  </a:lnTo>
                  <a:lnTo>
                    <a:pt x="93" y="17"/>
                  </a:lnTo>
                  <a:lnTo>
                    <a:pt x="100" y="26"/>
                  </a:lnTo>
                  <a:lnTo>
                    <a:pt x="105" y="36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5" y="67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1" y="95"/>
                  </a:lnTo>
                  <a:lnTo>
                    <a:pt x="84" y="100"/>
                  </a:lnTo>
                  <a:lnTo>
                    <a:pt x="76" y="107"/>
                  </a:lnTo>
                  <a:lnTo>
                    <a:pt x="65" y="109"/>
                  </a:lnTo>
                  <a:lnTo>
                    <a:pt x="53" y="109"/>
                  </a:lnTo>
                  <a:lnTo>
                    <a:pt x="43" y="107"/>
                  </a:lnTo>
                  <a:lnTo>
                    <a:pt x="34" y="105"/>
                  </a:lnTo>
                  <a:lnTo>
                    <a:pt x="24" y="98"/>
                  </a:lnTo>
                  <a:lnTo>
                    <a:pt x="17" y="90"/>
                  </a:lnTo>
                  <a:lnTo>
                    <a:pt x="8" y="83"/>
                  </a:lnTo>
                  <a:lnTo>
                    <a:pt x="5" y="7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3" y="33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4" y="7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3" name="Freeform 183"/>
            <p:cNvSpPr>
              <a:spLocks/>
            </p:cNvSpPr>
            <p:nvPr/>
          </p:nvSpPr>
          <p:spPr bwMode="auto">
            <a:xfrm>
              <a:off x="3129" y="2483"/>
              <a:ext cx="109" cy="107"/>
            </a:xfrm>
            <a:custGeom>
              <a:avLst/>
              <a:gdLst>
                <a:gd name="T0" fmla="*/ 36 w 109"/>
                <a:gd name="T1" fmla="*/ 5 h 107"/>
                <a:gd name="T2" fmla="*/ 45 w 109"/>
                <a:gd name="T3" fmla="*/ 0 h 107"/>
                <a:gd name="T4" fmla="*/ 55 w 109"/>
                <a:gd name="T5" fmla="*/ 0 h 107"/>
                <a:gd name="T6" fmla="*/ 64 w 109"/>
                <a:gd name="T7" fmla="*/ 0 h 107"/>
                <a:gd name="T8" fmla="*/ 74 w 109"/>
                <a:gd name="T9" fmla="*/ 5 h 107"/>
                <a:gd name="T10" fmla="*/ 83 w 109"/>
                <a:gd name="T11" fmla="*/ 9 h 107"/>
                <a:gd name="T12" fmla="*/ 93 w 109"/>
                <a:gd name="T13" fmla="*/ 16 h 107"/>
                <a:gd name="T14" fmla="*/ 100 w 109"/>
                <a:gd name="T15" fmla="*/ 24 h 107"/>
                <a:gd name="T16" fmla="*/ 105 w 109"/>
                <a:gd name="T17" fmla="*/ 35 h 107"/>
                <a:gd name="T18" fmla="*/ 107 w 109"/>
                <a:gd name="T19" fmla="*/ 45 h 107"/>
                <a:gd name="T20" fmla="*/ 109 w 109"/>
                <a:gd name="T21" fmla="*/ 54 h 107"/>
                <a:gd name="T22" fmla="*/ 107 w 109"/>
                <a:gd name="T23" fmla="*/ 64 h 107"/>
                <a:gd name="T24" fmla="*/ 105 w 109"/>
                <a:gd name="T25" fmla="*/ 76 h 107"/>
                <a:gd name="T26" fmla="*/ 100 w 109"/>
                <a:gd name="T27" fmla="*/ 83 h 107"/>
                <a:gd name="T28" fmla="*/ 93 w 109"/>
                <a:gd name="T29" fmla="*/ 90 h 107"/>
                <a:gd name="T30" fmla="*/ 86 w 109"/>
                <a:gd name="T31" fmla="*/ 97 h 107"/>
                <a:gd name="T32" fmla="*/ 76 w 109"/>
                <a:gd name="T33" fmla="*/ 104 h 107"/>
                <a:gd name="T34" fmla="*/ 64 w 109"/>
                <a:gd name="T35" fmla="*/ 104 h 107"/>
                <a:gd name="T36" fmla="*/ 55 w 109"/>
                <a:gd name="T37" fmla="*/ 107 h 107"/>
                <a:gd name="T38" fmla="*/ 43 w 109"/>
                <a:gd name="T39" fmla="*/ 104 h 107"/>
                <a:gd name="T40" fmla="*/ 33 w 109"/>
                <a:gd name="T41" fmla="*/ 102 h 107"/>
                <a:gd name="T42" fmla="*/ 24 w 109"/>
                <a:gd name="T43" fmla="*/ 95 h 107"/>
                <a:gd name="T44" fmla="*/ 17 w 109"/>
                <a:gd name="T45" fmla="*/ 90 h 107"/>
                <a:gd name="T46" fmla="*/ 7 w 109"/>
                <a:gd name="T47" fmla="*/ 81 h 107"/>
                <a:gd name="T48" fmla="*/ 5 w 109"/>
                <a:gd name="T49" fmla="*/ 71 h 107"/>
                <a:gd name="T50" fmla="*/ 0 w 109"/>
                <a:gd name="T51" fmla="*/ 62 h 107"/>
                <a:gd name="T52" fmla="*/ 0 w 109"/>
                <a:gd name="T53" fmla="*/ 50 h 107"/>
                <a:gd name="T54" fmla="*/ 0 w 109"/>
                <a:gd name="T55" fmla="*/ 40 h 107"/>
                <a:gd name="T56" fmla="*/ 5 w 109"/>
                <a:gd name="T57" fmla="*/ 31 h 107"/>
                <a:gd name="T58" fmla="*/ 7 w 109"/>
                <a:gd name="T59" fmla="*/ 21 h 107"/>
                <a:gd name="T60" fmla="*/ 17 w 109"/>
                <a:gd name="T61" fmla="*/ 14 h 107"/>
                <a:gd name="T62" fmla="*/ 24 w 109"/>
                <a:gd name="T63" fmla="*/ 7 h 107"/>
                <a:gd name="T64" fmla="*/ 36 w 109"/>
                <a:gd name="T65" fmla="*/ 5 h 107"/>
                <a:gd name="T66" fmla="*/ 36 w 109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07"/>
                <a:gd name="T104" fmla="*/ 109 w 109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07">
                  <a:moveTo>
                    <a:pt x="36" y="5"/>
                  </a:moveTo>
                  <a:lnTo>
                    <a:pt x="45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5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5"/>
                  </a:lnTo>
                  <a:lnTo>
                    <a:pt x="107" y="45"/>
                  </a:lnTo>
                  <a:lnTo>
                    <a:pt x="109" y="54"/>
                  </a:lnTo>
                  <a:lnTo>
                    <a:pt x="107" y="64"/>
                  </a:lnTo>
                  <a:lnTo>
                    <a:pt x="105" y="76"/>
                  </a:lnTo>
                  <a:lnTo>
                    <a:pt x="100" y="83"/>
                  </a:lnTo>
                  <a:lnTo>
                    <a:pt x="93" y="90"/>
                  </a:lnTo>
                  <a:lnTo>
                    <a:pt x="86" y="97"/>
                  </a:lnTo>
                  <a:lnTo>
                    <a:pt x="76" y="104"/>
                  </a:lnTo>
                  <a:lnTo>
                    <a:pt x="64" y="104"/>
                  </a:lnTo>
                  <a:lnTo>
                    <a:pt x="55" y="107"/>
                  </a:lnTo>
                  <a:lnTo>
                    <a:pt x="43" y="104"/>
                  </a:lnTo>
                  <a:lnTo>
                    <a:pt x="33" y="102"/>
                  </a:lnTo>
                  <a:lnTo>
                    <a:pt x="24" y="95"/>
                  </a:lnTo>
                  <a:lnTo>
                    <a:pt x="17" y="90"/>
                  </a:lnTo>
                  <a:lnTo>
                    <a:pt x="7" y="81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7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4" name="Freeform 184"/>
            <p:cNvSpPr>
              <a:spLocks/>
            </p:cNvSpPr>
            <p:nvPr/>
          </p:nvSpPr>
          <p:spPr bwMode="auto">
            <a:xfrm>
              <a:off x="3158" y="2285"/>
              <a:ext cx="109" cy="110"/>
            </a:xfrm>
            <a:custGeom>
              <a:avLst/>
              <a:gdLst>
                <a:gd name="T0" fmla="*/ 35 w 109"/>
                <a:gd name="T1" fmla="*/ 5 h 110"/>
                <a:gd name="T2" fmla="*/ 45 w 109"/>
                <a:gd name="T3" fmla="*/ 0 h 110"/>
                <a:gd name="T4" fmla="*/ 57 w 109"/>
                <a:gd name="T5" fmla="*/ 0 h 110"/>
                <a:gd name="T6" fmla="*/ 66 w 109"/>
                <a:gd name="T7" fmla="*/ 3 h 110"/>
                <a:gd name="T8" fmla="*/ 76 w 109"/>
                <a:gd name="T9" fmla="*/ 8 h 110"/>
                <a:gd name="T10" fmla="*/ 85 w 109"/>
                <a:gd name="T11" fmla="*/ 10 h 110"/>
                <a:gd name="T12" fmla="*/ 92 w 109"/>
                <a:gd name="T13" fmla="*/ 19 h 110"/>
                <a:gd name="T14" fmla="*/ 99 w 109"/>
                <a:gd name="T15" fmla="*/ 27 h 110"/>
                <a:gd name="T16" fmla="*/ 104 w 109"/>
                <a:gd name="T17" fmla="*/ 36 h 110"/>
                <a:gd name="T18" fmla="*/ 107 w 109"/>
                <a:gd name="T19" fmla="*/ 48 h 110"/>
                <a:gd name="T20" fmla="*/ 109 w 109"/>
                <a:gd name="T21" fmla="*/ 57 h 110"/>
                <a:gd name="T22" fmla="*/ 107 w 109"/>
                <a:gd name="T23" fmla="*/ 67 h 110"/>
                <a:gd name="T24" fmla="*/ 104 w 109"/>
                <a:gd name="T25" fmla="*/ 76 h 110"/>
                <a:gd name="T26" fmla="*/ 99 w 109"/>
                <a:gd name="T27" fmla="*/ 86 h 110"/>
                <a:gd name="T28" fmla="*/ 92 w 109"/>
                <a:gd name="T29" fmla="*/ 93 h 110"/>
                <a:gd name="T30" fmla="*/ 85 w 109"/>
                <a:gd name="T31" fmla="*/ 100 h 110"/>
                <a:gd name="T32" fmla="*/ 76 w 109"/>
                <a:gd name="T33" fmla="*/ 105 h 110"/>
                <a:gd name="T34" fmla="*/ 64 w 109"/>
                <a:gd name="T35" fmla="*/ 107 h 110"/>
                <a:gd name="T36" fmla="*/ 54 w 109"/>
                <a:gd name="T37" fmla="*/ 110 h 110"/>
                <a:gd name="T38" fmla="*/ 42 w 109"/>
                <a:gd name="T39" fmla="*/ 107 h 110"/>
                <a:gd name="T40" fmla="*/ 33 w 109"/>
                <a:gd name="T41" fmla="*/ 105 h 110"/>
                <a:gd name="T42" fmla="*/ 23 w 109"/>
                <a:gd name="T43" fmla="*/ 98 h 110"/>
                <a:gd name="T44" fmla="*/ 16 w 109"/>
                <a:gd name="T45" fmla="*/ 91 h 110"/>
                <a:gd name="T46" fmla="*/ 9 w 109"/>
                <a:gd name="T47" fmla="*/ 84 h 110"/>
                <a:gd name="T48" fmla="*/ 7 w 109"/>
                <a:gd name="T49" fmla="*/ 76 h 110"/>
                <a:gd name="T50" fmla="*/ 2 w 109"/>
                <a:gd name="T51" fmla="*/ 62 h 110"/>
                <a:gd name="T52" fmla="*/ 0 w 109"/>
                <a:gd name="T53" fmla="*/ 53 h 110"/>
                <a:gd name="T54" fmla="*/ 0 w 109"/>
                <a:gd name="T55" fmla="*/ 43 h 110"/>
                <a:gd name="T56" fmla="*/ 4 w 109"/>
                <a:gd name="T57" fmla="*/ 34 h 110"/>
                <a:gd name="T58" fmla="*/ 9 w 109"/>
                <a:gd name="T59" fmla="*/ 22 h 110"/>
                <a:gd name="T60" fmla="*/ 16 w 109"/>
                <a:gd name="T61" fmla="*/ 17 h 110"/>
                <a:gd name="T62" fmla="*/ 23 w 109"/>
                <a:gd name="T63" fmla="*/ 8 h 110"/>
                <a:gd name="T64" fmla="*/ 35 w 109"/>
                <a:gd name="T65" fmla="*/ 5 h 110"/>
                <a:gd name="T66" fmla="*/ 35 w 109"/>
                <a:gd name="T67" fmla="*/ 5 h 1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110"/>
                <a:gd name="T104" fmla="*/ 109 w 109"/>
                <a:gd name="T105" fmla="*/ 110 h 1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110">
                  <a:moveTo>
                    <a:pt x="35" y="5"/>
                  </a:moveTo>
                  <a:lnTo>
                    <a:pt x="45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6" y="8"/>
                  </a:lnTo>
                  <a:lnTo>
                    <a:pt x="85" y="10"/>
                  </a:lnTo>
                  <a:lnTo>
                    <a:pt x="92" y="19"/>
                  </a:lnTo>
                  <a:lnTo>
                    <a:pt x="99" y="27"/>
                  </a:lnTo>
                  <a:lnTo>
                    <a:pt x="104" y="36"/>
                  </a:lnTo>
                  <a:lnTo>
                    <a:pt x="107" y="48"/>
                  </a:lnTo>
                  <a:lnTo>
                    <a:pt x="109" y="57"/>
                  </a:lnTo>
                  <a:lnTo>
                    <a:pt x="107" y="67"/>
                  </a:lnTo>
                  <a:lnTo>
                    <a:pt x="104" y="76"/>
                  </a:lnTo>
                  <a:lnTo>
                    <a:pt x="99" y="86"/>
                  </a:lnTo>
                  <a:lnTo>
                    <a:pt x="92" y="93"/>
                  </a:lnTo>
                  <a:lnTo>
                    <a:pt x="85" y="100"/>
                  </a:lnTo>
                  <a:lnTo>
                    <a:pt x="76" y="105"/>
                  </a:lnTo>
                  <a:lnTo>
                    <a:pt x="64" y="107"/>
                  </a:lnTo>
                  <a:lnTo>
                    <a:pt x="54" y="110"/>
                  </a:lnTo>
                  <a:lnTo>
                    <a:pt x="42" y="107"/>
                  </a:lnTo>
                  <a:lnTo>
                    <a:pt x="33" y="105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7" y="76"/>
                  </a:lnTo>
                  <a:lnTo>
                    <a:pt x="2" y="62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2"/>
                  </a:lnTo>
                  <a:lnTo>
                    <a:pt x="16" y="17"/>
                  </a:lnTo>
                  <a:lnTo>
                    <a:pt x="23" y="8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5" name="Freeform 185"/>
            <p:cNvSpPr>
              <a:spLocks/>
            </p:cNvSpPr>
            <p:nvPr/>
          </p:nvSpPr>
          <p:spPr bwMode="auto">
            <a:xfrm>
              <a:off x="3343" y="2281"/>
              <a:ext cx="107" cy="107"/>
            </a:xfrm>
            <a:custGeom>
              <a:avLst/>
              <a:gdLst>
                <a:gd name="T0" fmla="*/ 33 w 107"/>
                <a:gd name="T1" fmla="*/ 4 h 107"/>
                <a:gd name="T2" fmla="*/ 45 w 107"/>
                <a:gd name="T3" fmla="*/ 0 h 107"/>
                <a:gd name="T4" fmla="*/ 52 w 107"/>
                <a:gd name="T5" fmla="*/ 0 h 107"/>
                <a:gd name="T6" fmla="*/ 62 w 107"/>
                <a:gd name="T7" fmla="*/ 0 h 107"/>
                <a:gd name="T8" fmla="*/ 74 w 107"/>
                <a:gd name="T9" fmla="*/ 4 h 107"/>
                <a:gd name="T10" fmla="*/ 83 w 107"/>
                <a:gd name="T11" fmla="*/ 9 h 107"/>
                <a:gd name="T12" fmla="*/ 93 w 107"/>
                <a:gd name="T13" fmla="*/ 16 h 107"/>
                <a:gd name="T14" fmla="*/ 98 w 107"/>
                <a:gd name="T15" fmla="*/ 26 h 107"/>
                <a:gd name="T16" fmla="*/ 105 w 107"/>
                <a:gd name="T17" fmla="*/ 38 h 107"/>
                <a:gd name="T18" fmla="*/ 107 w 107"/>
                <a:gd name="T19" fmla="*/ 47 h 107"/>
                <a:gd name="T20" fmla="*/ 107 w 107"/>
                <a:gd name="T21" fmla="*/ 57 h 107"/>
                <a:gd name="T22" fmla="*/ 107 w 107"/>
                <a:gd name="T23" fmla="*/ 66 h 107"/>
                <a:gd name="T24" fmla="*/ 105 w 107"/>
                <a:gd name="T25" fmla="*/ 76 h 107"/>
                <a:gd name="T26" fmla="*/ 98 w 107"/>
                <a:gd name="T27" fmla="*/ 85 h 107"/>
                <a:gd name="T28" fmla="*/ 93 w 107"/>
                <a:gd name="T29" fmla="*/ 92 h 107"/>
                <a:gd name="T30" fmla="*/ 83 w 107"/>
                <a:gd name="T31" fmla="*/ 100 h 107"/>
                <a:gd name="T32" fmla="*/ 76 w 107"/>
                <a:gd name="T33" fmla="*/ 104 h 107"/>
                <a:gd name="T34" fmla="*/ 64 w 107"/>
                <a:gd name="T35" fmla="*/ 107 h 107"/>
                <a:gd name="T36" fmla="*/ 52 w 107"/>
                <a:gd name="T37" fmla="*/ 107 h 107"/>
                <a:gd name="T38" fmla="*/ 45 w 107"/>
                <a:gd name="T39" fmla="*/ 104 h 107"/>
                <a:gd name="T40" fmla="*/ 33 w 107"/>
                <a:gd name="T41" fmla="*/ 104 h 107"/>
                <a:gd name="T42" fmla="*/ 24 w 107"/>
                <a:gd name="T43" fmla="*/ 97 h 107"/>
                <a:gd name="T44" fmla="*/ 17 w 107"/>
                <a:gd name="T45" fmla="*/ 90 h 107"/>
                <a:gd name="T46" fmla="*/ 10 w 107"/>
                <a:gd name="T47" fmla="*/ 80 h 107"/>
                <a:gd name="T48" fmla="*/ 5 w 107"/>
                <a:gd name="T49" fmla="*/ 73 h 107"/>
                <a:gd name="T50" fmla="*/ 0 w 107"/>
                <a:gd name="T51" fmla="*/ 61 h 107"/>
                <a:gd name="T52" fmla="*/ 0 w 107"/>
                <a:gd name="T53" fmla="*/ 52 h 107"/>
                <a:gd name="T54" fmla="*/ 0 w 107"/>
                <a:gd name="T55" fmla="*/ 40 h 107"/>
                <a:gd name="T56" fmla="*/ 5 w 107"/>
                <a:gd name="T57" fmla="*/ 31 h 107"/>
                <a:gd name="T58" fmla="*/ 10 w 107"/>
                <a:gd name="T59" fmla="*/ 23 h 107"/>
                <a:gd name="T60" fmla="*/ 14 w 107"/>
                <a:gd name="T61" fmla="*/ 16 h 107"/>
                <a:gd name="T62" fmla="*/ 24 w 107"/>
                <a:gd name="T63" fmla="*/ 7 h 107"/>
                <a:gd name="T64" fmla="*/ 33 w 107"/>
                <a:gd name="T65" fmla="*/ 4 h 107"/>
                <a:gd name="T66" fmla="*/ 33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4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98" y="26"/>
                  </a:lnTo>
                  <a:lnTo>
                    <a:pt x="105" y="38"/>
                  </a:lnTo>
                  <a:lnTo>
                    <a:pt x="107" y="47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5" y="76"/>
                  </a:lnTo>
                  <a:lnTo>
                    <a:pt x="98" y="85"/>
                  </a:lnTo>
                  <a:lnTo>
                    <a:pt x="93" y="92"/>
                  </a:lnTo>
                  <a:lnTo>
                    <a:pt x="83" y="100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5" y="104"/>
                  </a:lnTo>
                  <a:lnTo>
                    <a:pt x="33" y="104"/>
                  </a:lnTo>
                  <a:lnTo>
                    <a:pt x="24" y="97"/>
                  </a:lnTo>
                  <a:lnTo>
                    <a:pt x="17" y="90"/>
                  </a:lnTo>
                  <a:lnTo>
                    <a:pt x="10" y="80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4" y="16"/>
                  </a:lnTo>
                  <a:lnTo>
                    <a:pt x="24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6" name="Freeform 186"/>
            <p:cNvSpPr>
              <a:spLocks/>
            </p:cNvSpPr>
            <p:nvPr/>
          </p:nvSpPr>
          <p:spPr bwMode="auto">
            <a:xfrm>
              <a:off x="3533" y="2312"/>
              <a:ext cx="110" cy="107"/>
            </a:xfrm>
            <a:custGeom>
              <a:avLst/>
              <a:gdLst>
                <a:gd name="T0" fmla="*/ 34 w 110"/>
                <a:gd name="T1" fmla="*/ 4 h 107"/>
                <a:gd name="T2" fmla="*/ 43 w 110"/>
                <a:gd name="T3" fmla="*/ 0 h 107"/>
                <a:gd name="T4" fmla="*/ 55 w 110"/>
                <a:gd name="T5" fmla="*/ 0 h 107"/>
                <a:gd name="T6" fmla="*/ 64 w 110"/>
                <a:gd name="T7" fmla="*/ 0 h 107"/>
                <a:gd name="T8" fmla="*/ 76 w 110"/>
                <a:gd name="T9" fmla="*/ 4 h 107"/>
                <a:gd name="T10" fmla="*/ 83 w 110"/>
                <a:gd name="T11" fmla="*/ 9 h 107"/>
                <a:gd name="T12" fmla="*/ 93 w 110"/>
                <a:gd name="T13" fmla="*/ 16 h 107"/>
                <a:gd name="T14" fmla="*/ 100 w 110"/>
                <a:gd name="T15" fmla="*/ 26 h 107"/>
                <a:gd name="T16" fmla="*/ 105 w 110"/>
                <a:gd name="T17" fmla="*/ 35 h 107"/>
                <a:gd name="T18" fmla="*/ 107 w 110"/>
                <a:gd name="T19" fmla="*/ 45 h 107"/>
                <a:gd name="T20" fmla="*/ 110 w 110"/>
                <a:gd name="T21" fmla="*/ 54 h 107"/>
                <a:gd name="T22" fmla="*/ 107 w 110"/>
                <a:gd name="T23" fmla="*/ 64 h 107"/>
                <a:gd name="T24" fmla="*/ 105 w 110"/>
                <a:gd name="T25" fmla="*/ 76 h 107"/>
                <a:gd name="T26" fmla="*/ 98 w 110"/>
                <a:gd name="T27" fmla="*/ 83 h 107"/>
                <a:gd name="T28" fmla="*/ 91 w 110"/>
                <a:gd name="T29" fmla="*/ 92 h 107"/>
                <a:gd name="T30" fmla="*/ 83 w 110"/>
                <a:gd name="T31" fmla="*/ 97 h 107"/>
                <a:gd name="T32" fmla="*/ 76 w 110"/>
                <a:gd name="T33" fmla="*/ 104 h 107"/>
                <a:gd name="T34" fmla="*/ 64 w 110"/>
                <a:gd name="T35" fmla="*/ 107 h 107"/>
                <a:gd name="T36" fmla="*/ 53 w 110"/>
                <a:gd name="T37" fmla="*/ 107 h 107"/>
                <a:gd name="T38" fmla="*/ 43 w 110"/>
                <a:gd name="T39" fmla="*/ 104 h 107"/>
                <a:gd name="T40" fmla="*/ 34 w 110"/>
                <a:gd name="T41" fmla="*/ 102 h 107"/>
                <a:gd name="T42" fmla="*/ 24 w 110"/>
                <a:gd name="T43" fmla="*/ 97 h 107"/>
                <a:gd name="T44" fmla="*/ 17 w 110"/>
                <a:gd name="T45" fmla="*/ 90 h 107"/>
                <a:gd name="T46" fmla="*/ 7 w 110"/>
                <a:gd name="T47" fmla="*/ 80 h 107"/>
                <a:gd name="T48" fmla="*/ 5 w 110"/>
                <a:gd name="T49" fmla="*/ 73 h 107"/>
                <a:gd name="T50" fmla="*/ 0 w 110"/>
                <a:gd name="T51" fmla="*/ 61 h 107"/>
                <a:gd name="T52" fmla="*/ 0 w 110"/>
                <a:gd name="T53" fmla="*/ 49 h 107"/>
                <a:gd name="T54" fmla="*/ 0 w 110"/>
                <a:gd name="T55" fmla="*/ 40 h 107"/>
                <a:gd name="T56" fmla="*/ 5 w 110"/>
                <a:gd name="T57" fmla="*/ 30 h 107"/>
                <a:gd name="T58" fmla="*/ 7 w 110"/>
                <a:gd name="T59" fmla="*/ 21 h 107"/>
                <a:gd name="T60" fmla="*/ 15 w 110"/>
                <a:gd name="T61" fmla="*/ 14 h 107"/>
                <a:gd name="T62" fmla="*/ 22 w 110"/>
                <a:gd name="T63" fmla="*/ 7 h 107"/>
                <a:gd name="T64" fmla="*/ 34 w 110"/>
                <a:gd name="T65" fmla="*/ 4 h 107"/>
                <a:gd name="T66" fmla="*/ 34 w 110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7"/>
                <a:gd name="T104" fmla="*/ 110 w 110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7">
                  <a:moveTo>
                    <a:pt x="34" y="4"/>
                  </a:moveTo>
                  <a:lnTo>
                    <a:pt x="43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3" y="9"/>
                  </a:lnTo>
                  <a:lnTo>
                    <a:pt x="93" y="16"/>
                  </a:lnTo>
                  <a:lnTo>
                    <a:pt x="100" y="26"/>
                  </a:lnTo>
                  <a:lnTo>
                    <a:pt x="105" y="35"/>
                  </a:lnTo>
                  <a:lnTo>
                    <a:pt x="107" y="45"/>
                  </a:lnTo>
                  <a:lnTo>
                    <a:pt x="110" y="54"/>
                  </a:lnTo>
                  <a:lnTo>
                    <a:pt x="107" y="64"/>
                  </a:lnTo>
                  <a:lnTo>
                    <a:pt x="105" y="76"/>
                  </a:lnTo>
                  <a:lnTo>
                    <a:pt x="98" y="83"/>
                  </a:lnTo>
                  <a:lnTo>
                    <a:pt x="91" y="92"/>
                  </a:lnTo>
                  <a:lnTo>
                    <a:pt x="83" y="97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3" y="107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24" y="97"/>
                  </a:lnTo>
                  <a:lnTo>
                    <a:pt x="17" y="90"/>
                  </a:lnTo>
                  <a:lnTo>
                    <a:pt x="7" y="80"/>
                  </a:lnTo>
                  <a:lnTo>
                    <a:pt x="5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7" y="21"/>
                  </a:lnTo>
                  <a:lnTo>
                    <a:pt x="15" y="14"/>
                  </a:lnTo>
                  <a:lnTo>
                    <a:pt x="22" y="7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7" name="Freeform 187"/>
            <p:cNvSpPr>
              <a:spLocks/>
            </p:cNvSpPr>
            <p:nvPr/>
          </p:nvSpPr>
          <p:spPr bwMode="auto">
            <a:xfrm>
              <a:off x="3676" y="2423"/>
              <a:ext cx="107" cy="107"/>
            </a:xfrm>
            <a:custGeom>
              <a:avLst/>
              <a:gdLst>
                <a:gd name="T0" fmla="*/ 33 w 107"/>
                <a:gd name="T1" fmla="*/ 5 h 107"/>
                <a:gd name="T2" fmla="*/ 43 w 107"/>
                <a:gd name="T3" fmla="*/ 0 h 107"/>
                <a:gd name="T4" fmla="*/ 52 w 107"/>
                <a:gd name="T5" fmla="*/ 0 h 107"/>
                <a:gd name="T6" fmla="*/ 62 w 107"/>
                <a:gd name="T7" fmla="*/ 0 h 107"/>
                <a:gd name="T8" fmla="*/ 74 w 107"/>
                <a:gd name="T9" fmla="*/ 5 h 107"/>
                <a:gd name="T10" fmla="*/ 81 w 107"/>
                <a:gd name="T11" fmla="*/ 10 h 107"/>
                <a:gd name="T12" fmla="*/ 90 w 107"/>
                <a:gd name="T13" fmla="*/ 17 h 107"/>
                <a:gd name="T14" fmla="*/ 97 w 107"/>
                <a:gd name="T15" fmla="*/ 24 h 107"/>
                <a:gd name="T16" fmla="*/ 105 w 107"/>
                <a:gd name="T17" fmla="*/ 36 h 107"/>
                <a:gd name="T18" fmla="*/ 105 w 107"/>
                <a:gd name="T19" fmla="*/ 45 h 107"/>
                <a:gd name="T20" fmla="*/ 107 w 107"/>
                <a:gd name="T21" fmla="*/ 55 h 107"/>
                <a:gd name="T22" fmla="*/ 105 w 107"/>
                <a:gd name="T23" fmla="*/ 65 h 107"/>
                <a:gd name="T24" fmla="*/ 105 w 107"/>
                <a:gd name="T25" fmla="*/ 76 h 107"/>
                <a:gd name="T26" fmla="*/ 97 w 107"/>
                <a:gd name="T27" fmla="*/ 84 h 107"/>
                <a:gd name="T28" fmla="*/ 90 w 107"/>
                <a:gd name="T29" fmla="*/ 93 h 107"/>
                <a:gd name="T30" fmla="*/ 83 w 107"/>
                <a:gd name="T31" fmla="*/ 100 h 107"/>
                <a:gd name="T32" fmla="*/ 76 w 107"/>
                <a:gd name="T33" fmla="*/ 107 h 107"/>
                <a:gd name="T34" fmla="*/ 62 w 107"/>
                <a:gd name="T35" fmla="*/ 107 h 107"/>
                <a:gd name="T36" fmla="*/ 52 w 107"/>
                <a:gd name="T37" fmla="*/ 107 h 107"/>
                <a:gd name="T38" fmla="*/ 43 w 107"/>
                <a:gd name="T39" fmla="*/ 107 h 107"/>
                <a:gd name="T40" fmla="*/ 33 w 107"/>
                <a:gd name="T41" fmla="*/ 103 h 107"/>
                <a:gd name="T42" fmla="*/ 24 w 107"/>
                <a:gd name="T43" fmla="*/ 98 h 107"/>
                <a:gd name="T44" fmla="*/ 14 w 107"/>
                <a:gd name="T45" fmla="*/ 91 h 107"/>
                <a:gd name="T46" fmla="*/ 7 w 107"/>
                <a:gd name="T47" fmla="*/ 81 h 107"/>
                <a:gd name="T48" fmla="*/ 5 w 107"/>
                <a:gd name="T49" fmla="*/ 74 h 107"/>
                <a:gd name="T50" fmla="*/ 0 w 107"/>
                <a:gd name="T51" fmla="*/ 62 h 107"/>
                <a:gd name="T52" fmla="*/ 0 w 107"/>
                <a:gd name="T53" fmla="*/ 50 h 107"/>
                <a:gd name="T54" fmla="*/ 0 w 107"/>
                <a:gd name="T55" fmla="*/ 41 h 107"/>
                <a:gd name="T56" fmla="*/ 5 w 107"/>
                <a:gd name="T57" fmla="*/ 31 h 107"/>
                <a:gd name="T58" fmla="*/ 9 w 107"/>
                <a:gd name="T59" fmla="*/ 22 h 107"/>
                <a:gd name="T60" fmla="*/ 14 w 107"/>
                <a:gd name="T61" fmla="*/ 15 h 107"/>
                <a:gd name="T62" fmla="*/ 24 w 107"/>
                <a:gd name="T63" fmla="*/ 7 h 107"/>
                <a:gd name="T64" fmla="*/ 33 w 107"/>
                <a:gd name="T65" fmla="*/ 5 h 107"/>
                <a:gd name="T66" fmla="*/ 33 w 107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5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5"/>
                  </a:lnTo>
                  <a:lnTo>
                    <a:pt x="81" y="10"/>
                  </a:lnTo>
                  <a:lnTo>
                    <a:pt x="90" y="17"/>
                  </a:lnTo>
                  <a:lnTo>
                    <a:pt x="97" y="24"/>
                  </a:lnTo>
                  <a:lnTo>
                    <a:pt x="105" y="36"/>
                  </a:lnTo>
                  <a:lnTo>
                    <a:pt x="105" y="45"/>
                  </a:lnTo>
                  <a:lnTo>
                    <a:pt x="107" y="55"/>
                  </a:lnTo>
                  <a:lnTo>
                    <a:pt x="105" y="65"/>
                  </a:lnTo>
                  <a:lnTo>
                    <a:pt x="105" y="76"/>
                  </a:lnTo>
                  <a:lnTo>
                    <a:pt x="97" y="84"/>
                  </a:lnTo>
                  <a:lnTo>
                    <a:pt x="90" y="93"/>
                  </a:lnTo>
                  <a:lnTo>
                    <a:pt x="83" y="100"/>
                  </a:lnTo>
                  <a:lnTo>
                    <a:pt x="76" y="107"/>
                  </a:lnTo>
                  <a:lnTo>
                    <a:pt x="62" y="107"/>
                  </a:lnTo>
                  <a:lnTo>
                    <a:pt x="52" y="107"/>
                  </a:lnTo>
                  <a:lnTo>
                    <a:pt x="43" y="107"/>
                  </a:lnTo>
                  <a:lnTo>
                    <a:pt x="33" y="103"/>
                  </a:lnTo>
                  <a:lnTo>
                    <a:pt x="24" y="98"/>
                  </a:lnTo>
                  <a:lnTo>
                    <a:pt x="14" y="91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5" y="31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24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8" name="Freeform 188"/>
            <p:cNvSpPr>
              <a:spLocks/>
            </p:cNvSpPr>
            <p:nvPr/>
          </p:nvSpPr>
          <p:spPr bwMode="auto">
            <a:xfrm>
              <a:off x="3719" y="2193"/>
              <a:ext cx="107" cy="107"/>
            </a:xfrm>
            <a:custGeom>
              <a:avLst/>
              <a:gdLst>
                <a:gd name="T0" fmla="*/ 33 w 107"/>
                <a:gd name="T1" fmla="*/ 4 h 107"/>
                <a:gd name="T2" fmla="*/ 43 w 107"/>
                <a:gd name="T3" fmla="*/ 0 h 107"/>
                <a:gd name="T4" fmla="*/ 52 w 107"/>
                <a:gd name="T5" fmla="*/ 0 h 107"/>
                <a:gd name="T6" fmla="*/ 62 w 107"/>
                <a:gd name="T7" fmla="*/ 0 h 107"/>
                <a:gd name="T8" fmla="*/ 73 w 107"/>
                <a:gd name="T9" fmla="*/ 4 h 107"/>
                <a:gd name="T10" fmla="*/ 81 w 107"/>
                <a:gd name="T11" fmla="*/ 9 h 107"/>
                <a:gd name="T12" fmla="*/ 92 w 107"/>
                <a:gd name="T13" fmla="*/ 16 h 107"/>
                <a:gd name="T14" fmla="*/ 100 w 107"/>
                <a:gd name="T15" fmla="*/ 23 h 107"/>
                <a:gd name="T16" fmla="*/ 107 w 107"/>
                <a:gd name="T17" fmla="*/ 35 h 107"/>
                <a:gd name="T18" fmla="*/ 107 w 107"/>
                <a:gd name="T19" fmla="*/ 45 h 107"/>
                <a:gd name="T20" fmla="*/ 107 w 107"/>
                <a:gd name="T21" fmla="*/ 57 h 107"/>
                <a:gd name="T22" fmla="*/ 107 w 107"/>
                <a:gd name="T23" fmla="*/ 66 h 107"/>
                <a:gd name="T24" fmla="*/ 104 w 107"/>
                <a:gd name="T25" fmla="*/ 76 h 107"/>
                <a:gd name="T26" fmla="*/ 97 w 107"/>
                <a:gd name="T27" fmla="*/ 85 h 107"/>
                <a:gd name="T28" fmla="*/ 92 w 107"/>
                <a:gd name="T29" fmla="*/ 92 h 107"/>
                <a:gd name="T30" fmla="*/ 83 w 107"/>
                <a:gd name="T31" fmla="*/ 100 h 107"/>
                <a:gd name="T32" fmla="*/ 76 w 107"/>
                <a:gd name="T33" fmla="*/ 104 h 107"/>
                <a:gd name="T34" fmla="*/ 64 w 107"/>
                <a:gd name="T35" fmla="*/ 107 h 107"/>
                <a:gd name="T36" fmla="*/ 52 w 107"/>
                <a:gd name="T37" fmla="*/ 107 h 107"/>
                <a:gd name="T38" fmla="*/ 43 w 107"/>
                <a:gd name="T39" fmla="*/ 104 h 107"/>
                <a:gd name="T40" fmla="*/ 33 w 107"/>
                <a:gd name="T41" fmla="*/ 104 h 107"/>
                <a:gd name="T42" fmla="*/ 23 w 107"/>
                <a:gd name="T43" fmla="*/ 97 h 107"/>
                <a:gd name="T44" fmla="*/ 16 w 107"/>
                <a:gd name="T45" fmla="*/ 90 h 107"/>
                <a:gd name="T46" fmla="*/ 9 w 107"/>
                <a:gd name="T47" fmla="*/ 80 h 107"/>
                <a:gd name="T48" fmla="*/ 4 w 107"/>
                <a:gd name="T49" fmla="*/ 73 h 107"/>
                <a:gd name="T50" fmla="*/ 0 w 107"/>
                <a:gd name="T51" fmla="*/ 61 h 107"/>
                <a:gd name="T52" fmla="*/ 0 w 107"/>
                <a:gd name="T53" fmla="*/ 52 h 107"/>
                <a:gd name="T54" fmla="*/ 0 w 107"/>
                <a:gd name="T55" fmla="*/ 42 h 107"/>
                <a:gd name="T56" fmla="*/ 4 w 107"/>
                <a:gd name="T57" fmla="*/ 33 h 107"/>
                <a:gd name="T58" fmla="*/ 9 w 107"/>
                <a:gd name="T59" fmla="*/ 23 h 107"/>
                <a:gd name="T60" fmla="*/ 14 w 107"/>
                <a:gd name="T61" fmla="*/ 14 h 107"/>
                <a:gd name="T62" fmla="*/ 23 w 107"/>
                <a:gd name="T63" fmla="*/ 9 h 107"/>
                <a:gd name="T64" fmla="*/ 33 w 107"/>
                <a:gd name="T65" fmla="*/ 4 h 107"/>
                <a:gd name="T66" fmla="*/ 33 w 107"/>
                <a:gd name="T67" fmla="*/ 4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7"/>
                <a:gd name="T103" fmla="*/ 0 h 107"/>
                <a:gd name="T104" fmla="*/ 107 w 107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7" h="107">
                  <a:moveTo>
                    <a:pt x="33" y="4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3" y="4"/>
                  </a:lnTo>
                  <a:lnTo>
                    <a:pt x="81" y="9"/>
                  </a:lnTo>
                  <a:lnTo>
                    <a:pt x="92" y="16"/>
                  </a:lnTo>
                  <a:lnTo>
                    <a:pt x="100" y="23"/>
                  </a:lnTo>
                  <a:lnTo>
                    <a:pt x="107" y="35"/>
                  </a:lnTo>
                  <a:lnTo>
                    <a:pt x="107" y="45"/>
                  </a:lnTo>
                  <a:lnTo>
                    <a:pt x="107" y="57"/>
                  </a:lnTo>
                  <a:lnTo>
                    <a:pt x="107" y="66"/>
                  </a:lnTo>
                  <a:lnTo>
                    <a:pt x="104" y="76"/>
                  </a:lnTo>
                  <a:lnTo>
                    <a:pt x="97" y="85"/>
                  </a:lnTo>
                  <a:lnTo>
                    <a:pt x="92" y="92"/>
                  </a:lnTo>
                  <a:lnTo>
                    <a:pt x="83" y="100"/>
                  </a:lnTo>
                  <a:lnTo>
                    <a:pt x="76" y="104"/>
                  </a:lnTo>
                  <a:lnTo>
                    <a:pt x="64" y="107"/>
                  </a:lnTo>
                  <a:lnTo>
                    <a:pt x="52" y="107"/>
                  </a:lnTo>
                  <a:lnTo>
                    <a:pt x="43" y="104"/>
                  </a:lnTo>
                  <a:lnTo>
                    <a:pt x="33" y="104"/>
                  </a:lnTo>
                  <a:lnTo>
                    <a:pt x="23" y="97"/>
                  </a:lnTo>
                  <a:lnTo>
                    <a:pt x="16" y="90"/>
                  </a:lnTo>
                  <a:lnTo>
                    <a:pt x="9" y="80"/>
                  </a:lnTo>
                  <a:lnTo>
                    <a:pt x="4" y="73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9" y="23"/>
                  </a:lnTo>
                  <a:lnTo>
                    <a:pt x="14" y="14"/>
                  </a:lnTo>
                  <a:lnTo>
                    <a:pt x="23" y="9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49" name="Freeform 189"/>
            <p:cNvSpPr>
              <a:spLocks/>
            </p:cNvSpPr>
            <p:nvPr/>
          </p:nvSpPr>
          <p:spPr bwMode="auto">
            <a:xfrm>
              <a:off x="3821" y="2012"/>
              <a:ext cx="105" cy="107"/>
            </a:xfrm>
            <a:custGeom>
              <a:avLst/>
              <a:gdLst>
                <a:gd name="T0" fmla="*/ 33 w 105"/>
                <a:gd name="T1" fmla="*/ 5 h 107"/>
                <a:gd name="T2" fmla="*/ 43 w 105"/>
                <a:gd name="T3" fmla="*/ 0 h 107"/>
                <a:gd name="T4" fmla="*/ 52 w 105"/>
                <a:gd name="T5" fmla="*/ 0 h 107"/>
                <a:gd name="T6" fmla="*/ 62 w 105"/>
                <a:gd name="T7" fmla="*/ 0 h 107"/>
                <a:gd name="T8" fmla="*/ 74 w 105"/>
                <a:gd name="T9" fmla="*/ 7 h 107"/>
                <a:gd name="T10" fmla="*/ 81 w 105"/>
                <a:gd name="T11" fmla="*/ 9 h 107"/>
                <a:gd name="T12" fmla="*/ 90 w 105"/>
                <a:gd name="T13" fmla="*/ 17 h 107"/>
                <a:gd name="T14" fmla="*/ 95 w 105"/>
                <a:gd name="T15" fmla="*/ 26 h 107"/>
                <a:gd name="T16" fmla="*/ 102 w 105"/>
                <a:gd name="T17" fmla="*/ 36 h 107"/>
                <a:gd name="T18" fmla="*/ 105 w 105"/>
                <a:gd name="T19" fmla="*/ 45 h 107"/>
                <a:gd name="T20" fmla="*/ 105 w 105"/>
                <a:gd name="T21" fmla="*/ 55 h 107"/>
                <a:gd name="T22" fmla="*/ 105 w 105"/>
                <a:gd name="T23" fmla="*/ 64 h 107"/>
                <a:gd name="T24" fmla="*/ 102 w 105"/>
                <a:gd name="T25" fmla="*/ 76 h 107"/>
                <a:gd name="T26" fmla="*/ 95 w 105"/>
                <a:gd name="T27" fmla="*/ 83 h 107"/>
                <a:gd name="T28" fmla="*/ 90 w 105"/>
                <a:gd name="T29" fmla="*/ 93 h 107"/>
                <a:gd name="T30" fmla="*/ 81 w 105"/>
                <a:gd name="T31" fmla="*/ 97 h 107"/>
                <a:gd name="T32" fmla="*/ 74 w 105"/>
                <a:gd name="T33" fmla="*/ 105 h 107"/>
                <a:gd name="T34" fmla="*/ 62 w 105"/>
                <a:gd name="T35" fmla="*/ 107 h 107"/>
                <a:gd name="T36" fmla="*/ 52 w 105"/>
                <a:gd name="T37" fmla="*/ 107 h 107"/>
                <a:gd name="T38" fmla="*/ 43 w 105"/>
                <a:gd name="T39" fmla="*/ 107 h 107"/>
                <a:gd name="T40" fmla="*/ 33 w 105"/>
                <a:gd name="T41" fmla="*/ 102 h 107"/>
                <a:gd name="T42" fmla="*/ 24 w 105"/>
                <a:gd name="T43" fmla="*/ 97 h 107"/>
                <a:gd name="T44" fmla="*/ 14 w 105"/>
                <a:gd name="T45" fmla="*/ 90 h 107"/>
                <a:gd name="T46" fmla="*/ 7 w 105"/>
                <a:gd name="T47" fmla="*/ 81 h 107"/>
                <a:gd name="T48" fmla="*/ 5 w 105"/>
                <a:gd name="T49" fmla="*/ 74 h 107"/>
                <a:gd name="T50" fmla="*/ 0 w 105"/>
                <a:gd name="T51" fmla="*/ 62 h 107"/>
                <a:gd name="T52" fmla="*/ 0 w 105"/>
                <a:gd name="T53" fmla="*/ 50 h 107"/>
                <a:gd name="T54" fmla="*/ 0 w 105"/>
                <a:gd name="T55" fmla="*/ 40 h 107"/>
                <a:gd name="T56" fmla="*/ 5 w 105"/>
                <a:gd name="T57" fmla="*/ 31 h 107"/>
                <a:gd name="T58" fmla="*/ 7 w 105"/>
                <a:gd name="T59" fmla="*/ 21 h 107"/>
                <a:gd name="T60" fmla="*/ 14 w 105"/>
                <a:gd name="T61" fmla="*/ 14 h 107"/>
                <a:gd name="T62" fmla="*/ 21 w 105"/>
                <a:gd name="T63" fmla="*/ 7 h 107"/>
                <a:gd name="T64" fmla="*/ 33 w 105"/>
                <a:gd name="T65" fmla="*/ 5 h 107"/>
                <a:gd name="T66" fmla="*/ 33 w 105"/>
                <a:gd name="T67" fmla="*/ 5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"/>
                <a:gd name="T103" fmla="*/ 0 h 107"/>
                <a:gd name="T104" fmla="*/ 105 w 105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" h="107">
                  <a:moveTo>
                    <a:pt x="33" y="5"/>
                  </a:moveTo>
                  <a:lnTo>
                    <a:pt x="43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4" y="7"/>
                  </a:lnTo>
                  <a:lnTo>
                    <a:pt x="81" y="9"/>
                  </a:lnTo>
                  <a:lnTo>
                    <a:pt x="90" y="17"/>
                  </a:lnTo>
                  <a:lnTo>
                    <a:pt x="95" y="26"/>
                  </a:lnTo>
                  <a:lnTo>
                    <a:pt x="102" y="36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5" y="83"/>
                  </a:lnTo>
                  <a:lnTo>
                    <a:pt x="90" y="93"/>
                  </a:lnTo>
                  <a:lnTo>
                    <a:pt x="81" y="97"/>
                  </a:lnTo>
                  <a:lnTo>
                    <a:pt x="74" y="105"/>
                  </a:lnTo>
                  <a:lnTo>
                    <a:pt x="62" y="107"/>
                  </a:lnTo>
                  <a:lnTo>
                    <a:pt x="52" y="107"/>
                  </a:lnTo>
                  <a:lnTo>
                    <a:pt x="43" y="107"/>
                  </a:lnTo>
                  <a:lnTo>
                    <a:pt x="33" y="102"/>
                  </a:lnTo>
                  <a:lnTo>
                    <a:pt x="24" y="97"/>
                  </a:lnTo>
                  <a:lnTo>
                    <a:pt x="14" y="90"/>
                  </a:lnTo>
                  <a:lnTo>
                    <a:pt x="7" y="81"/>
                  </a:lnTo>
                  <a:lnTo>
                    <a:pt x="5" y="74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5" y="31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0" name="Freeform 190"/>
            <p:cNvSpPr>
              <a:spLocks/>
            </p:cNvSpPr>
            <p:nvPr/>
          </p:nvSpPr>
          <p:spPr bwMode="auto">
            <a:xfrm>
              <a:off x="1541" y="1360"/>
              <a:ext cx="180" cy="169"/>
            </a:xfrm>
            <a:custGeom>
              <a:avLst/>
              <a:gdLst>
                <a:gd name="T0" fmla="*/ 64 w 180"/>
                <a:gd name="T1" fmla="*/ 3 h 169"/>
                <a:gd name="T2" fmla="*/ 50 w 180"/>
                <a:gd name="T3" fmla="*/ 12 h 169"/>
                <a:gd name="T4" fmla="*/ 40 w 180"/>
                <a:gd name="T5" fmla="*/ 24 h 169"/>
                <a:gd name="T6" fmla="*/ 31 w 180"/>
                <a:gd name="T7" fmla="*/ 34 h 169"/>
                <a:gd name="T8" fmla="*/ 24 w 180"/>
                <a:gd name="T9" fmla="*/ 45 h 169"/>
                <a:gd name="T10" fmla="*/ 16 w 180"/>
                <a:gd name="T11" fmla="*/ 55 h 169"/>
                <a:gd name="T12" fmla="*/ 12 w 180"/>
                <a:gd name="T13" fmla="*/ 67 h 169"/>
                <a:gd name="T14" fmla="*/ 7 w 180"/>
                <a:gd name="T15" fmla="*/ 76 h 169"/>
                <a:gd name="T16" fmla="*/ 4 w 180"/>
                <a:gd name="T17" fmla="*/ 88 h 169"/>
                <a:gd name="T18" fmla="*/ 0 w 180"/>
                <a:gd name="T19" fmla="*/ 95 h 169"/>
                <a:gd name="T20" fmla="*/ 0 w 180"/>
                <a:gd name="T21" fmla="*/ 105 h 169"/>
                <a:gd name="T22" fmla="*/ 0 w 180"/>
                <a:gd name="T23" fmla="*/ 112 h 169"/>
                <a:gd name="T24" fmla="*/ 2 w 180"/>
                <a:gd name="T25" fmla="*/ 122 h 169"/>
                <a:gd name="T26" fmla="*/ 9 w 180"/>
                <a:gd name="T27" fmla="*/ 133 h 169"/>
                <a:gd name="T28" fmla="*/ 21 w 180"/>
                <a:gd name="T29" fmla="*/ 143 h 169"/>
                <a:gd name="T30" fmla="*/ 28 w 180"/>
                <a:gd name="T31" fmla="*/ 145 h 169"/>
                <a:gd name="T32" fmla="*/ 38 w 180"/>
                <a:gd name="T33" fmla="*/ 150 h 169"/>
                <a:gd name="T34" fmla="*/ 47 w 180"/>
                <a:gd name="T35" fmla="*/ 152 h 169"/>
                <a:gd name="T36" fmla="*/ 57 w 180"/>
                <a:gd name="T37" fmla="*/ 157 h 169"/>
                <a:gd name="T38" fmla="*/ 66 w 180"/>
                <a:gd name="T39" fmla="*/ 160 h 169"/>
                <a:gd name="T40" fmla="*/ 78 w 180"/>
                <a:gd name="T41" fmla="*/ 164 h 169"/>
                <a:gd name="T42" fmla="*/ 88 w 180"/>
                <a:gd name="T43" fmla="*/ 164 h 169"/>
                <a:gd name="T44" fmla="*/ 102 w 180"/>
                <a:gd name="T45" fmla="*/ 169 h 169"/>
                <a:gd name="T46" fmla="*/ 111 w 180"/>
                <a:gd name="T47" fmla="*/ 169 h 169"/>
                <a:gd name="T48" fmla="*/ 121 w 180"/>
                <a:gd name="T49" fmla="*/ 169 h 169"/>
                <a:gd name="T50" fmla="*/ 131 w 180"/>
                <a:gd name="T51" fmla="*/ 167 h 169"/>
                <a:gd name="T52" fmla="*/ 142 w 180"/>
                <a:gd name="T53" fmla="*/ 167 h 169"/>
                <a:gd name="T54" fmla="*/ 150 w 180"/>
                <a:gd name="T55" fmla="*/ 162 h 169"/>
                <a:gd name="T56" fmla="*/ 157 w 180"/>
                <a:gd name="T57" fmla="*/ 157 h 169"/>
                <a:gd name="T58" fmla="*/ 164 w 180"/>
                <a:gd name="T59" fmla="*/ 150 h 169"/>
                <a:gd name="T60" fmla="*/ 171 w 180"/>
                <a:gd name="T61" fmla="*/ 145 h 169"/>
                <a:gd name="T62" fmla="*/ 171 w 180"/>
                <a:gd name="T63" fmla="*/ 136 h 169"/>
                <a:gd name="T64" fmla="*/ 176 w 180"/>
                <a:gd name="T65" fmla="*/ 126 h 169"/>
                <a:gd name="T66" fmla="*/ 176 w 180"/>
                <a:gd name="T67" fmla="*/ 117 h 169"/>
                <a:gd name="T68" fmla="*/ 180 w 180"/>
                <a:gd name="T69" fmla="*/ 107 h 169"/>
                <a:gd name="T70" fmla="*/ 180 w 180"/>
                <a:gd name="T71" fmla="*/ 88 h 169"/>
                <a:gd name="T72" fmla="*/ 178 w 180"/>
                <a:gd name="T73" fmla="*/ 74 h 169"/>
                <a:gd name="T74" fmla="*/ 171 w 180"/>
                <a:gd name="T75" fmla="*/ 60 h 169"/>
                <a:gd name="T76" fmla="*/ 166 w 180"/>
                <a:gd name="T77" fmla="*/ 45 h 169"/>
                <a:gd name="T78" fmla="*/ 159 w 180"/>
                <a:gd name="T79" fmla="*/ 31 h 169"/>
                <a:gd name="T80" fmla="*/ 152 w 180"/>
                <a:gd name="T81" fmla="*/ 22 h 169"/>
                <a:gd name="T82" fmla="*/ 142 w 180"/>
                <a:gd name="T83" fmla="*/ 10 h 169"/>
                <a:gd name="T84" fmla="*/ 131 w 180"/>
                <a:gd name="T85" fmla="*/ 5 h 169"/>
                <a:gd name="T86" fmla="*/ 114 w 180"/>
                <a:gd name="T87" fmla="*/ 0 h 169"/>
                <a:gd name="T88" fmla="*/ 100 w 180"/>
                <a:gd name="T89" fmla="*/ 0 h 169"/>
                <a:gd name="T90" fmla="*/ 85 w 180"/>
                <a:gd name="T91" fmla="*/ 0 h 169"/>
                <a:gd name="T92" fmla="*/ 73 w 180"/>
                <a:gd name="T93" fmla="*/ 0 h 169"/>
                <a:gd name="T94" fmla="*/ 64 w 180"/>
                <a:gd name="T95" fmla="*/ 0 h 169"/>
                <a:gd name="T96" fmla="*/ 64 w 180"/>
                <a:gd name="T97" fmla="*/ 3 h 169"/>
                <a:gd name="T98" fmla="*/ 64 w 180"/>
                <a:gd name="T99" fmla="*/ 3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0"/>
                <a:gd name="T151" fmla="*/ 0 h 169"/>
                <a:gd name="T152" fmla="*/ 180 w 180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0" h="169">
                  <a:moveTo>
                    <a:pt x="64" y="3"/>
                  </a:moveTo>
                  <a:lnTo>
                    <a:pt x="50" y="12"/>
                  </a:lnTo>
                  <a:lnTo>
                    <a:pt x="40" y="24"/>
                  </a:lnTo>
                  <a:lnTo>
                    <a:pt x="31" y="34"/>
                  </a:lnTo>
                  <a:lnTo>
                    <a:pt x="24" y="45"/>
                  </a:lnTo>
                  <a:lnTo>
                    <a:pt x="16" y="55"/>
                  </a:lnTo>
                  <a:lnTo>
                    <a:pt x="12" y="67"/>
                  </a:lnTo>
                  <a:lnTo>
                    <a:pt x="7" y="76"/>
                  </a:lnTo>
                  <a:lnTo>
                    <a:pt x="4" y="88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9" y="133"/>
                  </a:lnTo>
                  <a:lnTo>
                    <a:pt x="21" y="143"/>
                  </a:lnTo>
                  <a:lnTo>
                    <a:pt x="28" y="145"/>
                  </a:lnTo>
                  <a:lnTo>
                    <a:pt x="38" y="150"/>
                  </a:lnTo>
                  <a:lnTo>
                    <a:pt x="47" y="152"/>
                  </a:lnTo>
                  <a:lnTo>
                    <a:pt x="57" y="157"/>
                  </a:lnTo>
                  <a:lnTo>
                    <a:pt x="66" y="160"/>
                  </a:lnTo>
                  <a:lnTo>
                    <a:pt x="78" y="164"/>
                  </a:lnTo>
                  <a:lnTo>
                    <a:pt x="88" y="164"/>
                  </a:lnTo>
                  <a:lnTo>
                    <a:pt x="102" y="169"/>
                  </a:lnTo>
                  <a:lnTo>
                    <a:pt x="111" y="169"/>
                  </a:lnTo>
                  <a:lnTo>
                    <a:pt x="121" y="169"/>
                  </a:lnTo>
                  <a:lnTo>
                    <a:pt x="131" y="167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7" y="157"/>
                  </a:lnTo>
                  <a:lnTo>
                    <a:pt x="164" y="150"/>
                  </a:lnTo>
                  <a:lnTo>
                    <a:pt x="171" y="145"/>
                  </a:lnTo>
                  <a:lnTo>
                    <a:pt x="171" y="136"/>
                  </a:lnTo>
                  <a:lnTo>
                    <a:pt x="176" y="126"/>
                  </a:lnTo>
                  <a:lnTo>
                    <a:pt x="176" y="117"/>
                  </a:lnTo>
                  <a:lnTo>
                    <a:pt x="180" y="107"/>
                  </a:lnTo>
                  <a:lnTo>
                    <a:pt x="180" y="88"/>
                  </a:lnTo>
                  <a:lnTo>
                    <a:pt x="178" y="74"/>
                  </a:lnTo>
                  <a:lnTo>
                    <a:pt x="171" y="60"/>
                  </a:lnTo>
                  <a:lnTo>
                    <a:pt x="166" y="45"/>
                  </a:lnTo>
                  <a:lnTo>
                    <a:pt x="159" y="31"/>
                  </a:lnTo>
                  <a:lnTo>
                    <a:pt x="152" y="22"/>
                  </a:lnTo>
                  <a:lnTo>
                    <a:pt x="142" y="10"/>
                  </a:lnTo>
                  <a:lnTo>
                    <a:pt x="131" y="5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D49E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1" name="Freeform 191"/>
            <p:cNvSpPr>
              <a:spLocks/>
            </p:cNvSpPr>
            <p:nvPr/>
          </p:nvSpPr>
          <p:spPr bwMode="auto">
            <a:xfrm>
              <a:off x="1838" y="863"/>
              <a:ext cx="176" cy="179"/>
            </a:xfrm>
            <a:custGeom>
              <a:avLst/>
              <a:gdLst>
                <a:gd name="T0" fmla="*/ 100 w 176"/>
                <a:gd name="T1" fmla="*/ 0 h 179"/>
                <a:gd name="T2" fmla="*/ 90 w 176"/>
                <a:gd name="T3" fmla="*/ 0 h 179"/>
                <a:gd name="T4" fmla="*/ 81 w 176"/>
                <a:gd name="T5" fmla="*/ 0 h 179"/>
                <a:gd name="T6" fmla="*/ 71 w 176"/>
                <a:gd name="T7" fmla="*/ 3 h 179"/>
                <a:gd name="T8" fmla="*/ 67 w 176"/>
                <a:gd name="T9" fmla="*/ 7 h 179"/>
                <a:gd name="T10" fmla="*/ 52 w 176"/>
                <a:gd name="T11" fmla="*/ 12 h 179"/>
                <a:gd name="T12" fmla="*/ 40 w 176"/>
                <a:gd name="T13" fmla="*/ 22 h 179"/>
                <a:gd name="T14" fmla="*/ 28 w 176"/>
                <a:gd name="T15" fmla="*/ 29 h 179"/>
                <a:gd name="T16" fmla="*/ 21 w 176"/>
                <a:gd name="T17" fmla="*/ 38 h 179"/>
                <a:gd name="T18" fmla="*/ 14 w 176"/>
                <a:gd name="T19" fmla="*/ 48 h 179"/>
                <a:gd name="T20" fmla="*/ 9 w 176"/>
                <a:gd name="T21" fmla="*/ 57 h 179"/>
                <a:gd name="T22" fmla="*/ 5 w 176"/>
                <a:gd name="T23" fmla="*/ 67 h 179"/>
                <a:gd name="T24" fmla="*/ 2 w 176"/>
                <a:gd name="T25" fmla="*/ 76 h 179"/>
                <a:gd name="T26" fmla="*/ 0 w 176"/>
                <a:gd name="T27" fmla="*/ 83 h 179"/>
                <a:gd name="T28" fmla="*/ 0 w 176"/>
                <a:gd name="T29" fmla="*/ 93 h 179"/>
                <a:gd name="T30" fmla="*/ 5 w 176"/>
                <a:gd name="T31" fmla="*/ 107 h 179"/>
                <a:gd name="T32" fmla="*/ 9 w 176"/>
                <a:gd name="T33" fmla="*/ 117 h 179"/>
                <a:gd name="T34" fmla="*/ 14 w 176"/>
                <a:gd name="T35" fmla="*/ 117 h 179"/>
                <a:gd name="T36" fmla="*/ 19 w 176"/>
                <a:gd name="T37" fmla="*/ 119 h 179"/>
                <a:gd name="T38" fmla="*/ 26 w 176"/>
                <a:gd name="T39" fmla="*/ 124 h 179"/>
                <a:gd name="T40" fmla="*/ 36 w 176"/>
                <a:gd name="T41" fmla="*/ 129 h 179"/>
                <a:gd name="T42" fmla="*/ 45 w 176"/>
                <a:gd name="T43" fmla="*/ 133 h 179"/>
                <a:gd name="T44" fmla="*/ 55 w 176"/>
                <a:gd name="T45" fmla="*/ 138 h 179"/>
                <a:gd name="T46" fmla="*/ 67 w 176"/>
                <a:gd name="T47" fmla="*/ 143 h 179"/>
                <a:gd name="T48" fmla="*/ 76 w 176"/>
                <a:gd name="T49" fmla="*/ 150 h 179"/>
                <a:gd name="T50" fmla="*/ 86 w 176"/>
                <a:gd name="T51" fmla="*/ 155 h 179"/>
                <a:gd name="T52" fmla="*/ 95 w 176"/>
                <a:gd name="T53" fmla="*/ 160 h 179"/>
                <a:gd name="T54" fmla="*/ 105 w 176"/>
                <a:gd name="T55" fmla="*/ 164 h 179"/>
                <a:gd name="T56" fmla="*/ 114 w 176"/>
                <a:gd name="T57" fmla="*/ 169 h 179"/>
                <a:gd name="T58" fmla="*/ 126 w 176"/>
                <a:gd name="T59" fmla="*/ 174 h 179"/>
                <a:gd name="T60" fmla="*/ 131 w 176"/>
                <a:gd name="T61" fmla="*/ 179 h 179"/>
                <a:gd name="T62" fmla="*/ 133 w 176"/>
                <a:gd name="T63" fmla="*/ 174 h 179"/>
                <a:gd name="T64" fmla="*/ 138 w 176"/>
                <a:gd name="T65" fmla="*/ 167 h 179"/>
                <a:gd name="T66" fmla="*/ 147 w 176"/>
                <a:gd name="T67" fmla="*/ 155 h 179"/>
                <a:gd name="T68" fmla="*/ 157 w 176"/>
                <a:gd name="T69" fmla="*/ 143 h 179"/>
                <a:gd name="T70" fmla="*/ 159 w 176"/>
                <a:gd name="T71" fmla="*/ 133 h 179"/>
                <a:gd name="T72" fmla="*/ 164 w 176"/>
                <a:gd name="T73" fmla="*/ 126 h 179"/>
                <a:gd name="T74" fmla="*/ 166 w 176"/>
                <a:gd name="T75" fmla="*/ 117 h 179"/>
                <a:gd name="T76" fmla="*/ 174 w 176"/>
                <a:gd name="T77" fmla="*/ 107 h 179"/>
                <a:gd name="T78" fmla="*/ 174 w 176"/>
                <a:gd name="T79" fmla="*/ 98 h 179"/>
                <a:gd name="T80" fmla="*/ 176 w 176"/>
                <a:gd name="T81" fmla="*/ 86 h 179"/>
                <a:gd name="T82" fmla="*/ 174 w 176"/>
                <a:gd name="T83" fmla="*/ 76 h 179"/>
                <a:gd name="T84" fmla="*/ 174 w 176"/>
                <a:gd name="T85" fmla="*/ 67 h 179"/>
                <a:gd name="T86" fmla="*/ 169 w 176"/>
                <a:gd name="T87" fmla="*/ 53 h 179"/>
                <a:gd name="T88" fmla="*/ 164 w 176"/>
                <a:gd name="T89" fmla="*/ 45 h 179"/>
                <a:gd name="T90" fmla="*/ 159 w 176"/>
                <a:gd name="T91" fmla="*/ 36 h 179"/>
                <a:gd name="T92" fmla="*/ 155 w 176"/>
                <a:gd name="T93" fmla="*/ 29 h 179"/>
                <a:gd name="T94" fmla="*/ 143 w 176"/>
                <a:gd name="T95" fmla="*/ 19 h 179"/>
                <a:gd name="T96" fmla="*/ 131 w 176"/>
                <a:gd name="T97" fmla="*/ 10 h 179"/>
                <a:gd name="T98" fmla="*/ 119 w 176"/>
                <a:gd name="T99" fmla="*/ 5 h 179"/>
                <a:gd name="T100" fmla="*/ 109 w 176"/>
                <a:gd name="T101" fmla="*/ 0 h 179"/>
                <a:gd name="T102" fmla="*/ 102 w 176"/>
                <a:gd name="T103" fmla="*/ 0 h 179"/>
                <a:gd name="T104" fmla="*/ 100 w 176"/>
                <a:gd name="T105" fmla="*/ 0 h 179"/>
                <a:gd name="T106" fmla="*/ 100 w 176"/>
                <a:gd name="T107" fmla="*/ 0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6"/>
                <a:gd name="T163" fmla="*/ 0 h 179"/>
                <a:gd name="T164" fmla="*/ 176 w 176"/>
                <a:gd name="T165" fmla="*/ 179 h 1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6" h="179">
                  <a:moveTo>
                    <a:pt x="100" y="0"/>
                  </a:moveTo>
                  <a:lnTo>
                    <a:pt x="90" y="0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67" y="7"/>
                  </a:lnTo>
                  <a:lnTo>
                    <a:pt x="52" y="12"/>
                  </a:lnTo>
                  <a:lnTo>
                    <a:pt x="40" y="22"/>
                  </a:lnTo>
                  <a:lnTo>
                    <a:pt x="28" y="29"/>
                  </a:lnTo>
                  <a:lnTo>
                    <a:pt x="21" y="38"/>
                  </a:lnTo>
                  <a:lnTo>
                    <a:pt x="14" y="48"/>
                  </a:lnTo>
                  <a:lnTo>
                    <a:pt x="9" y="57"/>
                  </a:lnTo>
                  <a:lnTo>
                    <a:pt x="5" y="67"/>
                  </a:lnTo>
                  <a:lnTo>
                    <a:pt x="2" y="76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5" y="107"/>
                  </a:lnTo>
                  <a:lnTo>
                    <a:pt x="9" y="117"/>
                  </a:lnTo>
                  <a:lnTo>
                    <a:pt x="14" y="117"/>
                  </a:lnTo>
                  <a:lnTo>
                    <a:pt x="19" y="119"/>
                  </a:lnTo>
                  <a:lnTo>
                    <a:pt x="26" y="124"/>
                  </a:lnTo>
                  <a:lnTo>
                    <a:pt x="36" y="129"/>
                  </a:lnTo>
                  <a:lnTo>
                    <a:pt x="45" y="133"/>
                  </a:lnTo>
                  <a:lnTo>
                    <a:pt x="55" y="138"/>
                  </a:lnTo>
                  <a:lnTo>
                    <a:pt x="67" y="143"/>
                  </a:lnTo>
                  <a:lnTo>
                    <a:pt x="76" y="150"/>
                  </a:lnTo>
                  <a:lnTo>
                    <a:pt x="86" y="155"/>
                  </a:lnTo>
                  <a:lnTo>
                    <a:pt x="95" y="160"/>
                  </a:lnTo>
                  <a:lnTo>
                    <a:pt x="105" y="164"/>
                  </a:lnTo>
                  <a:lnTo>
                    <a:pt x="114" y="169"/>
                  </a:lnTo>
                  <a:lnTo>
                    <a:pt x="126" y="174"/>
                  </a:lnTo>
                  <a:lnTo>
                    <a:pt x="131" y="179"/>
                  </a:lnTo>
                  <a:lnTo>
                    <a:pt x="133" y="174"/>
                  </a:lnTo>
                  <a:lnTo>
                    <a:pt x="138" y="167"/>
                  </a:lnTo>
                  <a:lnTo>
                    <a:pt x="147" y="155"/>
                  </a:lnTo>
                  <a:lnTo>
                    <a:pt x="157" y="143"/>
                  </a:lnTo>
                  <a:lnTo>
                    <a:pt x="159" y="133"/>
                  </a:lnTo>
                  <a:lnTo>
                    <a:pt x="164" y="126"/>
                  </a:lnTo>
                  <a:lnTo>
                    <a:pt x="166" y="117"/>
                  </a:lnTo>
                  <a:lnTo>
                    <a:pt x="174" y="107"/>
                  </a:lnTo>
                  <a:lnTo>
                    <a:pt x="174" y="98"/>
                  </a:lnTo>
                  <a:lnTo>
                    <a:pt x="176" y="86"/>
                  </a:lnTo>
                  <a:lnTo>
                    <a:pt x="174" y="76"/>
                  </a:lnTo>
                  <a:lnTo>
                    <a:pt x="174" y="67"/>
                  </a:lnTo>
                  <a:lnTo>
                    <a:pt x="169" y="53"/>
                  </a:lnTo>
                  <a:lnTo>
                    <a:pt x="164" y="45"/>
                  </a:lnTo>
                  <a:lnTo>
                    <a:pt x="159" y="36"/>
                  </a:lnTo>
                  <a:lnTo>
                    <a:pt x="155" y="29"/>
                  </a:lnTo>
                  <a:lnTo>
                    <a:pt x="143" y="19"/>
                  </a:lnTo>
                  <a:lnTo>
                    <a:pt x="131" y="10"/>
                  </a:lnTo>
                  <a:lnTo>
                    <a:pt x="119" y="5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49E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2" name="Freeform 192"/>
            <p:cNvSpPr>
              <a:spLocks/>
            </p:cNvSpPr>
            <p:nvPr/>
          </p:nvSpPr>
          <p:spPr bwMode="auto">
            <a:xfrm>
              <a:off x="2544" y="1627"/>
              <a:ext cx="183" cy="216"/>
            </a:xfrm>
            <a:custGeom>
              <a:avLst/>
              <a:gdLst>
                <a:gd name="T0" fmla="*/ 98 w 183"/>
                <a:gd name="T1" fmla="*/ 0 h 216"/>
                <a:gd name="T2" fmla="*/ 88 w 183"/>
                <a:gd name="T3" fmla="*/ 4 h 216"/>
                <a:gd name="T4" fmla="*/ 79 w 183"/>
                <a:gd name="T5" fmla="*/ 9 h 216"/>
                <a:gd name="T6" fmla="*/ 71 w 183"/>
                <a:gd name="T7" fmla="*/ 14 h 216"/>
                <a:gd name="T8" fmla="*/ 64 w 183"/>
                <a:gd name="T9" fmla="*/ 19 h 216"/>
                <a:gd name="T10" fmla="*/ 48 w 183"/>
                <a:gd name="T11" fmla="*/ 28 h 216"/>
                <a:gd name="T12" fmla="*/ 38 w 183"/>
                <a:gd name="T13" fmla="*/ 42 h 216"/>
                <a:gd name="T14" fmla="*/ 29 w 183"/>
                <a:gd name="T15" fmla="*/ 52 h 216"/>
                <a:gd name="T16" fmla="*/ 22 w 183"/>
                <a:gd name="T17" fmla="*/ 66 h 216"/>
                <a:gd name="T18" fmla="*/ 14 w 183"/>
                <a:gd name="T19" fmla="*/ 76 h 216"/>
                <a:gd name="T20" fmla="*/ 10 w 183"/>
                <a:gd name="T21" fmla="*/ 90 h 216"/>
                <a:gd name="T22" fmla="*/ 5 w 183"/>
                <a:gd name="T23" fmla="*/ 102 h 216"/>
                <a:gd name="T24" fmla="*/ 3 w 183"/>
                <a:gd name="T25" fmla="*/ 111 h 216"/>
                <a:gd name="T26" fmla="*/ 0 w 183"/>
                <a:gd name="T27" fmla="*/ 121 h 216"/>
                <a:gd name="T28" fmla="*/ 0 w 183"/>
                <a:gd name="T29" fmla="*/ 130 h 216"/>
                <a:gd name="T30" fmla="*/ 0 w 183"/>
                <a:gd name="T31" fmla="*/ 142 h 216"/>
                <a:gd name="T32" fmla="*/ 0 w 183"/>
                <a:gd name="T33" fmla="*/ 147 h 216"/>
                <a:gd name="T34" fmla="*/ 131 w 183"/>
                <a:gd name="T35" fmla="*/ 216 h 216"/>
                <a:gd name="T36" fmla="*/ 131 w 183"/>
                <a:gd name="T37" fmla="*/ 214 h 216"/>
                <a:gd name="T38" fmla="*/ 133 w 183"/>
                <a:gd name="T39" fmla="*/ 211 h 216"/>
                <a:gd name="T40" fmla="*/ 136 w 183"/>
                <a:gd name="T41" fmla="*/ 204 h 216"/>
                <a:gd name="T42" fmla="*/ 140 w 183"/>
                <a:gd name="T43" fmla="*/ 197 h 216"/>
                <a:gd name="T44" fmla="*/ 145 w 183"/>
                <a:gd name="T45" fmla="*/ 188 h 216"/>
                <a:gd name="T46" fmla="*/ 152 w 183"/>
                <a:gd name="T47" fmla="*/ 180 h 216"/>
                <a:gd name="T48" fmla="*/ 157 w 183"/>
                <a:gd name="T49" fmla="*/ 168 h 216"/>
                <a:gd name="T50" fmla="*/ 164 w 183"/>
                <a:gd name="T51" fmla="*/ 159 h 216"/>
                <a:gd name="T52" fmla="*/ 169 w 183"/>
                <a:gd name="T53" fmla="*/ 145 h 216"/>
                <a:gd name="T54" fmla="*/ 176 w 183"/>
                <a:gd name="T55" fmla="*/ 130 h 216"/>
                <a:gd name="T56" fmla="*/ 178 w 183"/>
                <a:gd name="T57" fmla="*/ 119 h 216"/>
                <a:gd name="T58" fmla="*/ 183 w 183"/>
                <a:gd name="T59" fmla="*/ 107 h 216"/>
                <a:gd name="T60" fmla="*/ 183 w 183"/>
                <a:gd name="T61" fmla="*/ 90 h 216"/>
                <a:gd name="T62" fmla="*/ 183 w 183"/>
                <a:gd name="T63" fmla="*/ 78 h 216"/>
                <a:gd name="T64" fmla="*/ 181 w 183"/>
                <a:gd name="T65" fmla="*/ 66 h 216"/>
                <a:gd name="T66" fmla="*/ 178 w 183"/>
                <a:gd name="T67" fmla="*/ 54 h 216"/>
                <a:gd name="T68" fmla="*/ 169 w 183"/>
                <a:gd name="T69" fmla="*/ 42 h 216"/>
                <a:gd name="T70" fmla="*/ 164 w 183"/>
                <a:gd name="T71" fmla="*/ 33 h 216"/>
                <a:gd name="T72" fmla="*/ 157 w 183"/>
                <a:gd name="T73" fmla="*/ 23 h 216"/>
                <a:gd name="T74" fmla="*/ 150 w 183"/>
                <a:gd name="T75" fmla="*/ 19 h 216"/>
                <a:gd name="T76" fmla="*/ 136 w 183"/>
                <a:gd name="T77" fmla="*/ 7 h 216"/>
                <a:gd name="T78" fmla="*/ 126 w 183"/>
                <a:gd name="T79" fmla="*/ 2 h 216"/>
                <a:gd name="T80" fmla="*/ 112 w 183"/>
                <a:gd name="T81" fmla="*/ 0 h 216"/>
                <a:gd name="T82" fmla="*/ 105 w 183"/>
                <a:gd name="T83" fmla="*/ 0 h 216"/>
                <a:gd name="T84" fmla="*/ 98 w 183"/>
                <a:gd name="T85" fmla="*/ 0 h 216"/>
                <a:gd name="T86" fmla="*/ 98 w 183"/>
                <a:gd name="T87" fmla="*/ 0 h 216"/>
                <a:gd name="T88" fmla="*/ 98 w 183"/>
                <a:gd name="T89" fmla="*/ 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3"/>
                <a:gd name="T136" fmla="*/ 0 h 216"/>
                <a:gd name="T137" fmla="*/ 183 w 183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3" h="216">
                  <a:moveTo>
                    <a:pt x="98" y="0"/>
                  </a:moveTo>
                  <a:lnTo>
                    <a:pt x="88" y="4"/>
                  </a:lnTo>
                  <a:lnTo>
                    <a:pt x="79" y="9"/>
                  </a:lnTo>
                  <a:lnTo>
                    <a:pt x="71" y="14"/>
                  </a:lnTo>
                  <a:lnTo>
                    <a:pt x="64" y="19"/>
                  </a:lnTo>
                  <a:lnTo>
                    <a:pt x="48" y="28"/>
                  </a:lnTo>
                  <a:lnTo>
                    <a:pt x="38" y="42"/>
                  </a:lnTo>
                  <a:lnTo>
                    <a:pt x="29" y="52"/>
                  </a:lnTo>
                  <a:lnTo>
                    <a:pt x="22" y="66"/>
                  </a:lnTo>
                  <a:lnTo>
                    <a:pt x="14" y="76"/>
                  </a:lnTo>
                  <a:lnTo>
                    <a:pt x="10" y="90"/>
                  </a:lnTo>
                  <a:lnTo>
                    <a:pt x="5" y="102"/>
                  </a:lnTo>
                  <a:lnTo>
                    <a:pt x="3" y="111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131" y="216"/>
                  </a:lnTo>
                  <a:lnTo>
                    <a:pt x="131" y="214"/>
                  </a:lnTo>
                  <a:lnTo>
                    <a:pt x="133" y="211"/>
                  </a:lnTo>
                  <a:lnTo>
                    <a:pt x="136" y="204"/>
                  </a:lnTo>
                  <a:lnTo>
                    <a:pt x="140" y="197"/>
                  </a:lnTo>
                  <a:lnTo>
                    <a:pt x="145" y="188"/>
                  </a:lnTo>
                  <a:lnTo>
                    <a:pt x="152" y="180"/>
                  </a:lnTo>
                  <a:lnTo>
                    <a:pt x="157" y="168"/>
                  </a:lnTo>
                  <a:lnTo>
                    <a:pt x="164" y="159"/>
                  </a:lnTo>
                  <a:lnTo>
                    <a:pt x="169" y="145"/>
                  </a:lnTo>
                  <a:lnTo>
                    <a:pt x="176" y="130"/>
                  </a:lnTo>
                  <a:lnTo>
                    <a:pt x="178" y="119"/>
                  </a:lnTo>
                  <a:lnTo>
                    <a:pt x="183" y="107"/>
                  </a:lnTo>
                  <a:lnTo>
                    <a:pt x="183" y="90"/>
                  </a:lnTo>
                  <a:lnTo>
                    <a:pt x="183" y="78"/>
                  </a:lnTo>
                  <a:lnTo>
                    <a:pt x="181" y="66"/>
                  </a:lnTo>
                  <a:lnTo>
                    <a:pt x="178" y="54"/>
                  </a:lnTo>
                  <a:lnTo>
                    <a:pt x="169" y="42"/>
                  </a:lnTo>
                  <a:lnTo>
                    <a:pt x="164" y="33"/>
                  </a:lnTo>
                  <a:lnTo>
                    <a:pt x="157" y="23"/>
                  </a:lnTo>
                  <a:lnTo>
                    <a:pt x="150" y="19"/>
                  </a:lnTo>
                  <a:lnTo>
                    <a:pt x="136" y="7"/>
                  </a:lnTo>
                  <a:lnTo>
                    <a:pt x="126" y="2"/>
                  </a:lnTo>
                  <a:lnTo>
                    <a:pt x="112" y="0"/>
                  </a:lnTo>
                  <a:lnTo>
                    <a:pt x="105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49E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3" name="Freeform 193"/>
            <p:cNvSpPr>
              <a:spLocks/>
            </p:cNvSpPr>
            <p:nvPr/>
          </p:nvSpPr>
          <p:spPr bwMode="auto">
            <a:xfrm>
              <a:off x="3441" y="2295"/>
              <a:ext cx="706" cy="732"/>
            </a:xfrm>
            <a:custGeom>
              <a:avLst/>
              <a:gdLst>
                <a:gd name="T0" fmla="*/ 2 w 706"/>
                <a:gd name="T1" fmla="*/ 292 h 732"/>
                <a:gd name="T2" fmla="*/ 19 w 706"/>
                <a:gd name="T3" fmla="*/ 349 h 732"/>
                <a:gd name="T4" fmla="*/ 40 w 706"/>
                <a:gd name="T5" fmla="*/ 409 h 732"/>
                <a:gd name="T6" fmla="*/ 61 w 706"/>
                <a:gd name="T7" fmla="*/ 459 h 732"/>
                <a:gd name="T8" fmla="*/ 85 w 706"/>
                <a:gd name="T9" fmla="*/ 504 h 732"/>
                <a:gd name="T10" fmla="*/ 114 w 706"/>
                <a:gd name="T11" fmla="*/ 542 h 732"/>
                <a:gd name="T12" fmla="*/ 142 w 706"/>
                <a:gd name="T13" fmla="*/ 575 h 732"/>
                <a:gd name="T14" fmla="*/ 171 w 706"/>
                <a:gd name="T15" fmla="*/ 606 h 732"/>
                <a:gd name="T16" fmla="*/ 206 w 706"/>
                <a:gd name="T17" fmla="*/ 637 h 732"/>
                <a:gd name="T18" fmla="*/ 252 w 706"/>
                <a:gd name="T19" fmla="*/ 671 h 732"/>
                <a:gd name="T20" fmla="*/ 297 w 706"/>
                <a:gd name="T21" fmla="*/ 699 h 732"/>
                <a:gd name="T22" fmla="*/ 342 w 706"/>
                <a:gd name="T23" fmla="*/ 718 h 732"/>
                <a:gd name="T24" fmla="*/ 387 w 706"/>
                <a:gd name="T25" fmla="*/ 728 h 732"/>
                <a:gd name="T26" fmla="*/ 428 w 706"/>
                <a:gd name="T27" fmla="*/ 730 h 732"/>
                <a:gd name="T28" fmla="*/ 470 w 706"/>
                <a:gd name="T29" fmla="*/ 725 h 732"/>
                <a:gd name="T30" fmla="*/ 508 w 706"/>
                <a:gd name="T31" fmla="*/ 711 h 732"/>
                <a:gd name="T32" fmla="*/ 546 w 706"/>
                <a:gd name="T33" fmla="*/ 690 h 732"/>
                <a:gd name="T34" fmla="*/ 577 w 706"/>
                <a:gd name="T35" fmla="*/ 659 h 732"/>
                <a:gd name="T36" fmla="*/ 608 w 706"/>
                <a:gd name="T37" fmla="*/ 616 h 732"/>
                <a:gd name="T38" fmla="*/ 639 w 706"/>
                <a:gd name="T39" fmla="*/ 566 h 732"/>
                <a:gd name="T40" fmla="*/ 665 w 706"/>
                <a:gd name="T41" fmla="*/ 509 h 732"/>
                <a:gd name="T42" fmla="*/ 687 w 706"/>
                <a:gd name="T43" fmla="*/ 445 h 732"/>
                <a:gd name="T44" fmla="*/ 701 w 706"/>
                <a:gd name="T45" fmla="*/ 380 h 732"/>
                <a:gd name="T46" fmla="*/ 706 w 706"/>
                <a:gd name="T47" fmla="*/ 314 h 732"/>
                <a:gd name="T48" fmla="*/ 701 w 706"/>
                <a:gd name="T49" fmla="*/ 250 h 732"/>
                <a:gd name="T50" fmla="*/ 687 w 706"/>
                <a:gd name="T51" fmla="*/ 188 h 732"/>
                <a:gd name="T52" fmla="*/ 672 w 706"/>
                <a:gd name="T53" fmla="*/ 133 h 732"/>
                <a:gd name="T54" fmla="*/ 653 w 706"/>
                <a:gd name="T55" fmla="*/ 90 h 732"/>
                <a:gd name="T56" fmla="*/ 637 w 706"/>
                <a:gd name="T57" fmla="*/ 52 h 732"/>
                <a:gd name="T58" fmla="*/ 613 w 706"/>
                <a:gd name="T59" fmla="*/ 17 h 732"/>
                <a:gd name="T60" fmla="*/ 584 w 706"/>
                <a:gd name="T61" fmla="*/ 0 h 732"/>
                <a:gd name="T62" fmla="*/ 568 w 706"/>
                <a:gd name="T63" fmla="*/ 26 h 732"/>
                <a:gd name="T64" fmla="*/ 544 w 706"/>
                <a:gd name="T65" fmla="*/ 66 h 732"/>
                <a:gd name="T66" fmla="*/ 520 w 706"/>
                <a:gd name="T67" fmla="*/ 121 h 732"/>
                <a:gd name="T68" fmla="*/ 499 w 706"/>
                <a:gd name="T69" fmla="*/ 178 h 732"/>
                <a:gd name="T70" fmla="*/ 485 w 706"/>
                <a:gd name="T71" fmla="*/ 216 h 732"/>
                <a:gd name="T72" fmla="*/ 475 w 706"/>
                <a:gd name="T73" fmla="*/ 257 h 732"/>
                <a:gd name="T74" fmla="*/ 466 w 706"/>
                <a:gd name="T75" fmla="*/ 307 h 732"/>
                <a:gd name="T76" fmla="*/ 456 w 706"/>
                <a:gd name="T77" fmla="*/ 361 h 732"/>
                <a:gd name="T78" fmla="*/ 451 w 706"/>
                <a:gd name="T79" fmla="*/ 414 h 732"/>
                <a:gd name="T80" fmla="*/ 447 w 706"/>
                <a:gd name="T81" fmla="*/ 456 h 732"/>
                <a:gd name="T82" fmla="*/ 439 w 706"/>
                <a:gd name="T83" fmla="*/ 502 h 732"/>
                <a:gd name="T84" fmla="*/ 423 w 706"/>
                <a:gd name="T85" fmla="*/ 516 h 732"/>
                <a:gd name="T86" fmla="*/ 394 w 706"/>
                <a:gd name="T87" fmla="*/ 497 h 732"/>
                <a:gd name="T88" fmla="*/ 359 w 706"/>
                <a:gd name="T89" fmla="*/ 471 h 732"/>
                <a:gd name="T90" fmla="*/ 325 w 706"/>
                <a:gd name="T91" fmla="*/ 442 h 732"/>
                <a:gd name="T92" fmla="*/ 282 w 706"/>
                <a:gd name="T93" fmla="*/ 414 h 732"/>
                <a:gd name="T94" fmla="*/ 249 w 706"/>
                <a:gd name="T95" fmla="*/ 390 h 732"/>
                <a:gd name="T96" fmla="*/ 206 w 706"/>
                <a:gd name="T97" fmla="*/ 366 h 732"/>
                <a:gd name="T98" fmla="*/ 164 w 706"/>
                <a:gd name="T99" fmla="*/ 345 h 732"/>
                <a:gd name="T100" fmla="*/ 121 w 706"/>
                <a:gd name="T101" fmla="*/ 321 h 732"/>
                <a:gd name="T102" fmla="*/ 80 w 706"/>
                <a:gd name="T103" fmla="*/ 302 h 732"/>
                <a:gd name="T104" fmla="*/ 42 w 706"/>
                <a:gd name="T105" fmla="*/ 285 h 732"/>
                <a:gd name="T106" fmla="*/ 14 w 706"/>
                <a:gd name="T107" fmla="*/ 271 h 7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6"/>
                <a:gd name="T163" fmla="*/ 0 h 732"/>
                <a:gd name="T164" fmla="*/ 706 w 706"/>
                <a:gd name="T165" fmla="*/ 732 h 7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6" h="732">
                  <a:moveTo>
                    <a:pt x="0" y="266"/>
                  </a:moveTo>
                  <a:lnTo>
                    <a:pt x="0" y="273"/>
                  </a:lnTo>
                  <a:lnTo>
                    <a:pt x="2" y="283"/>
                  </a:lnTo>
                  <a:lnTo>
                    <a:pt x="2" y="292"/>
                  </a:lnTo>
                  <a:lnTo>
                    <a:pt x="4" y="302"/>
                  </a:lnTo>
                  <a:lnTo>
                    <a:pt x="9" y="316"/>
                  </a:lnTo>
                  <a:lnTo>
                    <a:pt x="14" y="335"/>
                  </a:lnTo>
                  <a:lnTo>
                    <a:pt x="19" y="349"/>
                  </a:lnTo>
                  <a:lnTo>
                    <a:pt x="23" y="366"/>
                  </a:lnTo>
                  <a:lnTo>
                    <a:pt x="28" y="380"/>
                  </a:lnTo>
                  <a:lnTo>
                    <a:pt x="35" y="395"/>
                  </a:lnTo>
                  <a:lnTo>
                    <a:pt x="40" y="409"/>
                  </a:lnTo>
                  <a:lnTo>
                    <a:pt x="45" y="423"/>
                  </a:lnTo>
                  <a:lnTo>
                    <a:pt x="49" y="435"/>
                  </a:lnTo>
                  <a:lnTo>
                    <a:pt x="57" y="447"/>
                  </a:lnTo>
                  <a:lnTo>
                    <a:pt x="61" y="459"/>
                  </a:lnTo>
                  <a:lnTo>
                    <a:pt x="66" y="471"/>
                  </a:lnTo>
                  <a:lnTo>
                    <a:pt x="73" y="483"/>
                  </a:lnTo>
                  <a:lnTo>
                    <a:pt x="80" y="495"/>
                  </a:lnTo>
                  <a:lnTo>
                    <a:pt x="85" y="504"/>
                  </a:lnTo>
                  <a:lnTo>
                    <a:pt x="95" y="514"/>
                  </a:lnTo>
                  <a:lnTo>
                    <a:pt x="99" y="523"/>
                  </a:lnTo>
                  <a:lnTo>
                    <a:pt x="107" y="535"/>
                  </a:lnTo>
                  <a:lnTo>
                    <a:pt x="114" y="542"/>
                  </a:lnTo>
                  <a:lnTo>
                    <a:pt x="121" y="552"/>
                  </a:lnTo>
                  <a:lnTo>
                    <a:pt x="128" y="559"/>
                  </a:lnTo>
                  <a:lnTo>
                    <a:pt x="135" y="568"/>
                  </a:lnTo>
                  <a:lnTo>
                    <a:pt x="142" y="575"/>
                  </a:lnTo>
                  <a:lnTo>
                    <a:pt x="149" y="583"/>
                  </a:lnTo>
                  <a:lnTo>
                    <a:pt x="156" y="592"/>
                  </a:lnTo>
                  <a:lnTo>
                    <a:pt x="164" y="599"/>
                  </a:lnTo>
                  <a:lnTo>
                    <a:pt x="171" y="606"/>
                  </a:lnTo>
                  <a:lnTo>
                    <a:pt x="178" y="613"/>
                  </a:lnTo>
                  <a:lnTo>
                    <a:pt x="185" y="621"/>
                  </a:lnTo>
                  <a:lnTo>
                    <a:pt x="194" y="628"/>
                  </a:lnTo>
                  <a:lnTo>
                    <a:pt x="206" y="637"/>
                  </a:lnTo>
                  <a:lnTo>
                    <a:pt x="216" y="647"/>
                  </a:lnTo>
                  <a:lnTo>
                    <a:pt x="228" y="656"/>
                  </a:lnTo>
                  <a:lnTo>
                    <a:pt x="240" y="666"/>
                  </a:lnTo>
                  <a:lnTo>
                    <a:pt x="252" y="671"/>
                  </a:lnTo>
                  <a:lnTo>
                    <a:pt x="263" y="680"/>
                  </a:lnTo>
                  <a:lnTo>
                    <a:pt x="275" y="687"/>
                  </a:lnTo>
                  <a:lnTo>
                    <a:pt x="287" y="694"/>
                  </a:lnTo>
                  <a:lnTo>
                    <a:pt x="297" y="699"/>
                  </a:lnTo>
                  <a:lnTo>
                    <a:pt x="311" y="704"/>
                  </a:lnTo>
                  <a:lnTo>
                    <a:pt x="321" y="709"/>
                  </a:lnTo>
                  <a:lnTo>
                    <a:pt x="332" y="713"/>
                  </a:lnTo>
                  <a:lnTo>
                    <a:pt x="342" y="718"/>
                  </a:lnTo>
                  <a:lnTo>
                    <a:pt x="356" y="723"/>
                  </a:lnTo>
                  <a:lnTo>
                    <a:pt x="366" y="725"/>
                  </a:lnTo>
                  <a:lnTo>
                    <a:pt x="378" y="728"/>
                  </a:lnTo>
                  <a:lnTo>
                    <a:pt x="387" y="728"/>
                  </a:lnTo>
                  <a:lnTo>
                    <a:pt x="399" y="730"/>
                  </a:lnTo>
                  <a:lnTo>
                    <a:pt x="408" y="730"/>
                  </a:lnTo>
                  <a:lnTo>
                    <a:pt x="418" y="732"/>
                  </a:lnTo>
                  <a:lnTo>
                    <a:pt x="428" y="730"/>
                  </a:lnTo>
                  <a:lnTo>
                    <a:pt x="439" y="730"/>
                  </a:lnTo>
                  <a:lnTo>
                    <a:pt x="449" y="728"/>
                  </a:lnTo>
                  <a:lnTo>
                    <a:pt x="461" y="728"/>
                  </a:lnTo>
                  <a:lnTo>
                    <a:pt x="470" y="725"/>
                  </a:lnTo>
                  <a:lnTo>
                    <a:pt x="480" y="723"/>
                  </a:lnTo>
                  <a:lnTo>
                    <a:pt x="489" y="718"/>
                  </a:lnTo>
                  <a:lnTo>
                    <a:pt x="499" y="716"/>
                  </a:lnTo>
                  <a:lnTo>
                    <a:pt x="508" y="711"/>
                  </a:lnTo>
                  <a:lnTo>
                    <a:pt x="518" y="706"/>
                  </a:lnTo>
                  <a:lnTo>
                    <a:pt x="527" y="701"/>
                  </a:lnTo>
                  <a:lnTo>
                    <a:pt x="539" y="697"/>
                  </a:lnTo>
                  <a:lnTo>
                    <a:pt x="546" y="690"/>
                  </a:lnTo>
                  <a:lnTo>
                    <a:pt x="554" y="682"/>
                  </a:lnTo>
                  <a:lnTo>
                    <a:pt x="561" y="675"/>
                  </a:lnTo>
                  <a:lnTo>
                    <a:pt x="570" y="668"/>
                  </a:lnTo>
                  <a:lnTo>
                    <a:pt x="577" y="659"/>
                  </a:lnTo>
                  <a:lnTo>
                    <a:pt x="587" y="649"/>
                  </a:lnTo>
                  <a:lnTo>
                    <a:pt x="592" y="640"/>
                  </a:lnTo>
                  <a:lnTo>
                    <a:pt x="601" y="630"/>
                  </a:lnTo>
                  <a:lnTo>
                    <a:pt x="608" y="616"/>
                  </a:lnTo>
                  <a:lnTo>
                    <a:pt x="615" y="604"/>
                  </a:lnTo>
                  <a:lnTo>
                    <a:pt x="625" y="592"/>
                  </a:lnTo>
                  <a:lnTo>
                    <a:pt x="632" y="580"/>
                  </a:lnTo>
                  <a:lnTo>
                    <a:pt x="639" y="566"/>
                  </a:lnTo>
                  <a:lnTo>
                    <a:pt x="646" y="552"/>
                  </a:lnTo>
                  <a:lnTo>
                    <a:pt x="653" y="537"/>
                  </a:lnTo>
                  <a:lnTo>
                    <a:pt x="661" y="525"/>
                  </a:lnTo>
                  <a:lnTo>
                    <a:pt x="665" y="509"/>
                  </a:lnTo>
                  <a:lnTo>
                    <a:pt x="670" y="492"/>
                  </a:lnTo>
                  <a:lnTo>
                    <a:pt x="675" y="476"/>
                  </a:lnTo>
                  <a:lnTo>
                    <a:pt x="682" y="461"/>
                  </a:lnTo>
                  <a:lnTo>
                    <a:pt x="687" y="445"/>
                  </a:lnTo>
                  <a:lnTo>
                    <a:pt x="691" y="428"/>
                  </a:lnTo>
                  <a:lnTo>
                    <a:pt x="694" y="414"/>
                  </a:lnTo>
                  <a:lnTo>
                    <a:pt x="699" y="397"/>
                  </a:lnTo>
                  <a:lnTo>
                    <a:pt x="701" y="380"/>
                  </a:lnTo>
                  <a:lnTo>
                    <a:pt x="701" y="364"/>
                  </a:lnTo>
                  <a:lnTo>
                    <a:pt x="703" y="347"/>
                  </a:lnTo>
                  <a:lnTo>
                    <a:pt x="706" y="330"/>
                  </a:lnTo>
                  <a:lnTo>
                    <a:pt x="706" y="314"/>
                  </a:lnTo>
                  <a:lnTo>
                    <a:pt x="706" y="297"/>
                  </a:lnTo>
                  <a:lnTo>
                    <a:pt x="703" y="281"/>
                  </a:lnTo>
                  <a:lnTo>
                    <a:pt x="703" y="266"/>
                  </a:lnTo>
                  <a:lnTo>
                    <a:pt x="701" y="250"/>
                  </a:lnTo>
                  <a:lnTo>
                    <a:pt x="696" y="233"/>
                  </a:lnTo>
                  <a:lnTo>
                    <a:pt x="694" y="219"/>
                  </a:lnTo>
                  <a:lnTo>
                    <a:pt x="691" y="204"/>
                  </a:lnTo>
                  <a:lnTo>
                    <a:pt x="687" y="188"/>
                  </a:lnTo>
                  <a:lnTo>
                    <a:pt x="682" y="173"/>
                  </a:lnTo>
                  <a:lnTo>
                    <a:pt x="680" y="162"/>
                  </a:lnTo>
                  <a:lnTo>
                    <a:pt x="677" y="147"/>
                  </a:lnTo>
                  <a:lnTo>
                    <a:pt x="672" y="133"/>
                  </a:lnTo>
                  <a:lnTo>
                    <a:pt x="668" y="124"/>
                  </a:lnTo>
                  <a:lnTo>
                    <a:pt x="663" y="109"/>
                  </a:lnTo>
                  <a:lnTo>
                    <a:pt x="658" y="100"/>
                  </a:lnTo>
                  <a:lnTo>
                    <a:pt x="653" y="90"/>
                  </a:lnTo>
                  <a:lnTo>
                    <a:pt x="649" y="78"/>
                  </a:lnTo>
                  <a:lnTo>
                    <a:pt x="644" y="69"/>
                  </a:lnTo>
                  <a:lnTo>
                    <a:pt x="641" y="62"/>
                  </a:lnTo>
                  <a:lnTo>
                    <a:pt x="637" y="52"/>
                  </a:lnTo>
                  <a:lnTo>
                    <a:pt x="632" y="43"/>
                  </a:lnTo>
                  <a:lnTo>
                    <a:pt x="627" y="33"/>
                  </a:lnTo>
                  <a:lnTo>
                    <a:pt x="622" y="28"/>
                  </a:lnTo>
                  <a:lnTo>
                    <a:pt x="613" y="17"/>
                  </a:lnTo>
                  <a:lnTo>
                    <a:pt x="606" y="9"/>
                  </a:lnTo>
                  <a:lnTo>
                    <a:pt x="596" y="2"/>
                  </a:lnTo>
                  <a:lnTo>
                    <a:pt x="592" y="0"/>
                  </a:lnTo>
                  <a:lnTo>
                    <a:pt x="584" y="0"/>
                  </a:lnTo>
                  <a:lnTo>
                    <a:pt x="582" y="7"/>
                  </a:lnTo>
                  <a:lnTo>
                    <a:pt x="577" y="12"/>
                  </a:lnTo>
                  <a:lnTo>
                    <a:pt x="573" y="17"/>
                  </a:lnTo>
                  <a:lnTo>
                    <a:pt x="568" y="26"/>
                  </a:lnTo>
                  <a:lnTo>
                    <a:pt x="561" y="36"/>
                  </a:lnTo>
                  <a:lnTo>
                    <a:pt x="556" y="45"/>
                  </a:lnTo>
                  <a:lnTo>
                    <a:pt x="551" y="55"/>
                  </a:lnTo>
                  <a:lnTo>
                    <a:pt x="544" y="66"/>
                  </a:lnTo>
                  <a:lnTo>
                    <a:pt x="539" y="81"/>
                  </a:lnTo>
                  <a:lnTo>
                    <a:pt x="532" y="93"/>
                  </a:lnTo>
                  <a:lnTo>
                    <a:pt x="527" y="107"/>
                  </a:lnTo>
                  <a:lnTo>
                    <a:pt x="520" y="121"/>
                  </a:lnTo>
                  <a:lnTo>
                    <a:pt x="515" y="138"/>
                  </a:lnTo>
                  <a:lnTo>
                    <a:pt x="508" y="152"/>
                  </a:lnTo>
                  <a:lnTo>
                    <a:pt x="504" y="171"/>
                  </a:lnTo>
                  <a:lnTo>
                    <a:pt x="499" y="178"/>
                  </a:lnTo>
                  <a:lnTo>
                    <a:pt x="494" y="188"/>
                  </a:lnTo>
                  <a:lnTo>
                    <a:pt x="492" y="197"/>
                  </a:lnTo>
                  <a:lnTo>
                    <a:pt x="489" y="207"/>
                  </a:lnTo>
                  <a:lnTo>
                    <a:pt x="485" y="216"/>
                  </a:lnTo>
                  <a:lnTo>
                    <a:pt x="482" y="226"/>
                  </a:lnTo>
                  <a:lnTo>
                    <a:pt x="480" y="235"/>
                  </a:lnTo>
                  <a:lnTo>
                    <a:pt x="477" y="247"/>
                  </a:lnTo>
                  <a:lnTo>
                    <a:pt x="475" y="257"/>
                  </a:lnTo>
                  <a:lnTo>
                    <a:pt x="473" y="269"/>
                  </a:lnTo>
                  <a:lnTo>
                    <a:pt x="470" y="283"/>
                  </a:lnTo>
                  <a:lnTo>
                    <a:pt x="468" y="297"/>
                  </a:lnTo>
                  <a:lnTo>
                    <a:pt x="466" y="307"/>
                  </a:lnTo>
                  <a:lnTo>
                    <a:pt x="463" y="321"/>
                  </a:lnTo>
                  <a:lnTo>
                    <a:pt x="461" y="335"/>
                  </a:lnTo>
                  <a:lnTo>
                    <a:pt x="458" y="349"/>
                  </a:lnTo>
                  <a:lnTo>
                    <a:pt x="456" y="361"/>
                  </a:lnTo>
                  <a:lnTo>
                    <a:pt x="456" y="376"/>
                  </a:lnTo>
                  <a:lnTo>
                    <a:pt x="454" y="388"/>
                  </a:lnTo>
                  <a:lnTo>
                    <a:pt x="454" y="402"/>
                  </a:lnTo>
                  <a:lnTo>
                    <a:pt x="451" y="414"/>
                  </a:lnTo>
                  <a:lnTo>
                    <a:pt x="449" y="423"/>
                  </a:lnTo>
                  <a:lnTo>
                    <a:pt x="447" y="435"/>
                  </a:lnTo>
                  <a:lnTo>
                    <a:pt x="447" y="447"/>
                  </a:lnTo>
                  <a:lnTo>
                    <a:pt x="447" y="456"/>
                  </a:lnTo>
                  <a:lnTo>
                    <a:pt x="444" y="468"/>
                  </a:lnTo>
                  <a:lnTo>
                    <a:pt x="442" y="478"/>
                  </a:lnTo>
                  <a:lnTo>
                    <a:pt x="442" y="487"/>
                  </a:lnTo>
                  <a:lnTo>
                    <a:pt x="439" y="502"/>
                  </a:lnTo>
                  <a:lnTo>
                    <a:pt x="437" y="514"/>
                  </a:lnTo>
                  <a:lnTo>
                    <a:pt x="435" y="518"/>
                  </a:lnTo>
                  <a:lnTo>
                    <a:pt x="432" y="521"/>
                  </a:lnTo>
                  <a:lnTo>
                    <a:pt x="423" y="516"/>
                  </a:lnTo>
                  <a:lnTo>
                    <a:pt x="418" y="511"/>
                  </a:lnTo>
                  <a:lnTo>
                    <a:pt x="408" y="509"/>
                  </a:lnTo>
                  <a:lnTo>
                    <a:pt x="404" y="506"/>
                  </a:lnTo>
                  <a:lnTo>
                    <a:pt x="394" y="497"/>
                  </a:lnTo>
                  <a:lnTo>
                    <a:pt x="385" y="492"/>
                  </a:lnTo>
                  <a:lnTo>
                    <a:pt x="373" y="485"/>
                  </a:lnTo>
                  <a:lnTo>
                    <a:pt x="366" y="478"/>
                  </a:lnTo>
                  <a:lnTo>
                    <a:pt x="359" y="471"/>
                  </a:lnTo>
                  <a:lnTo>
                    <a:pt x="351" y="466"/>
                  </a:lnTo>
                  <a:lnTo>
                    <a:pt x="342" y="459"/>
                  </a:lnTo>
                  <a:lnTo>
                    <a:pt x="335" y="452"/>
                  </a:lnTo>
                  <a:lnTo>
                    <a:pt x="325" y="442"/>
                  </a:lnTo>
                  <a:lnTo>
                    <a:pt x="316" y="437"/>
                  </a:lnTo>
                  <a:lnTo>
                    <a:pt x="301" y="428"/>
                  </a:lnTo>
                  <a:lnTo>
                    <a:pt x="290" y="418"/>
                  </a:lnTo>
                  <a:lnTo>
                    <a:pt x="282" y="414"/>
                  </a:lnTo>
                  <a:lnTo>
                    <a:pt x="275" y="409"/>
                  </a:lnTo>
                  <a:lnTo>
                    <a:pt x="268" y="404"/>
                  </a:lnTo>
                  <a:lnTo>
                    <a:pt x="259" y="399"/>
                  </a:lnTo>
                  <a:lnTo>
                    <a:pt x="249" y="390"/>
                  </a:lnTo>
                  <a:lnTo>
                    <a:pt x="240" y="385"/>
                  </a:lnTo>
                  <a:lnTo>
                    <a:pt x="228" y="378"/>
                  </a:lnTo>
                  <a:lnTo>
                    <a:pt x="218" y="373"/>
                  </a:lnTo>
                  <a:lnTo>
                    <a:pt x="206" y="366"/>
                  </a:lnTo>
                  <a:lnTo>
                    <a:pt x="197" y="361"/>
                  </a:lnTo>
                  <a:lnTo>
                    <a:pt x="187" y="357"/>
                  </a:lnTo>
                  <a:lnTo>
                    <a:pt x="175" y="352"/>
                  </a:lnTo>
                  <a:lnTo>
                    <a:pt x="164" y="345"/>
                  </a:lnTo>
                  <a:lnTo>
                    <a:pt x="152" y="338"/>
                  </a:lnTo>
                  <a:lnTo>
                    <a:pt x="142" y="330"/>
                  </a:lnTo>
                  <a:lnTo>
                    <a:pt x="133" y="328"/>
                  </a:lnTo>
                  <a:lnTo>
                    <a:pt x="121" y="321"/>
                  </a:lnTo>
                  <a:lnTo>
                    <a:pt x="109" y="316"/>
                  </a:lnTo>
                  <a:lnTo>
                    <a:pt x="99" y="311"/>
                  </a:lnTo>
                  <a:lnTo>
                    <a:pt x="90" y="307"/>
                  </a:lnTo>
                  <a:lnTo>
                    <a:pt x="80" y="302"/>
                  </a:lnTo>
                  <a:lnTo>
                    <a:pt x="71" y="297"/>
                  </a:lnTo>
                  <a:lnTo>
                    <a:pt x="61" y="292"/>
                  </a:lnTo>
                  <a:lnTo>
                    <a:pt x="52" y="290"/>
                  </a:lnTo>
                  <a:lnTo>
                    <a:pt x="42" y="285"/>
                  </a:lnTo>
                  <a:lnTo>
                    <a:pt x="38" y="283"/>
                  </a:lnTo>
                  <a:lnTo>
                    <a:pt x="28" y="278"/>
                  </a:lnTo>
                  <a:lnTo>
                    <a:pt x="23" y="278"/>
                  </a:lnTo>
                  <a:lnTo>
                    <a:pt x="14" y="271"/>
                  </a:lnTo>
                  <a:lnTo>
                    <a:pt x="4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E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8" name="Group 196"/>
          <p:cNvGrpSpPr>
            <a:grpSpLocks noChangeAspect="1"/>
          </p:cNvGrpSpPr>
          <p:nvPr/>
        </p:nvGrpSpPr>
        <p:grpSpPr bwMode="auto">
          <a:xfrm>
            <a:off x="414338" y="4433888"/>
            <a:ext cx="1714500" cy="1847850"/>
            <a:chOff x="336" y="2352"/>
            <a:chExt cx="1526" cy="1644"/>
          </a:xfrm>
        </p:grpSpPr>
        <p:sp>
          <p:nvSpPr>
            <p:cNvPr id="26648" name="AutoShape 195"/>
            <p:cNvSpPr>
              <a:spLocks noChangeAspect="1" noChangeArrowheads="1" noTextEdit="1"/>
            </p:cNvSpPr>
            <p:nvPr/>
          </p:nvSpPr>
          <p:spPr bwMode="auto">
            <a:xfrm>
              <a:off x="336" y="2352"/>
              <a:ext cx="1526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197"/>
            <p:cNvSpPr>
              <a:spLocks/>
            </p:cNvSpPr>
            <p:nvPr/>
          </p:nvSpPr>
          <p:spPr bwMode="auto">
            <a:xfrm>
              <a:off x="339" y="2352"/>
              <a:ext cx="1509" cy="1630"/>
            </a:xfrm>
            <a:custGeom>
              <a:avLst/>
              <a:gdLst>
                <a:gd name="T0" fmla="*/ 1 w 3017"/>
                <a:gd name="T1" fmla="*/ 2 h 3259"/>
                <a:gd name="T2" fmla="*/ 1 w 3017"/>
                <a:gd name="T3" fmla="*/ 2 h 3259"/>
                <a:gd name="T4" fmla="*/ 1 w 3017"/>
                <a:gd name="T5" fmla="*/ 2 h 3259"/>
                <a:gd name="T6" fmla="*/ 1 w 3017"/>
                <a:gd name="T7" fmla="*/ 1 h 3259"/>
                <a:gd name="T8" fmla="*/ 1 w 3017"/>
                <a:gd name="T9" fmla="*/ 1 h 3259"/>
                <a:gd name="T10" fmla="*/ 1 w 3017"/>
                <a:gd name="T11" fmla="*/ 1 h 3259"/>
                <a:gd name="T12" fmla="*/ 1 w 3017"/>
                <a:gd name="T13" fmla="*/ 1 h 3259"/>
                <a:gd name="T14" fmla="*/ 1 w 3017"/>
                <a:gd name="T15" fmla="*/ 1 h 3259"/>
                <a:gd name="T16" fmla="*/ 1 w 3017"/>
                <a:gd name="T17" fmla="*/ 1 h 3259"/>
                <a:gd name="T18" fmla="*/ 1 w 3017"/>
                <a:gd name="T19" fmla="*/ 1 h 3259"/>
                <a:gd name="T20" fmla="*/ 1 w 3017"/>
                <a:gd name="T21" fmla="*/ 1 h 3259"/>
                <a:gd name="T22" fmla="*/ 1 w 3017"/>
                <a:gd name="T23" fmla="*/ 1 h 3259"/>
                <a:gd name="T24" fmla="*/ 1 w 3017"/>
                <a:gd name="T25" fmla="*/ 1 h 3259"/>
                <a:gd name="T26" fmla="*/ 1 w 3017"/>
                <a:gd name="T27" fmla="*/ 0 h 3259"/>
                <a:gd name="T28" fmla="*/ 1 w 3017"/>
                <a:gd name="T29" fmla="*/ 0 h 3259"/>
                <a:gd name="T30" fmla="*/ 1 w 3017"/>
                <a:gd name="T31" fmla="*/ 1 h 3259"/>
                <a:gd name="T32" fmla="*/ 1 w 3017"/>
                <a:gd name="T33" fmla="*/ 1 h 3259"/>
                <a:gd name="T34" fmla="*/ 2 w 3017"/>
                <a:gd name="T35" fmla="*/ 1 h 3259"/>
                <a:gd name="T36" fmla="*/ 2 w 3017"/>
                <a:gd name="T37" fmla="*/ 1 h 3259"/>
                <a:gd name="T38" fmla="*/ 2 w 3017"/>
                <a:gd name="T39" fmla="*/ 1 h 3259"/>
                <a:gd name="T40" fmla="*/ 2 w 3017"/>
                <a:gd name="T41" fmla="*/ 1 h 3259"/>
                <a:gd name="T42" fmla="*/ 3 w 3017"/>
                <a:gd name="T43" fmla="*/ 1 h 3259"/>
                <a:gd name="T44" fmla="*/ 3 w 3017"/>
                <a:gd name="T45" fmla="*/ 1 h 3259"/>
                <a:gd name="T46" fmla="*/ 3 w 3017"/>
                <a:gd name="T47" fmla="*/ 1 h 3259"/>
                <a:gd name="T48" fmla="*/ 3 w 3017"/>
                <a:gd name="T49" fmla="*/ 1 h 3259"/>
                <a:gd name="T50" fmla="*/ 3 w 3017"/>
                <a:gd name="T51" fmla="*/ 1 h 3259"/>
                <a:gd name="T52" fmla="*/ 3 w 3017"/>
                <a:gd name="T53" fmla="*/ 1 h 3259"/>
                <a:gd name="T54" fmla="*/ 3 w 3017"/>
                <a:gd name="T55" fmla="*/ 2 h 3259"/>
                <a:gd name="T56" fmla="*/ 3 w 3017"/>
                <a:gd name="T57" fmla="*/ 2 h 3259"/>
                <a:gd name="T58" fmla="*/ 3 w 3017"/>
                <a:gd name="T59" fmla="*/ 2 h 3259"/>
                <a:gd name="T60" fmla="*/ 3 w 3017"/>
                <a:gd name="T61" fmla="*/ 2 h 3259"/>
                <a:gd name="T62" fmla="*/ 3 w 3017"/>
                <a:gd name="T63" fmla="*/ 3 h 3259"/>
                <a:gd name="T64" fmla="*/ 3 w 3017"/>
                <a:gd name="T65" fmla="*/ 3 h 3259"/>
                <a:gd name="T66" fmla="*/ 3 w 3017"/>
                <a:gd name="T67" fmla="*/ 3 h 3259"/>
                <a:gd name="T68" fmla="*/ 3 w 3017"/>
                <a:gd name="T69" fmla="*/ 3 h 3259"/>
                <a:gd name="T70" fmla="*/ 3 w 3017"/>
                <a:gd name="T71" fmla="*/ 3 h 3259"/>
                <a:gd name="T72" fmla="*/ 3 w 3017"/>
                <a:gd name="T73" fmla="*/ 3 h 3259"/>
                <a:gd name="T74" fmla="*/ 3 w 3017"/>
                <a:gd name="T75" fmla="*/ 3 h 3259"/>
                <a:gd name="T76" fmla="*/ 3 w 3017"/>
                <a:gd name="T77" fmla="*/ 4 h 3259"/>
                <a:gd name="T78" fmla="*/ 3 w 3017"/>
                <a:gd name="T79" fmla="*/ 4 h 3259"/>
                <a:gd name="T80" fmla="*/ 3 w 3017"/>
                <a:gd name="T81" fmla="*/ 4 h 3259"/>
                <a:gd name="T82" fmla="*/ 3 w 3017"/>
                <a:gd name="T83" fmla="*/ 4 h 3259"/>
                <a:gd name="T84" fmla="*/ 3 w 3017"/>
                <a:gd name="T85" fmla="*/ 4 h 3259"/>
                <a:gd name="T86" fmla="*/ 3 w 3017"/>
                <a:gd name="T87" fmla="*/ 4 h 3259"/>
                <a:gd name="T88" fmla="*/ 2 w 3017"/>
                <a:gd name="T89" fmla="*/ 4 h 3259"/>
                <a:gd name="T90" fmla="*/ 2 w 3017"/>
                <a:gd name="T91" fmla="*/ 4 h 3259"/>
                <a:gd name="T92" fmla="*/ 2 w 3017"/>
                <a:gd name="T93" fmla="*/ 4 h 3259"/>
                <a:gd name="T94" fmla="*/ 1 w 3017"/>
                <a:gd name="T95" fmla="*/ 4 h 3259"/>
                <a:gd name="T96" fmla="*/ 1 w 3017"/>
                <a:gd name="T97" fmla="*/ 4 h 3259"/>
                <a:gd name="T98" fmla="*/ 1 w 3017"/>
                <a:gd name="T99" fmla="*/ 4 h 3259"/>
                <a:gd name="T100" fmla="*/ 1 w 3017"/>
                <a:gd name="T101" fmla="*/ 4 h 3259"/>
                <a:gd name="T102" fmla="*/ 1 w 3017"/>
                <a:gd name="T103" fmla="*/ 4 h 3259"/>
                <a:gd name="T104" fmla="*/ 1 w 3017"/>
                <a:gd name="T105" fmla="*/ 3 h 3259"/>
                <a:gd name="T106" fmla="*/ 1 w 3017"/>
                <a:gd name="T107" fmla="*/ 3 h 3259"/>
                <a:gd name="T108" fmla="*/ 1 w 3017"/>
                <a:gd name="T109" fmla="*/ 3 h 3259"/>
                <a:gd name="T110" fmla="*/ 1 w 3017"/>
                <a:gd name="T111" fmla="*/ 3 h 3259"/>
                <a:gd name="T112" fmla="*/ 1 w 3017"/>
                <a:gd name="T113" fmla="*/ 3 h 3259"/>
                <a:gd name="T114" fmla="*/ 1 w 3017"/>
                <a:gd name="T115" fmla="*/ 3 h 3259"/>
                <a:gd name="T116" fmla="*/ 1 w 3017"/>
                <a:gd name="T117" fmla="*/ 3 h 3259"/>
                <a:gd name="T118" fmla="*/ 1 w 3017"/>
                <a:gd name="T119" fmla="*/ 3 h 3259"/>
                <a:gd name="T120" fmla="*/ 1 w 3017"/>
                <a:gd name="T121" fmla="*/ 3 h 3259"/>
                <a:gd name="T122" fmla="*/ 1 w 3017"/>
                <a:gd name="T123" fmla="*/ 2 h 3259"/>
                <a:gd name="T124" fmla="*/ 1 w 3017"/>
                <a:gd name="T125" fmla="*/ 2 h 3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7"/>
                <a:gd name="T190" fmla="*/ 0 h 3259"/>
                <a:gd name="T191" fmla="*/ 3017 w 3017"/>
                <a:gd name="T192" fmla="*/ 3259 h 3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7" h="3259">
                  <a:moveTo>
                    <a:pt x="328" y="1625"/>
                  </a:moveTo>
                  <a:lnTo>
                    <a:pt x="326" y="1615"/>
                  </a:lnTo>
                  <a:lnTo>
                    <a:pt x="325" y="1605"/>
                  </a:lnTo>
                  <a:lnTo>
                    <a:pt x="323" y="1596"/>
                  </a:lnTo>
                  <a:lnTo>
                    <a:pt x="323" y="1588"/>
                  </a:lnTo>
                  <a:lnTo>
                    <a:pt x="322" y="1579"/>
                  </a:lnTo>
                  <a:lnTo>
                    <a:pt x="322" y="1571"/>
                  </a:lnTo>
                  <a:lnTo>
                    <a:pt x="320" y="1563"/>
                  </a:lnTo>
                  <a:lnTo>
                    <a:pt x="320" y="1556"/>
                  </a:lnTo>
                  <a:lnTo>
                    <a:pt x="319" y="1548"/>
                  </a:lnTo>
                  <a:lnTo>
                    <a:pt x="319" y="1540"/>
                  </a:lnTo>
                  <a:lnTo>
                    <a:pt x="317" y="1533"/>
                  </a:lnTo>
                  <a:lnTo>
                    <a:pt x="317" y="1527"/>
                  </a:lnTo>
                  <a:lnTo>
                    <a:pt x="316" y="1520"/>
                  </a:lnTo>
                  <a:lnTo>
                    <a:pt x="316" y="1514"/>
                  </a:lnTo>
                  <a:lnTo>
                    <a:pt x="315" y="1509"/>
                  </a:lnTo>
                  <a:lnTo>
                    <a:pt x="315" y="1503"/>
                  </a:lnTo>
                  <a:lnTo>
                    <a:pt x="313" y="1497"/>
                  </a:lnTo>
                  <a:lnTo>
                    <a:pt x="312" y="1490"/>
                  </a:lnTo>
                  <a:lnTo>
                    <a:pt x="310" y="1484"/>
                  </a:lnTo>
                  <a:lnTo>
                    <a:pt x="309" y="1478"/>
                  </a:lnTo>
                  <a:lnTo>
                    <a:pt x="307" y="1473"/>
                  </a:lnTo>
                  <a:lnTo>
                    <a:pt x="306" y="1467"/>
                  </a:lnTo>
                  <a:lnTo>
                    <a:pt x="306" y="1461"/>
                  </a:lnTo>
                  <a:lnTo>
                    <a:pt x="305" y="1457"/>
                  </a:lnTo>
                  <a:lnTo>
                    <a:pt x="302" y="1450"/>
                  </a:lnTo>
                  <a:lnTo>
                    <a:pt x="300" y="1444"/>
                  </a:lnTo>
                  <a:lnTo>
                    <a:pt x="299" y="1438"/>
                  </a:lnTo>
                  <a:lnTo>
                    <a:pt x="297" y="1432"/>
                  </a:lnTo>
                  <a:lnTo>
                    <a:pt x="296" y="1427"/>
                  </a:lnTo>
                  <a:lnTo>
                    <a:pt x="293" y="1421"/>
                  </a:lnTo>
                  <a:lnTo>
                    <a:pt x="292" y="1415"/>
                  </a:lnTo>
                  <a:lnTo>
                    <a:pt x="290" y="1409"/>
                  </a:lnTo>
                  <a:lnTo>
                    <a:pt x="287" y="1402"/>
                  </a:lnTo>
                  <a:lnTo>
                    <a:pt x="284" y="1396"/>
                  </a:lnTo>
                  <a:lnTo>
                    <a:pt x="282" y="1389"/>
                  </a:lnTo>
                  <a:lnTo>
                    <a:pt x="279" y="1383"/>
                  </a:lnTo>
                  <a:lnTo>
                    <a:pt x="276" y="1376"/>
                  </a:lnTo>
                  <a:lnTo>
                    <a:pt x="273" y="1369"/>
                  </a:lnTo>
                  <a:lnTo>
                    <a:pt x="270" y="1363"/>
                  </a:lnTo>
                  <a:lnTo>
                    <a:pt x="267" y="1356"/>
                  </a:lnTo>
                  <a:lnTo>
                    <a:pt x="263" y="1347"/>
                  </a:lnTo>
                  <a:lnTo>
                    <a:pt x="259" y="1339"/>
                  </a:lnTo>
                  <a:lnTo>
                    <a:pt x="256" y="1332"/>
                  </a:lnTo>
                  <a:lnTo>
                    <a:pt x="253" y="1323"/>
                  </a:lnTo>
                  <a:lnTo>
                    <a:pt x="247" y="1314"/>
                  </a:lnTo>
                  <a:lnTo>
                    <a:pt x="243" y="1306"/>
                  </a:lnTo>
                  <a:lnTo>
                    <a:pt x="238" y="1296"/>
                  </a:lnTo>
                  <a:lnTo>
                    <a:pt x="236" y="1287"/>
                  </a:lnTo>
                  <a:lnTo>
                    <a:pt x="230" y="1275"/>
                  </a:lnTo>
                  <a:lnTo>
                    <a:pt x="224" y="1265"/>
                  </a:lnTo>
                  <a:lnTo>
                    <a:pt x="220" y="1255"/>
                  </a:lnTo>
                  <a:lnTo>
                    <a:pt x="214" y="1245"/>
                  </a:lnTo>
                  <a:lnTo>
                    <a:pt x="208" y="1232"/>
                  </a:lnTo>
                  <a:lnTo>
                    <a:pt x="202" y="1222"/>
                  </a:lnTo>
                  <a:lnTo>
                    <a:pt x="195" y="1209"/>
                  </a:lnTo>
                  <a:lnTo>
                    <a:pt x="191" y="1198"/>
                  </a:lnTo>
                  <a:lnTo>
                    <a:pt x="184" y="1183"/>
                  </a:lnTo>
                  <a:lnTo>
                    <a:pt x="177" y="1170"/>
                  </a:lnTo>
                  <a:lnTo>
                    <a:pt x="169" y="1156"/>
                  </a:lnTo>
                  <a:lnTo>
                    <a:pt x="162" y="1142"/>
                  </a:lnTo>
                  <a:lnTo>
                    <a:pt x="155" y="1126"/>
                  </a:lnTo>
                  <a:lnTo>
                    <a:pt x="148" y="1111"/>
                  </a:lnTo>
                  <a:lnTo>
                    <a:pt x="139" y="1094"/>
                  </a:lnTo>
                  <a:lnTo>
                    <a:pt x="132" y="1080"/>
                  </a:lnTo>
                  <a:lnTo>
                    <a:pt x="128" y="1070"/>
                  </a:lnTo>
                  <a:lnTo>
                    <a:pt x="123" y="1061"/>
                  </a:lnTo>
                  <a:lnTo>
                    <a:pt x="119" y="1051"/>
                  </a:lnTo>
                  <a:lnTo>
                    <a:pt x="115" y="1042"/>
                  </a:lnTo>
                  <a:lnTo>
                    <a:pt x="109" y="1034"/>
                  </a:lnTo>
                  <a:lnTo>
                    <a:pt x="106" y="1025"/>
                  </a:lnTo>
                  <a:lnTo>
                    <a:pt x="100" y="1015"/>
                  </a:lnTo>
                  <a:lnTo>
                    <a:pt x="98" y="1006"/>
                  </a:lnTo>
                  <a:lnTo>
                    <a:pt x="93" y="998"/>
                  </a:lnTo>
                  <a:lnTo>
                    <a:pt x="89" y="988"/>
                  </a:lnTo>
                  <a:lnTo>
                    <a:pt x="86" y="979"/>
                  </a:lnTo>
                  <a:lnTo>
                    <a:pt x="83" y="970"/>
                  </a:lnTo>
                  <a:lnTo>
                    <a:pt x="79" y="962"/>
                  </a:lnTo>
                  <a:lnTo>
                    <a:pt x="75" y="952"/>
                  </a:lnTo>
                  <a:lnTo>
                    <a:pt x="72" y="943"/>
                  </a:lnTo>
                  <a:lnTo>
                    <a:pt x="69" y="934"/>
                  </a:lnTo>
                  <a:lnTo>
                    <a:pt x="64" y="924"/>
                  </a:lnTo>
                  <a:lnTo>
                    <a:pt x="62" y="914"/>
                  </a:lnTo>
                  <a:lnTo>
                    <a:pt x="59" y="905"/>
                  </a:lnTo>
                  <a:lnTo>
                    <a:pt x="56" y="897"/>
                  </a:lnTo>
                  <a:lnTo>
                    <a:pt x="53" y="887"/>
                  </a:lnTo>
                  <a:lnTo>
                    <a:pt x="50" y="878"/>
                  </a:lnTo>
                  <a:lnTo>
                    <a:pt x="46" y="870"/>
                  </a:lnTo>
                  <a:lnTo>
                    <a:pt x="43" y="861"/>
                  </a:lnTo>
                  <a:lnTo>
                    <a:pt x="40" y="851"/>
                  </a:lnTo>
                  <a:lnTo>
                    <a:pt x="37" y="842"/>
                  </a:lnTo>
                  <a:lnTo>
                    <a:pt x="36" y="834"/>
                  </a:lnTo>
                  <a:lnTo>
                    <a:pt x="33" y="823"/>
                  </a:lnTo>
                  <a:lnTo>
                    <a:pt x="30" y="815"/>
                  </a:lnTo>
                  <a:lnTo>
                    <a:pt x="29" y="806"/>
                  </a:lnTo>
                  <a:lnTo>
                    <a:pt x="26" y="798"/>
                  </a:lnTo>
                  <a:lnTo>
                    <a:pt x="26" y="787"/>
                  </a:lnTo>
                  <a:lnTo>
                    <a:pt x="23" y="779"/>
                  </a:lnTo>
                  <a:lnTo>
                    <a:pt x="20" y="770"/>
                  </a:lnTo>
                  <a:lnTo>
                    <a:pt x="18" y="760"/>
                  </a:lnTo>
                  <a:lnTo>
                    <a:pt x="17" y="751"/>
                  </a:lnTo>
                  <a:lnTo>
                    <a:pt x="14" y="743"/>
                  </a:lnTo>
                  <a:lnTo>
                    <a:pt x="13" y="734"/>
                  </a:lnTo>
                  <a:lnTo>
                    <a:pt x="11" y="724"/>
                  </a:lnTo>
                  <a:lnTo>
                    <a:pt x="11" y="715"/>
                  </a:lnTo>
                  <a:lnTo>
                    <a:pt x="10" y="707"/>
                  </a:lnTo>
                  <a:lnTo>
                    <a:pt x="8" y="697"/>
                  </a:lnTo>
                  <a:lnTo>
                    <a:pt x="6" y="688"/>
                  </a:lnTo>
                  <a:lnTo>
                    <a:pt x="6" y="679"/>
                  </a:lnTo>
                  <a:lnTo>
                    <a:pt x="4" y="671"/>
                  </a:lnTo>
                  <a:lnTo>
                    <a:pt x="3" y="664"/>
                  </a:lnTo>
                  <a:lnTo>
                    <a:pt x="3" y="654"/>
                  </a:lnTo>
                  <a:lnTo>
                    <a:pt x="3" y="646"/>
                  </a:lnTo>
                  <a:lnTo>
                    <a:pt x="3" y="636"/>
                  </a:lnTo>
                  <a:lnTo>
                    <a:pt x="1" y="628"/>
                  </a:lnTo>
                  <a:lnTo>
                    <a:pt x="0" y="619"/>
                  </a:lnTo>
                  <a:lnTo>
                    <a:pt x="0" y="610"/>
                  </a:lnTo>
                  <a:lnTo>
                    <a:pt x="0" y="602"/>
                  </a:lnTo>
                  <a:lnTo>
                    <a:pt x="0" y="593"/>
                  </a:lnTo>
                  <a:lnTo>
                    <a:pt x="0" y="584"/>
                  </a:lnTo>
                  <a:lnTo>
                    <a:pt x="1" y="576"/>
                  </a:lnTo>
                  <a:lnTo>
                    <a:pt x="1" y="567"/>
                  </a:lnTo>
                  <a:lnTo>
                    <a:pt x="1" y="560"/>
                  </a:lnTo>
                  <a:lnTo>
                    <a:pt x="1" y="551"/>
                  </a:lnTo>
                  <a:lnTo>
                    <a:pt x="1" y="543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18"/>
                  </a:lnTo>
                  <a:lnTo>
                    <a:pt x="6" y="511"/>
                  </a:lnTo>
                  <a:lnTo>
                    <a:pt x="6" y="502"/>
                  </a:lnTo>
                  <a:lnTo>
                    <a:pt x="6" y="497"/>
                  </a:lnTo>
                  <a:lnTo>
                    <a:pt x="7" y="489"/>
                  </a:lnTo>
                  <a:lnTo>
                    <a:pt x="8" y="482"/>
                  </a:lnTo>
                  <a:lnTo>
                    <a:pt x="8" y="474"/>
                  </a:lnTo>
                  <a:lnTo>
                    <a:pt x="10" y="468"/>
                  </a:lnTo>
                  <a:lnTo>
                    <a:pt x="11" y="459"/>
                  </a:lnTo>
                  <a:lnTo>
                    <a:pt x="13" y="453"/>
                  </a:lnTo>
                  <a:lnTo>
                    <a:pt x="13" y="446"/>
                  </a:lnTo>
                  <a:lnTo>
                    <a:pt x="16" y="439"/>
                  </a:lnTo>
                  <a:lnTo>
                    <a:pt x="17" y="433"/>
                  </a:lnTo>
                  <a:lnTo>
                    <a:pt x="18" y="426"/>
                  </a:lnTo>
                  <a:lnTo>
                    <a:pt x="20" y="419"/>
                  </a:lnTo>
                  <a:lnTo>
                    <a:pt x="23" y="413"/>
                  </a:lnTo>
                  <a:lnTo>
                    <a:pt x="23" y="406"/>
                  </a:lnTo>
                  <a:lnTo>
                    <a:pt x="26" y="400"/>
                  </a:lnTo>
                  <a:lnTo>
                    <a:pt x="27" y="393"/>
                  </a:lnTo>
                  <a:lnTo>
                    <a:pt x="30" y="386"/>
                  </a:lnTo>
                  <a:lnTo>
                    <a:pt x="31" y="379"/>
                  </a:lnTo>
                  <a:lnTo>
                    <a:pt x="34" y="373"/>
                  </a:lnTo>
                  <a:lnTo>
                    <a:pt x="37" y="366"/>
                  </a:lnTo>
                  <a:lnTo>
                    <a:pt x="39" y="360"/>
                  </a:lnTo>
                  <a:lnTo>
                    <a:pt x="41" y="354"/>
                  </a:lnTo>
                  <a:lnTo>
                    <a:pt x="44" y="348"/>
                  </a:lnTo>
                  <a:lnTo>
                    <a:pt x="47" y="341"/>
                  </a:lnTo>
                  <a:lnTo>
                    <a:pt x="50" y="335"/>
                  </a:lnTo>
                  <a:lnTo>
                    <a:pt x="53" y="328"/>
                  </a:lnTo>
                  <a:lnTo>
                    <a:pt x="56" y="322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66" y="305"/>
                  </a:lnTo>
                  <a:lnTo>
                    <a:pt x="69" y="299"/>
                  </a:lnTo>
                  <a:lnTo>
                    <a:pt x="73" y="292"/>
                  </a:lnTo>
                  <a:lnTo>
                    <a:pt x="76" y="286"/>
                  </a:lnTo>
                  <a:lnTo>
                    <a:pt x="79" y="281"/>
                  </a:lnTo>
                  <a:lnTo>
                    <a:pt x="83" y="275"/>
                  </a:lnTo>
                  <a:lnTo>
                    <a:pt x="86" y="269"/>
                  </a:lnTo>
                  <a:lnTo>
                    <a:pt x="89" y="262"/>
                  </a:lnTo>
                  <a:lnTo>
                    <a:pt x="93" y="256"/>
                  </a:lnTo>
                  <a:lnTo>
                    <a:pt x="98" y="252"/>
                  </a:lnTo>
                  <a:lnTo>
                    <a:pt x="100" y="245"/>
                  </a:lnTo>
                  <a:lnTo>
                    <a:pt x="106" y="239"/>
                  </a:lnTo>
                  <a:lnTo>
                    <a:pt x="109" y="235"/>
                  </a:lnTo>
                  <a:lnTo>
                    <a:pt x="115" y="229"/>
                  </a:lnTo>
                  <a:lnTo>
                    <a:pt x="119" y="223"/>
                  </a:lnTo>
                  <a:lnTo>
                    <a:pt x="123" y="219"/>
                  </a:lnTo>
                  <a:lnTo>
                    <a:pt x="128" y="213"/>
                  </a:lnTo>
                  <a:lnTo>
                    <a:pt x="133" y="209"/>
                  </a:lnTo>
                  <a:lnTo>
                    <a:pt x="138" y="202"/>
                  </a:lnTo>
                  <a:lnTo>
                    <a:pt x="144" y="197"/>
                  </a:lnTo>
                  <a:lnTo>
                    <a:pt x="146" y="191"/>
                  </a:lnTo>
                  <a:lnTo>
                    <a:pt x="152" y="187"/>
                  </a:lnTo>
                  <a:lnTo>
                    <a:pt x="158" y="181"/>
                  </a:lnTo>
                  <a:lnTo>
                    <a:pt x="162" y="177"/>
                  </a:lnTo>
                  <a:lnTo>
                    <a:pt x="168" y="171"/>
                  </a:lnTo>
                  <a:lnTo>
                    <a:pt x="174" y="168"/>
                  </a:lnTo>
                  <a:lnTo>
                    <a:pt x="179" y="161"/>
                  </a:lnTo>
                  <a:lnTo>
                    <a:pt x="185" y="158"/>
                  </a:lnTo>
                  <a:lnTo>
                    <a:pt x="191" y="153"/>
                  </a:lnTo>
                  <a:lnTo>
                    <a:pt x="197" y="148"/>
                  </a:lnTo>
                  <a:lnTo>
                    <a:pt x="202" y="144"/>
                  </a:lnTo>
                  <a:lnTo>
                    <a:pt x="210" y="140"/>
                  </a:lnTo>
                  <a:lnTo>
                    <a:pt x="215" y="135"/>
                  </a:lnTo>
                  <a:lnTo>
                    <a:pt x="223" y="131"/>
                  </a:lnTo>
                  <a:lnTo>
                    <a:pt x="228" y="127"/>
                  </a:lnTo>
                  <a:lnTo>
                    <a:pt x="234" y="122"/>
                  </a:lnTo>
                  <a:lnTo>
                    <a:pt x="240" y="118"/>
                  </a:lnTo>
                  <a:lnTo>
                    <a:pt x="246" y="114"/>
                  </a:lnTo>
                  <a:lnTo>
                    <a:pt x="253" y="108"/>
                  </a:lnTo>
                  <a:lnTo>
                    <a:pt x="259" y="105"/>
                  </a:lnTo>
                  <a:lnTo>
                    <a:pt x="264" y="101"/>
                  </a:lnTo>
                  <a:lnTo>
                    <a:pt x="270" y="98"/>
                  </a:lnTo>
                  <a:lnTo>
                    <a:pt x="276" y="94"/>
                  </a:lnTo>
                  <a:lnTo>
                    <a:pt x="283" y="89"/>
                  </a:lnTo>
                  <a:lnTo>
                    <a:pt x="289" y="85"/>
                  </a:lnTo>
                  <a:lnTo>
                    <a:pt x="294" y="82"/>
                  </a:lnTo>
                  <a:lnTo>
                    <a:pt x="300" y="78"/>
                  </a:lnTo>
                  <a:lnTo>
                    <a:pt x="306" y="75"/>
                  </a:lnTo>
                  <a:lnTo>
                    <a:pt x="313" y="72"/>
                  </a:lnTo>
                  <a:lnTo>
                    <a:pt x="319" y="69"/>
                  </a:lnTo>
                  <a:lnTo>
                    <a:pt x="323" y="65"/>
                  </a:lnTo>
                  <a:lnTo>
                    <a:pt x="329" y="62"/>
                  </a:lnTo>
                  <a:lnTo>
                    <a:pt x="336" y="59"/>
                  </a:lnTo>
                  <a:lnTo>
                    <a:pt x="342" y="56"/>
                  </a:lnTo>
                  <a:lnTo>
                    <a:pt x="348" y="53"/>
                  </a:lnTo>
                  <a:lnTo>
                    <a:pt x="353" y="50"/>
                  </a:lnTo>
                  <a:lnTo>
                    <a:pt x="359" y="48"/>
                  </a:lnTo>
                  <a:lnTo>
                    <a:pt x="365" y="45"/>
                  </a:lnTo>
                  <a:lnTo>
                    <a:pt x="371" y="42"/>
                  </a:lnTo>
                  <a:lnTo>
                    <a:pt x="376" y="39"/>
                  </a:lnTo>
                  <a:lnTo>
                    <a:pt x="382" y="36"/>
                  </a:lnTo>
                  <a:lnTo>
                    <a:pt x="389" y="35"/>
                  </a:lnTo>
                  <a:lnTo>
                    <a:pt x="395" y="32"/>
                  </a:lnTo>
                  <a:lnTo>
                    <a:pt x="401" y="29"/>
                  </a:lnTo>
                  <a:lnTo>
                    <a:pt x="407" y="27"/>
                  </a:lnTo>
                  <a:lnTo>
                    <a:pt x="412" y="26"/>
                  </a:lnTo>
                  <a:lnTo>
                    <a:pt x="418" y="23"/>
                  </a:lnTo>
                  <a:lnTo>
                    <a:pt x="424" y="22"/>
                  </a:lnTo>
                  <a:lnTo>
                    <a:pt x="430" y="19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7" y="13"/>
                  </a:lnTo>
                  <a:lnTo>
                    <a:pt x="453" y="12"/>
                  </a:lnTo>
                  <a:lnTo>
                    <a:pt x="458" y="10"/>
                  </a:lnTo>
                  <a:lnTo>
                    <a:pt x="464" y="7"/>
                  </a:lnTo>
                  <a:lnTo>
                    <a:pt x="470" y="6"/>
                  </a:lnTo>
                  <a:lnTo>
                    <a:pt x="476" y="4"/>
                  </a:lnTo>
                  <a:lnTo>
                    <a:pt x="483" y="3"/>
                  </a:lnTo>
                  <a:lnTo>
                    <a:pt x="489" y="1"/>
                  </a:lnTo>
                  <a:lnTo>
                    <a:pt x="494" y="1"/>
                  </a:lnTo>
                  <a:lnTo>
                    <a:pt x="500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70" y="0"/>
                  </a:lnTo>
                  <a:lnTo>
                    <a:pt x="675" y="0"/>
                  </a:lnTo>
                  <a:lnTo>
                    <a:pt x="684" y="0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6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9" y="1"/>
                  </a:lnTo>
                  <a:lnTo>
                    <a:pt x="734" y="3"/>
                  </a:lnTo>
                  <a:lnTo>
                    <a:pt x="742" y="4"/>
                  </a:lnTo>
                  <a:lnTo>
                    <a:pt x="749" y="6"/>
                  </a:lnTo>
                  <a:lnTo>
                    <a:pt x="757" y="9"/>
                  </a:lnTo>
                  <a:lnTo>
                    <a:pt x="765" y="10"/>
                  </a:lnTo>
                  <a:lnTo>
                    <a:pt x="772" y="13"/>
                  </a:lnTo>
                  <a:lnTo>
                    <a:pt x="779" y="14"/>
                  </a:lnTo>
                  <a:lnTo>
                    <a:pt x="788" y="17"/>
                  </a:lnTo>
                  <a:lnTo>
                    <a:pt x="795" y="19"/>
                  </a:lnTo>
                  <a:lnTo>
                    <a:pt x="802" y="22"/>
                  </a:lnTo>
                  <a:lnTo>
                    <a:pt x="809" y="24"/>
                  </a:lnTo>
                  <a:lnTo>
                    <a:pt x="818" y="27"/>
                  </a:lnTo>
                  <a:lnTo>
                    <a:pt x="825" y="30"/>
                  </a:lnTo>
                  <a:lnTo>
                    <a:pt x="834" y="33"/>
                  </a:lnTo>
                  <a:lnTo>
                    <a:pt x="841" y="35"/>
                  </a:lnTo>
                  <a:lnTo>
                    <a:pt x="848" y="37"/>
                  </a:lnTo>
                  <a:lnTo>
                    <a:pt x="855" y="42"/>
                  </a:lnTo>
                  <a:lnTo>
                    <a:pt x="864" y="45"/>
                  </a:lnTo>
                  <a:lnTo>
                    <a:pt x="871" y="48"/>
                  </a:lnTo>
                  <a:lnTo>
                    <a:pt x="880" y="50"/>
                  </a:lnTo>
                  <a:lnTo>
                    <a:pt x="888" y="53"/>
                  </a:lnTo>
                  <a:lnTo>
                    <a:pt x="897" y="58"/>
                  </a:lnTo>
                  <a:lnTo>
                    <a:pt x="904" y="60"/>
                  </a:lnTo>
                  <a:lnTo>
                    <a:pt x="911" y="65"/>
                  </a:lnTo>
                  <a:lnTo>
                    <a:pt x="920" y="68"/>
                  </a:lnTo>
                  <a:lnTo>
                    <a:pt x="928" y="72"/>
                  </a:lnTo>
                  <a:lnTo>
                    <a:pt x="937" y="75"/>
                  </a:lnTo>
                  <a:lnTo>
                    <a:pt x="944" y="79"/>
                  </a:lnTo>
                  <a:lnTo>
                    <a:pt x="954" y="83"/>
                  </a:lnTo>
                  <a:lnTo>
                    <a:pt x="963" y="88"/>
                  </a:lnTo>
                  <a:lnTo>
                    <a:pt x="972" y="91"/>
                  </a:lnTo>
                  <a:lnTo>
                    <a:pt x="979" y="96"/>
                  </a:lnTo>
                  <a:lnTo>
                    <a:pt x="987" y="101"/>
                  </a:lnTo>
                  <a:lnTo>
                    <a:pt x="996" y="105"/>
                  </a:lnTo>
                  <a:lnTo>
                    <a:pt x="1005" y="109"/>
                  </a:lnTo>
                  <a:lnTo>
                    <a:pt x="1015" y="115"/>
                  </a:lnTo>
                  <a:lnTo>
                    <a:pt x="1023" y="118"/>
                  </a:lnTo>
                  <a:lnTo>
                    <a:pt x="1032" y="125"/>
                  </a:lnTo>
                  <a:lnTo>
                    <a:pt x="1041" y="130"/>
                  </a:lnTo>
                  <a:lnTo>
                    <a:pt x="1049" y="135"/>
                  </a:lnTo>
                  <a:lnTo>
                    <a:pt x="1058" y="140"/>
                  </a:lnTo>
                  <a:lnTo>
                    <a:pt x="1068" y="145"/>
                  </a:lnTo>
                  <a:lnTo>
                    <a:pt x="1077" y="151"/>
                  </a:lnTo>
                  <a:lnTo>
                    <a:pt x="1087" y="155"/>
                  </a:lnTo>
                  <a:lnTo>
                    <a:pt x="1095" y="161"/>
                  </a:lnTo>
                  <a:lnTo>
                    <a:pt x="1105" y="168"/>
                  </a:lnTo>
                  <a:lnTo>
                    <a:pt x="1121" y="177"/>
                  </a:lnTo>
                  <a:lnTo>
                    <a:pt x="1138" y="187"/>
                  </a:lnTo>
                  <a:lnTo>
                    <a:pt x="1156" y="197"/>
                  </a:lnTo>
                  <a:lnTo>
                    <a:pt x="1173" y="207"/>
                  </a:lnTo>
                  <a:lnTo>
                    <a:pt x="1187" y="216"/>
                  </a:lnTo>
                  <a:lnTo>
                    <a:pt x="1204" y="226"/>
                  </a:lnTo>
                  <a:lnTo>
                    <a:pt x="1220" y="235"/>
                  </a:lnTo>
                  <a:lnTo>
                    <a:pt x="1238" y="245"/>
                  </a:lnTo>
                  <a:lnTo>
                    <a:pt x="1252" y="252"/>
                  </a:lnTo>
                  <a:lnTo>
                    <a:pt x="1268" y="261"/>
                  </a:lnTo>
                  <a:lnTo>
                    <a:pt x="1282" y="269"/>
                  </a:lnTo>
                  <a:lnTo>
                    <a:pt x="1298" y="278"/>
                  </a:lnTo>
                  <a:lnTo>
                    <a:pt x="1314" y="285"/>
                  </a:lnTo>
                  <a:lnTo>
                    <a:pt x="1328" y="292"/>
                  </a:lnTo>
                  <a:lnTo>
                    <a:pt x="1344" y="299"/>
                  </a:lnTo>
                  <a:lnTo>
                    <a:pt x="1358" y="308"/>
                  </a:lnTo>
                  <a:lnTo>
                    <a:pt x="1373" y="314"/>
                  </a:lnTo>
                  <a:lnTo>
                    <a:pt x="1387" y="320"/>
                  </a:lnTo>
                  <a:lnTo>
                    <a:pt x="1400" y="325"/>
                  </a:lnTo>
                  <a:lnTo>
                    <a:pt x="1414" y="333"/>
                  </a:lnTo>
                  <a:lnTo>
                    <a:pt x="1429" y="338"/>
                  </a:lnTo>
                  <a:lnTo>
                    <a:pt x="1443" y="344"/>
                  </a:lnTo>
                  <a:lnTo>
                    <a:pt x="1457" y="348"/>
                  </a:lnTo>
                  <a:lnTo>
                    <a:pt x="1472" y="356"/>
                  </a:lnTo>
                  <a:lnTo>
                    <a:pt x="1485" y="358"/>
                  </a:lnTo>
                  <a:lnTo>
                    <a:pt x="1501" y="364"/>
                  </a:lnTo>
                  <a:lnTo>
                    <a:pt x="1514" y="369"/>
                  </a:lnTo>
                  <a:lnTo>
                    <a:pt x="1528" y="373"/>
                  </a:lnTo>
                  <a:lnTo>
                    <a:pt x="1541" y="377"/>
                  </a:lnTo>
                  <a:lnTo>
                    <a:pt x="1557" y="381"/>
                  </a:lnTo>
                  <a:lnTo>
                    <a:pt x="1570" y="384"/>
                  </a:lnTo>
                  <a:lnTo>
                    <a:pt x="1584" y="389"/>
                  </a:lnTo>
                  <a:lnTo>
                    <a:pt x="1597" y="390"/>
                  </a:lnTo>
                  <a:lnTo>
                    <a:pt x="1611" y="393"/>
                  </a:lnTo>
                  <a:lnTo>
                    <a:pt x="1624" y="394"/>
                  </a:lnTo>
                  <a:lnTo>
                    <a:pt x="1639" y="396"/>
                  </a:lnTo>
                  <a:lnTo>
                    <a:pt x="1653" y="397"/>
                  </a:lnTo>
                  <a:lnTo>
                    <a:pt x="1667" y="399"/>
                  </a:lnTo>
                  <a:lnTo>
                    <a:pt x="1680" y="400"/>
                  </a:lnTo>
                  <a:lnTo>
                    <a:pt x="1696" y="402"/>
                  </a:lnTo>
                  <a:lnTo>
                    <a:pt x="1710" y="400"/>
                  </a:lnTo>
                  <a:lnTo>
                    <a:pt x="1723" y="400"/>
                  </a:lnTo>
                  <a:lnTo>
                    <a:pt x="1738" y="400"/>
                  </a:lnTo>
                  <a:lnTo>
                    <a:pt x="1754" y="400"/>
                  </a:lnTo>
                  <a:lnTo>
                    <a:pt x="1768" y="399"/>
                  </a:lnTo>
                  <a:lnTo>
                    <a:pt x="1782" y="399"/>
                  </a:lnTo>
                  <a:lnTo>
                    <a:pt x="1798" y="397"/>
                  </a:lnTo>
                  <a:lnTo>
                    <a:pt x="1813" y="396"/>
                  </a:lnTo>
                  <a:lnTo>
                    <a:pt x="1828" y="393"/>
                  </a:lnTo>
                  <a:lnTo>
                    <a:pt x="1843" y="392"/>
                  </a:lnTo>
                  <a:lnTo>
                    <a:pt x="1859" y="389"/>
                  </a:lnTo>
                  <a:lnTo>
                    <a:pt x="1874" y="386"/>
                  </a:lnTo>
                  <a:lnTo>
                    <a:pt x="1890" y="381"/>
                  </a:lnTo>
                  <a:lnTo>
                    <a:pt x="1906" y="379"/>
                  </a:lnTo>
                  <a:lnTo>
                    <a:pt x="1923" y="374"/>
                  </a:lnTo>
                  <a:lnTo>
                    <a:pt x="1939" y="370"/>
                  </a:lnTo>
                  <a:lnTo>
                    <a:pt x="1956" y="366"/>
                  </a:lnTo>
                  <a:lnTo>
                    <a:pt x="1972" y="360"/>
                  </a:lnTo>
                  <a:lnTo>
                    <a:pt x="1989" y="354"/>
                  </a:lnTo>
                  <a:lnTo>
                    <a:pt x="2007" y="348"/>
                  </a:lnTo>
                  <a:lnTo>
                    <a:pt x="2024" y="343"/>
                  </a:lnTo>
                  <a:lnTo>
                    <a:pt x="2043" y="335"/>
                  </a:lnTo>
                  <a:lnTo>
                    <a:pt x="2060" y="328"/>
                  </a:lnTo>
                  <a:lnTo>
                    <a:pt x="2079" y="322"/>
                  </a:lnTo>
                  <a:lnTo>
                    <a:pt x="2096" y="315"/>
                  </a:lnTo>
                  <a:lnTo>
                    <a:pt x="2114" y="308"/>
                  </a:lnTo>
                  <a:lnTo>
                    <a:pt x="2132" y="302"/>
                  </a:lnTo>
                  <a:lnTo>
                    <a:pt x="2150" y="295"/>
                  </a:lnTo>
                  <a:lnTo>
                    <a:pt x="2169" y="289"/>
                  </a:lnTo>
                  <a:lnTo>
                    <a:pt x="2186" y="285"/>
                  </a:lnTo>
                  <a:lnTo>
                    <a:pt x="2205" y="282"/>
                  </a:lnTo>
                  <a:lnTo>
                    <a:pt x="2222" y="279"/>
                  </a:lnTo>
                  <a:lnTo>
                    <a:pt x="2240" y="275"/>
                  </a:lnTo>
                  <a:lnTo>
                    <a:pt x="2258" y="272"/>
                  </a:lnTo>
                  <a:lnTo>
                    <a:pt x="2275" y="269"/>
                  </a:lnTo>
                  <a:lnTo>
                    <a:pt x="2293" y="269"/>
                  </a:lnTo>
                  <a:lnTo>
                    <a:pt x="2310" y="266"/>
                  </a:lnTo>
                  <a:lnTo>
                    <a:pt x="2327" y="265"/>
                  </a:lnTo>
                  <a:lnTo>
                    <a:pt x="2344" y="265"/>
                  </a:lnTo>
                  <a:lnTo>
                    <a:pt x="2362" y="265"/>
                  </a:lnTo>
                  <a:lnTo>
                    <a:pt x="2379" y="265"/>
                  </a:lnTo>
                  <a:lnTo>
                    <a:pt x="2395" y="265"/>
                  </a:lnTo>
                  <a:lnTo>
                    <a:pt x="2411" y="266"/>
                  </a:lnTo>
                  <a:lnTo>
                    <a:pt x="2428" y="269"/>
                  </a:lnTo>
                  <a:lnTo>
                    <a:pt x="2442" y="269"/>
                  </a:lnTo>
                  <a:lnTo>
                    <a:pt x="2458" y="272"/>
                  </a:lnTo>
                  <a:lnTo>
                    <a:pt x="2475" y="275"/>
                  </a:lnTo>
                  <a:lnTo>
                    <a:pt x="2491" y="278"/>
                  </a:lnTo>
                  <a:lnTo>
                    <a:pt x="2505" y="281"/>
                  </a:lnTo>
                  <a:lnTo>
                    <a:pt x="2521" y="284"/>
                  </a:lnTo>
                  <a:lnTo>
                    <a:pt x="2536" y="288"/>
                  </a:lnTo>
                  <a:lnTo>
                    <a:pt x="2551" y="292"/>
                  </a:lnTo>
                  <a:lnTo>
                    <a:pt x="2564" y="295"/>
                  </a:lnTo>
                  <a:lnTo>
                    <a:pt x="2580" y="301"/>
                  </a:lnTo>
                  <a:lnTo>
                    <a:pt x="2595" y="307"/>
                  </a:lnTo>
                  <a:lnTo>
                    <a:pt x="2609" y="312"/>
                  </a:lnTo>
                  <a:lnTo>
                    <a:pt x="2622" y="318"/>
                  </a:lnTo>
                  <a:lnTo>
                    <a:pt x="2635" y="324"/>
                  </a:lnTo>
                  <a:lnTo>
                    <a:pt x="2648" y="330"/>
                  </a:lnTo>
                  <a:lnTo>
                    <a:pt x="2661" y="335"/>
                  </a:lnTo>
                  <a:lnTo>
                    <a:pt x="2674" y="343"/>
                  </a:lnTo>
                  <a:lnTo>
                    <a:pt x="2687" y="348"/>
                  </a:lnTo>
                  <a:lnTo>
                    <a:pt x="2698" y="356"/>
                  </a:lnTo>
                  <a:lnTo>
                    <a:pt x="2711" y="364"/>
                  </a:lnTo>
                  <a:lnTo>
                    <a:pt x="2723" y="371"/>
                  </a:lnTo>
                  <a:lnTo>
                    <a:pt x="2734" y="379"/>
                  </a:lnTo>
                  <a:lnTo>
                    <a:pt x="2744" y="386"/>
                  </a:lnTo>
                  <a:lnTo>
                    <a:pt x="2756" y="396"/>
                  </a:lnTo>
                  <a:lnTo>
                    <a:pt x="2766" y="403"/>
                  </a:lnTo>
                  <a:lnTo>
                    <a:pt x="2777" y="413"/>
                  </a:lnTo>
                  <a:lnTo>
                    <a:pt x="2787" y="422"/>
                  </a:lnTo>
                  <a:lnTo>
                    <a:pt x="2797" y="430"/>
                  </a:lnTo>
                  <a:lnTo>
                    <a:pt x="2804" y="439"/>
                  </a:lnTo>
                  <a:lnTo>
                    <a:pt x="2815" y="449"/>
                  </a:lnTo>
                  <a:lnTo>
                    <a:pt x="2822" y="458"/>
                  </a:lnTo>
                  <a:lnTo>
                    <a:pt x="2830" y="466"/>
                  </a:lnTo>
                  <a:lnTo>
                    <a:pt x="2838" y="477"/>
                  </a:lnTo>
                  <a:lnTo>
                    <a:pt x="2846" y="487"/>
                  </a:lnTo>
                  <a:lnTo>
                    <a:pt x="2853" y="497"/>
                  </a:lnTo>
                  <a:lnTo>
                    <a:pt x="2861" y="507"/>
                  </a:lnTo>
                  <a:lnTo>
                    <a:pt x="2868" y="515"/>
                  </a:lnTo>
                  <a:lnTo>
                    <a:pt x="2873" y="527"/>
                  </a:lnTo>
                  <a:lnTo>
                    <a:pt x="2879" y="537"/>
                  </a:lnTo>
                  <a:lnTo>
                    <a:pt x="2885" y="548"/>
                  </a:lnTo>
                  <a:lnTo>
                    <a:pt x="2889" y="559"/>
                  </a:lnTo>
                  <a:lnTo>
                    <a:pt x="2894" y="570"/>
                  </a:lnTo>
                  <a:lnTo>
                    <a:pt x="2898" y="580"/>
                  </a:lnTo>
                  <a:lnTo>
                    <a:pt x="2904" y="590"/>
                  </a:lnTo>
                  <a:lnTo>
                    <a:pt x="2907" y="600"/>
                  </a:lnTo>
                  <a:lnTo>
                    <a:pt x="2909" y="610"/>
                  </a:lnTo>
                  <a:lnTo>
                    <a:pt x="2912" y="620"/>
                  </a:lnTo>
                  <a:lnTo>
                    <a:pt x="2915" y="631"/>
                  </a:lnTo>
                  <a:lnTo>
                    <a:pt x="2918" y="641"/>
                  </a:lnTo>
                  <a:lnTo>
                    <a:pt x="2921" y="651"/>
                  </a:lnTo>
                  <a:lnTo>
                    <a:pt x="2924" y="661"/>
                  </a:lnTo>
                  <a:lnTo>
                    <a:pt x="2927" y="671"/>
                  </a:lnTo>
                  <a:lnTo>
                    <a:pt x="2928" y="679"/>
                  </a:lnTo>
                  <a:lnTo>
                    <a:pt x="2931" y="691"/>
                  </a:lnTo>
                  <a:lnTo>
                    <a:pt x="2932" y="700"/>
                  </a:lnTo>
                  <a:lnTo>
                    <a:pt x="2935" y="710"/>
                  </a:lnTo>
                  <a:lnTo>
                    <a:pt x="2937" y="718"/>
                  </a:lnTo>
                  <a:lnTo>
                    <a:pt x="2938" y="728"/>
                  </a:lnTo>
                  <a:lnTo>
                    <a:pt x="2940" y="739"/>
                  </a:lnTo>
                  <a:lnTo>
                    <a:pt x="2941" y="749"/>
                  </a:lnTo>
                  <a:lnTo>
                    <a:pt x="2941" y="757"/>
                  </a:lnTo>
                  <a:lnTo>
                    <a:pt x="2942" y="767"/>
                  </a:lnTo>
                  <a:lnTo>
                    <a:pt x="2944" y="776"/>
                  </a:lnTo>
                  <a:lnTo>
                    <a:pt x="2944" y="786"/>
                  </a:lnTo>
                  <a:lnTo>
                    <a:pt x="2944" y="795"/>
                  </a:lnTo>
                  <a:lnTo>
                    <a:pt x="2944" y="805"/>
                  </a:lnTo>
                  <a:lnTo>
                    <a:pt x="2944" y="813"/>
                  </a:lnTo>
                  <a:lnTo>
                    <a:pt x="2944" y="823"/>
                  </a:lnTo>
                  <a:lnTo>
                    <a:pt x="2944" y="834"/>
                  </a:lnTo>
                  <a:lnTo>
                    <a:pt x="2944" y="844"/>
                  </a:lnTo>
                  <a:lnTo>
                    <a:pt x="2942" y="854"/>
                  </a:lnTo>
                  <a:lnTo>
                    <a:pt x="2942" y="864"/>
                  </a:lnTo>
                  <a:lnTo>
                    <a:pt x="2941" y="872"/>
                  </a:lnTo>
                  <a:lnTo>
                    <a:pt x="2941" y="882"/>
                  </a:lnTo>
                  <a:lnTo>
                    <a:pt x="2940" y="893"/>
                  </a:lnTo>
                  <a:lnTo>
                    <a:pt x="2938" y="904"/>
                  </a:lnTo>
                  <a:lnTo>
                    <a:pt x="2937" y="913"/>
                  </a:lnTo>
                  <a:lnTo>
                    <a:pt x="2934" y="923"/>
                  </a:lnTo>
                  <a:lnTo>
                    <a:pt x="2932" y="933"/>
                  </a:lnTo>
                  <a:lnTo>
                    <a:pt x="2931" y="944"/>
                  </a:lnTo>
                  <a:lnTo>
                    <a:pt x="2928" y="954"/>
                  </a:lnTo>
                  <a:lnTo>
                    <a:pt x="2925" y="965"/>
                  </a:lnTo>
                  <a:lnTo>
                    <a:pt x="2922" y="975"/>
                  </a:lnTo>
                  <a:lnTo>
                    <a:pt x="2921" y="988"/>
                  </a:lnTo>
                  <a:lnTo>
                    <a:pt x="2917" y="998"/>
                  </a:lnTo>
                  <a:lnTo>
                    <a:pt x="2914" y="1008"/>
                  </a:lnTo>
                  <a:lnTo>
                    <a:pt x="2909" y="1019"/>
                  </a:lnTo>
                  <a:lnTo>
                    <a:pt x="2907" y="1031"/>
                  </a:lnTo>
                  <a:lnTo>
                    <a:pt x="2902" y="1042"/>
                  </a:lnTo>
                  <a:lnTo>
                    <a:pt x="2898" y="1055"/>
                  </a:lnTo>
                  <a:lnTo>
                    <a:pt x="2894" y="1067"/>
                  </a:lnTo>
                  <a:lnTo>
                    <a:pt x="2891" y="1080"/>
                  </a:lnTo>
                  <a:lnTo>
                    <a:pt x="2885" y="1091"/>
                  </a:lnTo>
                  <a:lnTo>
                    <a:pt x="2879" y="1104"/>
                  </a:lnTo>
                  <a:lnTo>
                    <a:pt x="2875" y="1116"/>
                  </a:lnTo>
                  <a:lnTo>
                    <a:pt x="2869" y="1129"/>
                  </a:lnTo>
                  <a:lnTo>
                    <a:pt x="2863" y="1142"/>
                  </a:lnTo>
                  <a:lnTo>
                    <a:pt x="2858" y="1156"/>
                  </a:lnTo>
                  <a:lnTo>
                    <a:pt x="2850" y="1169"/>
                  </a:lnTo>
                  <a:lnTo>
                    <a:pt x="2846" y="1183"/>
                  </a:lnTo>
                  <a:lnTo>
                    <a:pt x="2839" y="1196"/>
                  </a:lnTo>
                  <a:lnTo>
                    <a:pt x="2833" y="1211"/>
                  </a:lnTo>
                  <a:lnTo>
                    <a:pt x="2826" y="1225"/>
                  </a:lnTo>
                  <a:lnTo>
                    <a:pt x="2820" y="1241"/>
                  </a:lnTo>
                  <a:lnTo>
                    <a:pt x="2812" y="1255"/>
                  </a:lnTo>
                  <a:lnTo>
                    <a:pt x="2804" y="1271"/>
                  </a:lnTo>
                  <a:lnTo>
                    <a:pt x="2797" y="1286"/>
                  </a:lnTo>
                  <a:lnTo>
                    <a:pt x="2792" y="1303"/>
                  </a:lnTo>
                  <a:lnTo>
                    <a:pt x="2781" y="1319"/>
                  </a:lnTo>
                  <a:lnTo>
                    <a:pt x="2774" y="1333"/>
                  </a:lnTo>
                  <a:lnTo>
                    <a:pt x="2767" y="1349"/>
                  </a:lnTo>
                  <a:lnTo>
                    <a:pt x="2761" y="1365"/>
                  </a:lnTo>
                  <a:lnTo>
                    <a:pt x="2753" y="1379"/>
                  </a:lnTo>
                  <a:lnTo>
                    <a:pt x="2747" y="1394"/>
                  </a:lnTo>
                  <a:lnTo>
                    <a:pt x="2741" y="1408"/>
                  </a:lnTo>
                  <a:lnTo>
                    <a:pt x="2735" y="1422"/>
                  </a:lnTo>
                  <a:lnTo>
                    <a:pt x="2728" y="1437"/>
                  </a:lnTo>
                  <a:lnTo>
                    <a:pt x="2723" y="1450"/>
                  </a:lnTo>
                  <a:lnTo>
                    <a:pt x="2718" y="1463"/>
                  </a:lnTo>
                  <a:lnTo>
                    <a:pt x="2714" y="1477"/>
                  </a:lnTo>
                  <a:lnTo>
                    <a:pt x="2708" y="1490"/>
                  </a:lnTo>
                  <a:lnTo>
                    <a:pt x="2705" y="1503"/>
                  </a:lnTo>
                  <a:lnTo>
                    <a:pt x="2701" y="1516"/>
                  </a:lnTo>
                  <a:lnTo>
                    <a:pt x="2698" y="1530"/>
                  </a:lnTo>
                  <a:lnTo>
                    <a:pt x="2694" y="1543"/>
                  </a:lnTo>
                  <a:lnTo>
                    <a:pt x="2689" y="1556"/>
                  </a:lnTo>
                  <a:lnTo>
                    <a:pt x="2687" y="1568"/>
                  </a:lnTo>
                  <a:lnTo>
                    <a:pt x="2685" y="1581"/>
                  </a:lnTo>
                  <a:lnTo>
                    <a:pt x="2681" y="1594"/>
                  </a:lnTo>
                  <a:lnTo>
                    <a:pt x="2679" y="1605"/>
                  </a:lnTo>
                  <a:lnTo>
                    <a:pt x="2678" y="1617"/>
                  </a:lnTo>
                  <a:lnTo>
                    <a:pt x="2677" y="1630"/>
                  </a:lnTo>
                  <a:lnTo>
                    <a:pt x="2675" y="1641"/>
                  </a:lnTo>
                  <a:lnTo>
                    <a:pt x="2674" y="1654"/>
                  </a:lnTo>
                  <a:lnTo>
                    <a:pt x="2672" y="1666"/>
                  </a:lnTo>
                  <a:lnTo>
                    <a:pt x="2672" y="1677"/>
                  </a:lnTo>
                  <a:lnTo>
                    <a:pt x="2672" y="1689"/>
                  </a:lnTo>
                  <a:lnTo>
                    <a:pt x="2672" y="1700"/>
                  </a:lnTo>
                  <a:lnTo>
                    <a:pt x="2672" y="1713"/>
                  </a:lnTo>
                  <a:lnTo>
                    <a:pt x="2674" y="1725"/>
                  </a:lnTo>
                  <a:lnTo>
                    <a:pt x="2674" y="1736"/>
                  </a:lnTo>
                  <a:lnTo>
                    <a:pt x="2675" y="1748"/>
                  </a:lnTo>
                  <a:lnTo>
                    <a:pt x="2675" y="1758"/>
                  </a:lnTo>
                  <a:lnTo>
                    <a:pt x="2678" y="1771"/>
                  </a:lnTo>
                  <a:lnTo>
                    <a:pt x="2679" y="1781"/>
                  </a:lnTo>
                  <a:lnTo>
                    <a:pt x="2682" y="1792"/>
                  </a:lnTo>
                  <a:lnTo>
                    <a:pt x="2685" y="1804"/>
                  </a:lnTo>
                  <a:lnTo>
                    <a:pt x="2688" y="1815"/>
                  </a:lnTo>
                  <a:lnTo>
                    <a:pt x="2691" y="1827"/>
                  </a:lnTo>
                  <a:lnTo>
                    <a:pt x="2695" y="1837"/>
                  </a:lnTo>
                  <a:lnTo>
                    <a:pt x="2698" y="1848"/>
                  </a:lnTo>
                  <a:lnTo>
                    <a:pt x="2702" y="1861"/>
                  </a:lnTo>
                  <a:lnTo>
                    <a:pt x="2707" y="1871"/>
                  </a:lnTo>
                  <a:lnTo>
                    <a:pt x="2711" y="1884"/>
                  </a:lnTo>
                  <a:lnTo>
                    <a:pt x="2717" y="1896"/>
                  </a:lnTo>
                  <a:lnTo>
                    <a:pt x="2723" y="1907"/>
                  </a:lnTo>
                  <a:lnTo>
                    <a:pt x="2728" y="1919"/>
                  </a:lnTo>
                  <a:lnTo>
                    <a:pt x="2734" y="1930"/>
                  </a:lnTo>
                  <a:lnTo>
                    <a:pt x="2740" y="1942"/>
                  </a:lnTo>
                  <a:lnTo>
                    <a:pt x="2746" y="1955"/>
                  </a:lnTo>
                  <a:lnTo>
                    <a:pt x="2751" y="1966"/>
                  </a:lnTo>
                  <a:lnTo>
                    <a:pt x="2760" y="1978"/>
                  </a:lnTo>
                  <a:lnTo>
                    <a:pt x="2767" y="1991"/>
                  </a:lnTo>
                  <a:lnTo>
                    <a:pt x="2776" y="2004"/>
                  </a:lnTo>
                  <a:lnTo>
                    <a:pt x="2783" y="2015"/>
                  </a:lnTo>
                  <a:lnTo>
                    <a:pt x="2792" y="2028"/>
                  </a:lnTo>
                  <a:lnTo>
                    <a:pt x="2802" y="2041"/>
                  </a:lnTo>
                  <a:lnTo>
                    <a:pt x="2810" y="2054"/>
                  </a:lnTo>
                  <a:lnTo>
                    <a:pt x="2819" y="2067"/>
                  </a:lnTo>
                  <a:lnTo>
                    <a:pt x="2829" y="2082"/>
                  </a:lnTo>
                  <a:lnTo>
                    <a:pt x="2839" y="2095"/>
                  </a:lnTo>
                  <a:lnTo>
                    <a:pt x="2850" y="2109"/>
                  </a:lnTo>
                  <a:lnTo>
                    <a:pt x="2855" y="2115"/>
                  </a:lnTo>
                  <a:lnTo>
                    <a:pt x="2861" y="2123"/>
                  </a:lnTo>
                  <a:lnTo>
                    <a:pt x="2868" y="2132"/>
                  </a:lnTo>
                  <a:lnTo>
                    <a:pt x="2873" y="2141"/>
                  </a:lnTo>
                  <a:lnTo>
                    <a:pt x="2878" y="2149"/>
                  </a:lnTo>
                  <a:lnTo>
                    <a:pt x="2885" y="2156"/>
                  </a:lnTo>
                  <a:lnTo>
                    <a:pt x="2889" y="2165"/>
                  </a:lnTo>
                  <a:lnTo>
                    <a:pt x="2895" y="2174"/>
                  </a:lnTo>
                  <a:lnTo>
                    <a:pt x="2899" y="2182"/>
                  </a:lnTo>
                  <a:lnTo>
                    <a:pt x="2905" y="2191"/>
                  </a:lnTo>
                  <a:lnTo>
                    <a:pt x="2909" y="2200"/>
                  </a:lnTo>
                  <a:lnTo>
                    <a:pt x="2915" y="2208"/>
                  </a:lnTo>
                  <a:lnTo>
                    <a:pt x="2919" y="2217"/>
                  </a:lnTo>
                  <a:lnTo>
                    <a:pt x="2924" y="2226"/>
                  </a:lnTo>
                  <a:lnTo>
                    <a:pt x="2930" y="2236"/>
                  </a:lnTo>
                  <a:lnTo>
                    <a:pt x="2934" y="2244"/>
                  </a:lnTo>
                  <a:lnTo>
                    <a:pt x="2938" y="2253"/>
                  </a:lnTo>
                  <a:lnTo>
                    <a:pt x="2941" y="2262"/>
                  </a:lnTo>
                  <a:lnTo>
                    <a:pt x="2945" y="2270"/>
                  </a:lnTo>
                  <a:lnTo>
                    <a:pt x="2950" y="2279"/>
                  </a:lnTo>
                  <a:lnTo>
                    <a:pt x="2953" y="2289"/>
                  </a:lnTo>
                  <a:lnTo>
                    <a:pt x="2957" y="2298"/>
                  </a:lnTo>
                  <a:lnTo>
                    <a:pt x="2961" y="2306"/>
                  </a:lnTo>
                  <a:lnTo>
                    <a:pt x="2964" y="2316"/>
                  </a:lnTo>
                  <a:lnTo>
                    <a:pt x="2968" y="2326"/>
                  </a:lnTo>
                  <a:lnTo>
                    <a:pt x="2971" y="2335"/>
                  </a:lnTo>
                  <a:lnTo>
                    <a:pt x="2974" y="2344"/>
                  </a:lnTo>
                  <a:lnTo>
                    <a:pt x="2977" y="2354"/>
                  </a:lnTo>
                  <a:lnTo>
                    <a:pt x="2980" y="2362"/>
                  </a:lnTo>
                  <a:lnTo>
                    <a:pt x="2983" y="2372"/>
                  </a:lnTo>
                  <a:lnTo>
                    <a:pt x="2986" y="2383"/>
                  </a:lnTo>
                  <a:lnTo>
                    <a:pt x="2988" y="2393"/>
                  </a:lnTo>
                  <a:lnTo>
                    <a:pt x="2991" y="2401"/>
                  </a:lnTo>
                  <a:lnTo>
                    <a:pt x="2993" y="2410"/>
                  </a:lnTo>
                  <a:lnTo>
                    <a:pt x="2994" y="2420"/>
                  </a:lnTo>
                  <a:lnTo>
                    <a:pt x="2997" y="2430"/>
                  </a:lnTo>
                  <a:lnTo>
                    <a:pt x="2999" y="2439"/>
                  </a:lnTo>
                  <a:lnTo>
                    <a:pt x="3000" y="2449"/>
                  </a:lnTo>
                  <a:lnTo>
                    <a:pt x="3003" y="2457"/>
                  </a:lnTo>
                  <a:lnTo>
                    <a:pt x="3004" y="2467"/>
                  </a:lnTo>
                  <a:lnTo>
                    <a:pt x="3006" y="2478"/>
                  </a:lnTo>
                  <a:lnTo>
                    <a:pt x="3007" y="2486"/>
                  </a:lnTo>
                  <a:lnTo>
                    <a:pt x="3007" y="2495"/>
                  </a:lnTo>
                  <a:lnTo>
                    <a:pt x="3010" y="2505"/>
                  </a:lnTo>
                  <a:lnTo>
                    <a:pt x="3011" y="2514"/>
                  </a:lnTo>
                  <a:lnTo>
                    <a:pt x="3011" y="2524"/>
                  </a:lnTo>
                  <a:lnTo>
                    <a:pt x="3013" y="2534"/>
                  </a:lnTo>
                  <a:lnTo>
                    <a:pt x="3014" y="2544"/>
                  </a:lnTo>
                  <a:lnTo>
                    <a:pt x="3014" y="2554"/>
                  </a:lnTo>
                  <a:lnTo>
                    <a:pt x="3016" y="2562"/>
                  </a:lnTo>
                  <a:lnTo>
                    <a:pt x="3016" y="2571"/>
                  </a:lnTo>
                  <a:lnTo>
                    <a:pt x="3017" y="2581"/>
                  </a:lnTo>
                  <a:lnTo>
                    <a:pt x="3017" y="2590"/>
                  </a:lnTo>
                  <a:lnTo>
                    <a:pt x="3017" y="2600"/>
                  </a:lnTo>
                  <a:lnTo>
                    <a:pt x="3017" y="2609"/>
                  </a:lnTo>
                  <a:lnTo>
                    <a:pt x="3017" y="2619"/>
                  </a:lnTo>
                  <a:lnTo>
                    <a:pt x="3017" y="2627"/>
                  </a:lnTo>
                  <a:lnTo>
                    <a:pt x="3017" y="2637"/>
                  </a:lnTo>
                  <a:lnTo>
                    <a:pt x="3017" y="2646"/>
                  </a:lnTo>
                  <a:lnTo>
                    <a:pt x="3017" y="2656"/>
                  </a:lnTo>
                  <a:lnTo>
                    <a:pt x="3016" y="2665"/>
                  </a:lnTo>
                  <a:lnTo>
                    <a:pt x="3016" y="2675"/>
                  </a:lnTo>
                  <a:lnTo>
                    <a:pt x="3014" y="2685"/>
                  </a:lnTo>
                  <a:lnTo>
                    <a:pt x="3014" y="2693"/>
                  </a:lnTo>
                  <a:lnTo>
                    <a:pt x="3014" y="2699"/>
                  </a:lnTo>
                  <a:lnTo>
                    <a:pt x="3013" y="2705"/>
                  </a:lnTo>
                  <a:lnTo>
                    <a:pt x="3011" y="2711"/>
                  </a:lnTo>
                  <a:lnTo>
                    <a:pt x="3011" y="2718"/>
                  </a:lnTo>
                  <a:lnTo>
                    <a:pt x="3011" y="2724"/>
                  </a:lnTo>
                  <a:lnTo>
                    <a:pt x="3010" y="2729"/>
                  </a:lnTo>
                  <a:lnTo>
                    <a:pt x="3009" y="2735"/>
                  </a:lnTo>
                  <a:lnTo>
                    <a:pt x="3009" y="2741"/>
                  </a:lnTo>
                  <a:lnTo>
                    <a:pt x="3007" y="2748"/>
                  </a:lnTo>
                  <a:lnTo>
                    <a:pt x="3006" y="2754"/>
                  </a:lnTo>
                  <a:lnTo>
                    <a:pt x="3004" y="2760"/>
                  </a:lnTo>
                  <a:lnTo>
                    <a:pt x="3004" y="2765"/>
                  </a:lnTo>
                  <a:lnTo>
                    <a:pt x="3001" y="2771"/>
                  </a:lnTo>
                  <a:lnTo>
                    <a:pt x="3001" y="2778"/>
                  </a:lnTo>
                  <a:lnTo>
                    <a:pt x="3000" y="2784"/>
                  </a:lnTo>
                  <a:lnTo>
                    <a:pt x="3000" y="2790"/>
                  </a:lnTo>
                  <a:lnTo>
                    <a:pt x="2997" y="2794"/>
                  </a:lnTo>
                  <a:lnTo>
                    <a:pt x="2997" y="2801"/>
                  </a:lnTo>
                  <a:lnTo>
                    <a:pt x="2994" y="2806"/>
                  </a:lnTo>
                  <a:lnTo>
                    <a:pt x="2994" y="2811"/>
                  </a:lnTo>
                  <a:lnTo>
                    <a:pt x="2991" y="2817"/>
                  </a:lnTo>
                  <a:lnTo>
                    <a:pt x="2991" y="2823"/>
                  </a:lnTo>
                  <a:lnTo>
                    <a:pt x="2990" y="2827"/>
                  </a:lnTo>
                  <a:lnTo>
                    <a:pt x="2988" y="2835"/>
                  </a:lnTo>
                  <a:lnTo>
                    <a:pt x="2986" y="2839"/>
                  </a:lnTo>
                  <a:lnTo>
                    <a:pt x="2984" y="2845"/>
                  </a:lnTo>
                  <a:lnTo>
                    <a:pt x="2983" y="2850"/>
                  </a:lnTo>
                  <a:lnTo>
                    <a:pt x="2981" y="2856"/>
                  </a:lnTo>
                  <a:lnTo>
                    <a:pt x="2978" y="2860"/>
                  </a:lnTo>
                  <a:lnTo>
                    <a:pt x="2977" y="2868"/>
                  </a:lnTo>
                  <a:lnTo>
                    <a:pt x="2976" y="2873"/>
                  </a:lnTo>
                  <a:lnTo>
                    <a:pt x="2974" y="2879"/>
                  </a:lnTo>
                  <a:lnTo>
                    <a:pt x="2970" y="2889"/>
                  </a:lnTo>
                  <a:lnTo>
                    <a:pt x="2965" y="2899"/>
                  </a:lnTo>
                  <a:lnTo>
                    <a:pt x="2961" y="2909"/>
                  </a:lnTo>
                  <a:lnTo>
                    <a:pt x="2957" y="2919"/>
                  </a:lnTo>
                  <a:lnTo>
                    <a:pt x="2953" y="2928"/>
                  </a:lnTo>
                  <a:lnTo>
                    <a:pt x="2948" y="2938"/>
                  </a:lnTo>
                  <a:lnTo>
                    <a:pt x="2942" y="2948"/>
                  </a:lnTo>
                  <a:lnTo>
                    <a:pt x="2938" y="2958"/>
                  </a:lnTo>
                  <a:lnTo>
                    <a:pt x="2932" y="2968"/>
                  </a:lnTo>
                  <a:lnTo>
                    <a:pt x="2928" y="2977"/>
                  </a:lnTo>
                  <a:lnTo>
                    <a:pt x="2924" y="2981"/>
                  </a:lnTo>
                  <a:lnTo>
                    <a:pt x="2921" y="2986"/>
                  </a:lnTo>
                  <a:lnTo>
                    <a:pt x="2918" y="2991"/>
                  </a:lnTo>
                  <a:lnTo>
                    <a:pt x="2917" y="2996"/>
                  </a:lnTo>
                  <a:lnTo>
                    <a:pt x="2911" y="3004"/>
                  </a:lnTo>
                  <a:lnTo>
                    <a:pt x="2905" y="3013"/>
                  </a:lnTo>
                  <a:lnTo>
                    <a:pt x="2898" y="3022"/>
                  </a:lnTo>
                  <a:lnTo>
                    <a:pt x="2894" y="3030"/>
                  </a:lnTo>
                  <a:lnTo>
                    <a:pt x="2888" y="3036"/>
                  </a:lnTo>
                  <a:lnTo>
                    <a:pt x="2881" y="3042"/>
                  </a:lnTo>
                  <a:lnTo>
                    <a:pt x="2876" y="3049"/>
                  </a:lnTo>
                  <a:lnTo>
                    <a:pt x="2871" y="3056"/>
                  </a:lnTo>
                  <a:lnTo>
                    <a:pt x="2865" y="3062"/>
                  </a:lnTo>
                  <a:lnTo>
                    <a:pt x="2859" y="3068"/>
                  </a:lnTo>
                  <a:lnTo>
                    <a:pt x="2855" y="3074"/>
                  </a:lnTo>
                  <a:lnTo>
                    <a:pt x="2849" y="3079"/>
                  </a:lnTo>
                  <a:lnTo>
                    <a:pt x="2843" y="3085"/>
                  </a:lnTo>
                  <a:lnTo>
                    <a:pt x="2838" y="3091"/>
                  </a:lnTo>
                  <a:lnTo>
                    <a:pt x="2830" y="3095"/>
                  </a:lnTo>
                  <a:lnTo>
                    <a:pt x="2826" y="3102"/>
                  </a:lnTo>
                  <a:lnTo>
                    <a:pt x="2820" y="3107"/>
                  </a:lnTo>
                  <a:lnTo>
                    <a:pt x="2815" y="3112"/>
                  </a:lnTo>
                  <a:lnTo>
                    <a:pt x="2809" y="3118"/>
                  </a:lnTo>
                  <a:lnTo>
                    <a:pt x="2804" y="3124"/>
                  </a:lnTo>
                  <a:lnTo>
                    <a:pt x="2797" y="3128"/>
                  </a:lnTo>
                  <a:lnTo>
                    <a:pt x="2792" y="3133"/>
                  </a:lnTo>
                  <a:lnTo>
                    <a:pt x="2786" y="3138"/>
                  </a:lnTo>
                  <a:lnTo>
                    <a:pt x="2780" y="3143"/>
                  </a:lnTo>
                  <a:lnTo>
                    <a:pt x="2774" y="3147"/>
                  </a:lnTo>
                  <a:lnTo>
                    <a:pt x="2767" y="3153"/>
                  </a:lnTo>
                  <a:lnTo>
                    <a:pt x="2761" y="3157"/>
                  </a:lnTo>
                  <a:lnTo>
                    <a:pt x="2756" y="3163"/>
                  </a:lnTo>
                  <a:lnTo>
                    <a:pt x="2748" y="3166"/>
                  </a:lnTo>
                  <a:lnTo>
                    <a:pt x="2743" y="3170"/>
                  </a:lnTo>
                  <a:lnTo>
                    <a:pt x="2737" y="3173"/>
                  </a:lnTo>
                  <a:lnTo>
                    <a:pt x="2731" y="3179"/>
                  </a:lnTo>
                  <a:lnTo>
                    <a:pt x="2724" y="3181"/>
                  </a:lnTo>
                  <a:lnTo>
                    <a:pt x="2718" y="3186"/>
                  </a:lnTo>
                  <a:lnTo>
                    <a:pt x="2712" y="3189"/>
                  </a:lnTo>
                  <a:lnTo>
                    <a:pt x="2707" y="3194"/>
                  </a:lnTo>
                  <a:lnTo>
                    <a:pt x="2700" y="3197"/>
                  </a:lnTo>
                  <a:lnTo>
                    <a:pt x="2692" y="3200"/>
                  </a:lnTo>
                  <a:lnTo>
                    <a:pt x="2685" y="3203"/>
                  </a:lnTo>
                  <a:lnTo>
                    <a:pt x="2679" y="3207"/>
                  </a:lnTo>
                  <a:lnTo>
                    <a:pt x="2672" y="3210"/>
                  </a:lnTo>
                  <a:lnTo>
                    <a:pt x="2665" y="3213"/>
                  </a:lnTo>
                  <a:lnTo>
                    <a:pt x="2658" y="3216"/>
                  </a:lnTo>
                  <a:lnTo>
                    <a:pt x="2652" y="3219"/>
                  </a:lnTo>
                  <a:lnTo>
                    <a:pt x="2645" y="3222"/>
                  </a:lnTo>
                  <a:lnTo>
                    <a:pt x="2638" y="3225"/>
                  </a:lnTo>
                  <a:lnTo>
                    <a:pt x="2631" y="3226"/>
                  </a:lnTo>
                  <a:lnTo>
                    <a:pt x="2625" y="3229"/>
                  </a:lnTo>
                  <a:lnTo>
                    <a:pt x="2616" y="3232"/>
                  </a:lnTo>
                  <a:lnTo>
                    <a:pt x="2610" y="3233"/>
                  </a:lnTo>
                  <a:lnTo>
                    <a:pt x="2602" y="3236"/>
                  </a:lnTo>
                  <a:lnTo>
                    <a:pt x="2596" y="3239"/>
                  </a:lnTo>
                  <a:lnTo>
                    <a:pt x="2589" y="3239"/>
                  </a:lnTo>
                  <a:lnTo>
                    <a:pt x="2582" y="3242"/>
                  </a:lnTo>
                  <a:lnTo>
                    <a:pt x="2573" y="3243"/>
                  </a:lnTo>
                  <a:lnTo>
                    <a:pt x="2566" y="3246"/>
                  </a:lnTo>
                  <a:lnTo>
                    <a:pt x="2559" y="3246"/>
                  </a:lnTo>
                  <a:lnTo>
                    <a:pt x="2551" y="3249"/>
                  </a:lnTo>
                  <a:lnTo>
                    <a:pt x="2544" y="3249"/>
                  </a:lnTo>
                  <a:lnTo>
                    <a:pt x="2537" y="3252"/>
                  </a:lnTo>
                  <a:lnTo>
                    <a:pt x="2528" y="3252"/>
                  </a:lnTo>
                  <a:lnTo>
                    <a:pt x="2521" y="3253"/>
                  </a:lnTo>
                  <a:lnTo>
                    <a:pt x="2513" y="3253"/>
                  </a:lnTo>
                  <a:lnTo>
                    <a:pt x="2505" y="3256"/>
                  </a:lnTo>
                  <a:lnTo>
                    <a:pt x="2498" y="3256"/>
                  </a:lnTo>
                  <a:lnTo>
                    <a:pt x="2490" y="3256"/>
                  </a:lnTo>
                  <a:lnTo>
                    <a:pt x="2482" y="3258"/>
                  </a:lnTo>
                  <a:lnTo>
                    <a:pt x="2475" y="3259"/>
                  </a:lnTo>
                  <a:lnTo>
                    <a:pt x="2465" y="3259"/>
                  </a:lnTo>
                  <a:lnTo>
                    <a:pt x="2458" y="3259"/>
                  </a:lnTo>
                  <a:lnTo>
                    <a:pt x="2448" y="3259"/>
                  </a:lnTo>
                  <a:lnTo>
                    <a:pt x="2441" y="3259"/>
                  </a:lnTo>
                  <a:lnTo>
                    <a:pt x="2432" y="3259"/>
                  </a:lnTo>
                  <a:lnTo>
                    <a:pt x="2424" y="3259"/>
                  </a:lnTo>
                  <a:lnTo>
                    <a:pt x="2415" y="3259"/>
                  </a:lnTo>
                  <a:lnTo>
                    <a:pt x="2408" y="3259"/>
                  </a:lnTo>
                  <a:lnTo>
                    <a:pt x="2399" y="3258"/>
                  </a:lnTo>
                  <a:lnTo>
                    <a:pt x="2390" y="3256"/>
                  </a:lnTo>
                  <a:lnTo>
                    <a:pt x="2382" y="3256"/>
                  </a:lnTo>
                  <a:lnTo>
                    <a:pt x="2373" y="3256"/>
                  </a:lnTo>
                  <a:lnTo>
                    <a:pt x="2365" y="3255"/>
                  </a:lnTo>
                  <a:lnTo>
                    <a:pt x="2356" y="3253"/>
                  </a:lnTo>
                  <a:lnTo>
                    <a:pt x="2346" y="3252"/>
                  </a:lnTo>
                  <a:lnTo>
                    <a:pt x="2339" y="3252"/>
                  </a:lnTo>
                  <a:lnTo>
                    <a:pt x="2329" y="3251"/>
                  </a:lnTo>
                  <a:lnTo>
                    <a:pt x="2319" y="3249"/>
                  </a:lnTo>
                  <a:lnTo>
                    <a:pt x="2310" y="3248"/>
                  </a:lnTo>
                  <a:lnTo>
                    <a:pt x="2301" y="3246"/>
                  </a:lnTo>
                  <a:lnTo>
                    <a:pt x="2291" y="3245"/>
                  </a:lnTo>
                  <a:lnTo>
                    <a:pt x="2283" y="3243"/>
                  </a:lnTo>
                  <a:lnTo>
                    <a:pt x="2273" y="3240"/>
                  </a:lnTo>
                  <a:lnTo>
                    <a:pt x="2263" y="3239"/>
                  </a:lnTo>
                  <a:lnTo>
                    <a:pt x="2252" y="3236"/>
                  </a:lnTo>
                  <a:lnTo>
                    <a:pt x="2242" y="3235"/>
                  </a:lnTo>
                  <a:lnTo>
                    <a:pt x="2232" y="3232"/>
                  </a:lnTo>
                  <a:lnTo>
                    <a:pt x="2224" y="3230"/>
                  </a:lnTo>
                  <a:lnTo>
                    <a:pt x="2214" y="3228"/>
                  </a:lnTo>
                  <a:lnTo>
                    <a:pt x="2204" y="3226"/>
                  </a:lnTo>
                  <a:lnTo>
                    <a:pt x="2194" y="3223"/>
                  </a:lnTo>
                  <a:lnTo>
                    <a:pt x="2185" y="3222"/>
                  </a:lnTo>
                  <a:lnTo>
                    <a:pt x="2168" y="3216"/>
                  </a:lnTo>
                  <a:lnTo>
                    <a:pt x="2152" y="3213"/>
                  </a:lnTo>
                  <a:lnTo>
                    <a:pt x="2136" y="3207"/>
                  </a:lnTo>
                  <a:lnTo>
                    <a:pt x="2120" y="3203"/>
                  </a:lnTo>
                  <a:lnTo>
                    <a:pt x="2103" y="3199"/>
                  </a:lnTo>
                  <a:lnTo>
                    <a:pt x="2087" y="3194"/>
                  </a:lnTo>
                  <a:lnTo>
                    <a:pt x="2071" y="3189"/>
                  </a:lnTo>
                  <a:lnTo>
                    <a:pt x="2056" y="3186"/>
                  </a:lnTo>
                  <a:lnTo>
                    <a:pt x="2038" y="3179"/>
                  </a:lnTo>
                  <a:lnTo>
                    <a:pt x="2022" y="3176"/>
                  </a:lnTo>
                  <a:lnTo>
                    <a:pt x="2005" y="3170"/>
                  </a:lnTo>
                  <a:lnTo>
                    <a:pt x="1989" y="3166"/>
                  </a:lnTo>
                  <a:lnTo>
                    <a:pt x="1971" y="3161"/>
                  </a:lnTo>
                  <a:lnTo>
                    <a:pt x="1955" y="3157"/>
                  </a:lnTo>
                  <a:lnTo>
                    <a:pt x="1936" y="3153"/>
                  </a:lnTo>
                  <a:lnTo>
                    <a:pt x="1920" y="3150"/>
                  </a:lnTo>
                  <a:lnTo>
                    <a:pt x="1903" y="3144"/>
                  </a:lnTo>
                  <a:lnTo>
                    <a:pt x="1884" y="3140"/>
                  </a:lnTo>
                  <a:lnTo>
                    <a:pt x="1866" y="3135"/>
                  </a:lnTo>
                  <a:lnTo>
                    <a:pt x="1850" y="3131"/>
                  </a:lnTo>
                  <a:lnTo>
                    <a:pt x="1831" y="3127"/>
                  </a:lnTo>
                  <a:lnTo>
                    <a:pt x="1813" y="3122"/>
                  </a:lnTo>
                  <a:lnTo>
                    <a:pt x="1795" y="3118"/>
                  </a:lnTo>
                  <a:lnTo>
                    <a:pt x="1778" y="3115"/>
                  </a:lnTo>
                  <a:lnTo>
                    <a:pt x="1759" y="3112"/>
                  </a:lnTo>
                  <a:lnTo>
                    <a:pt x="1741" y="3109"/>
                  </a:lnTo>
                  <a:lnTo>
                    <a:pt x="1723" y="3105"/>
                  </a:lnTo>
                  <a:lnTo>
                    <a:pt x="1705" y="3102"/>
                  </a:lnTo>
                  <a:lnTo>
                    <a:pt x="1686" y="3099"/>
                  </a:lnTo>
                  <a:lnTo>
                    <a:pt x="1667" y="3095"/>
                  </a:lnTo>
                  <a:lnTo>
                    <a:pt x="1649" y="3094"/>
                  </a:lnTo>
                  <a:lnTo>
                    <a:pt x="1630" y="3092"/>
                  </a:lnTo>
                  <a:lnTo>
                    <a:pt x="1610" y="3089"/>
                  </a:lnTo>
                  <a:lnTo>
                    <a:pt x="1593" y="3085"/>
                  </a:lnTo>
                  <a:lnTo>
                    <a:pt x="1572" y="3084"/>
                  </a:lnTo>
                  <a:lnTo>
                    <a:pt x="1554" y="3082"/>
                  </a:lnTo>
                  <a:lnTo>
                    <a:pt x="1534" y="3081"/>
                  </a:lnTo>
                  <a:lnTo>
                    <a:pt x="1515" y="3079"/>
                  </a:lnTo>
                  <a:lnTo>
                    <a:pt x="1496" y="3079"/>
                  </a:lnTo>
                  <a:lnTo>
                    <a:pt x="1478" y="3079"/>
                  </a:lnTo>
                  <a:lnTo>
                    <a:pt x="1457" y="3078"/>
                  </a:lnTo>
                  <a:lnTo>
                    <a:pt x="1437" y="3076"/>
                  </a:lnTo>
                  <a:lnTo>
                    <a:pt x="1417" y="3076"/>
                  </a:lnTo>
                  <a:lnTo>
                    <a:pt x="1399" y="3078"/>
                  </a:lnTo>
                  <a:lnTo>
                    <a:pt x="1378" y="3078"/>
                  </a:lnTo>
                  <a:lnTo>
                    <a:pt x="1360" y="3079"/>
                  </a:lnTo>
                  <a:lnTo>
                    <a:pt x="1341" y="3079"/>
                  </a:lnTo>
                  <a:lnTo>
                    <a:pt x="1321" y="3082"/>
                  </a:lnTo>
                  <a:lnTo>
                    <a:pt x="1301" y="3084"/>
                  </a:lnTo>
                  <a:lnTo>
                    <a:pt x="1281" y="3085"/>
                  </a:lnTo>
                  <a:lnTo>
                    <a:pt x="1261" y="3089"/>
                  </a:lnTo>
                  <a:lnTo>
                    <a:pt x="1240" y="3092"/>
                  </a:lnTo>
                  <a:lnTo>
                    <a:pt x="1220" y="3095"/>
                  </a:lnTo>
                  <a:lnTo>
                    <a:pt x="1202" y="3098"/>
                  </a:lnTo>
                  <a:lnTo>
                    <a:pt x="1181" y="3102"/>
                  </a:lnTo>
                  <a:lnTo>
                    <a:pt x="1161" y="3107"/>
                  </a:lnTo>
                  <a:lnTo>
                    <a:pt x="1141" y="3111"/>
                  </a:lnTo>
                  <a:lnTo>
                    <a:pt x="1121" y="3115"/>
                  </a:lnTo>
                  <a:lnTo>
                    <a:pt x="1101" y="3122"/>
                  </a:lnTo>
                  <a:lnTo>
                    <a:pt x="1081" y="3128"/>
                  </a:lnTo>
                  <a:lnTo>
                    <a:pt x="1059" y="3134"/>
                  </a:lnTo>
                  <a:lnTo>
                    <a:pt x="1041" y="3141"/>
                  </a:lnTo>
                  <a:lnTo>
                    <a:pt x="1019" y="3148"/>
                  </a:lnTo>
                  <a:lnTo>
                    <a:pt x="1000" y="3157"/>
                  </a:lnTo>
                  <a:lnTo>
                    <a:pt x="993" y="3158"/>
                  </a:lnTo>
                  <a:lnTo>
                    <a:pt x="987" y="3161"/>
                  </a:lnTo>
                  <a:lnTo>
                    <a:pt x="980" y="3163"/>
                  </a:lnTo>
                  <a:lnTo>
                    <a:pt x="974" y="3166"/>
                  </a:lnTo>
                  <a:lnTo>
                    <a:pt x="967" y="3169"/>
                  </a:lnTo>
                  <a:lnTo>
                    <a:pt x="961" y="3170"/>
                  </a:lnTo>
                  <a:lnTo>
                    <a:pt x="954" y="3173"/>
                  </a:lnTo>
                  <a:lnTo>
                    <a:pt x="949" y="3176"/>
                  </a:lnTo>
                  <a:lnTo>
                    <a:pt x="943" y="3176"/>
                  </a:lnTo>
                  <a:lnTo>
                    <a:pt x="937" y="3179"/>
                  </a:lnTo>
                  <a:lnTo>
                    <a:pt x="931" y="3180"/>
                  </a:lnTo>
                  <a:lnTo>
                    <a:pt x="924" y="3183"/>
                  </a:lnTo>
                  <a:lnTo>
                    <a:pt x="918" y="3183"/>
                  </a:lnTo>
                  <a:lnTo>
                    <a:pt x="913" y="3186"/>
                  </a:lnTo>
                  <a:lnTo>
                    <a:pt x="907" y="3187"/>
                  </a:lnTo>
                  <a:lnTo>
                    <a:pt x="901" y="3190"/>
                  </a:lnTo>
                  <a:lnTo>
                    <a:pt x="894" y="3192"/>
                  </a:lnTo>
                  <a:lnTo>
                    <a:pt x="888" y="3193"/>
                  </a:lnTo>
                  <a:lnTo>
                    <a:pt x="882" y="3194"/>
                  </a:lnTo>
                  <a:lnTo>
                    <a:pt x="877" y="3196"/>
                  </a:lnTo>
                  <a:lnTo>
                    <a:pt x="871" y="3197"/>
                  </a:lnTo>
                  <a:lnTo>
                    <a:pt x="865" y="3199"/>
                  </a:lnTo>
                  <a:lnTo>
                    <a:pt x="858" y="3200"/>
                  </a:lnTo>
                  <a:lnTo>
                    <a:pt x="854" y="3203"/>
                  </a:lnTo>
                  <a:lnTo>
                    <a:pt x="848" y="3203"/>
                  </a:lnTo>
                  <a:lnTo>
                    <a:pt x="842" y="3205"/>
                  </a:lnTo>
                  <a:lnTo>
                    <a:pt x="835" y="3206"/>
                  </a:lnTo>
                  <a:lnTo>
                    <a:pt x="831" y="3207"/>
                  </a:lnTo>
                  <a:lnTo>
                    <a:pt x="819" y="3209"/>
                  </a:lnTo>
                  <a:lnTo>
                    <a:pt x="809" y="3213"/>
                  </a:lnTo>
                  <a:lnTo>
                    <a:pt x="803" y="3213"/>
                  </a:lnTo>
                  <a:lnTo>
                    <a:pt x="798" y="3213"/>
                  </a:lnTo>
                  <a:lnTo>
                    <a:pt x="792" y="3215"/>
                  </a:lnTo>
                  <a:lnTo>
                    <a:pt x="786" y="3216"/>
                  </a:lnTo>
                  <a:lnTo>
                    <a:pt x="775" y="3216"/>
                  </a:lnTo>
                  <a:lnTo>
                    <a:pt x="765" y="3219"/>
                  </a:lnTo>
                  <a:lnTo>
                    <a:pt x="754" y="3219"/>
                  </a:lnTo>
                  <a:lnTo>
                    <a:pt x="744" y="3220"/>
                  </a:lnTo>
                  <a:lnTo>
                    <a:pt x="733" y="3222"/>
                  </a:lnTo>
                  <a:lnTo>
                    <a:pt x="723" y="3223"/>
                  </a:lnTo>
                  <a:lnTo>
                    <a:pt x="711" y="3223"/>
                  </a:lnTo>
                  <a:lnTo>
                    <a:pt x="701" y="3225"/>
                  </a:lnTo>
                  <a:lnTo>
                    <a:pt x="691" y="3225"/>
                  </a:lnTo>
                  <a:lnTo>
                    <a:pt x="683" y="3226"/>
                  </a:lnTo>
                  <a:lnTo>
                    <a:pt x="673" y="3226"/>
                  </a:lnTo>
                  <a:lnTo>
                    <a:pt x="662" y="3226"/>
                  </a:lnTo>
                  <a:lnTo>
                    <a:pt x="654" y="3226"/>
                  </a:lnTo>
                  <a:lnTo>
                    <a:pt x="645" y="3226"/>
                  </a:lnTo>
                  <a:lnTo>
                    <a:pt x="634" y="3225"/>
                  </a:lnTo>
                  <a:lnTo>
                    <a:pt x="624" y="3225"/>
                  </a:lnTo>
                  <a:lnTo>
                    <a:pt x="612" y="3223"/>
                  </a:lnTo>
                  <a:lnTo>
                    <a:pt x="602" y="3223"/>
                  </a:lnTo>
                  <a:lnTo>
                    <a:pt x="592" y="3220"/>
                  </a:lnTo>
                  <a:lnTo>
                    <a:pt x="582" y="3219"/>
                  </a:lnTo>
                  <a:lnTo>
                    <a:pt x="572" y="3219"/>
                  </a:lnTo>
                  <a:lnTo>
                    <a:pt x="563" y="3217"/>
                  </a:lnTo>
                  <a:lnTo>
                    <a:pt x="553" y="3215"/>
                  </a:lnTo>
                  <a:lnTo>
                    <a:pt x="545" y="3213"/>
                  </a:lnTo>
                  <a:lnTo>
                    <a:pt x="535" y="3210"/>
                  </a:lnTo>
                  <a:lnTo>
                    <a:pt x="526" y="3209"/>
                  </a:lnTo>
                  <a:lnTo>
                    <a:pt x="516" y="3206"/>
                  </a:lnTo>
                  <a:lnTo>
                    <a:pt x="507" y="3203"/>
                  </a:lnTo>
                  <a:lnTo>
                    <a:pt x="499" y="3202"/>
                  </a:lnTo>
                  <a:lnTo>
                    <a:pt x="490" y="3199"/>
                  </a:lnTo>
                  <a:lnTo>
                    <a:pt x="481" y="3196"/>
                  </a:lnTo>
                  <a:lnTo>
                    <a:pt x="471" y="3193"/>
                  </a:lnTo>
                  <a:lnTo>
                    <a:pt x="463" y="3190"/>
                  </a:lnTo>
                  <a:lnTo>
                    <a:pt x="455" y="3187"/>
                  </a:lnTo>
                  <a:lnTo>
                    <a:pt x="445" y="3183"/>
                  </a:lnTo>
                  <a:lnTo>
                    <a:pt x="438" y="3180"/>
                  </a:lnTo>
                  <a:lnTo>
                    <a:pt x="430" y="3177"/>
                  </a:lnTo>
                  <a:lnTo>
                    <a:pt x="422" y="3174"/>
                  </a:lnTo>
                  <a:lnTo>
                    <a:pt x="414" y="3170"/>
                  </a:lnTo>
                  <a:lnTo>
                    <a:pt x="407" y="3166"/>
                  </a:lnTo>
                  <a:lnTo>
                    <a:pt x="399" y="3163"/>
                  </a:lnTo>
                  <a:lnTo>
                    <a:pt x="392" y="3158"/>
                  </a:lnTo>
                  <a:lnTo>
                    <a:pt x="384" y="3154"/>
                  </a:lnTo>
                  <a:lnTo>
                    <a:pt x="376" y="3151"/>
                  </a:lnTo>
                  <a:lnTo>
                    <a:pt x="369" y="3145"/>
                  </a:lnTo>
                  <a:lnTo>
                    <a:pt x="362" y="3143"/>
                  </a:lnTo>
                  <a:lnTo>
                    <a:pt x="355" y="3138"/>
                  </a:lnTo>
                  <a:lnTo>
                    <a:pt x="348" y="3133"/>
                  </a:lnTo>
                  <a:lnTo>
                    <a:pt x="340" y="3128"/>
                  </a:lnTo>
                  <a:lnTo>
                    <a:pt x="335" y="3124"/>
                  </a:lnTo>
                  <a:lnTo>
                    <a:pt x="328" y="3118"/>
                  </a:lnTo>
                  <a:lnTo>
                    <a:pt x="320" y="3115"/>
                  </a:lnTo>
                  <a:lnTo>
                    <a:pt x="313" y="3109"/>
                  </a:lnTo>
                  <a:lnTo>
                    <a:pt x="307" y="3105"/>
                  </a:lnTo>
                  <a:lnTo>
                    <a:pt x="300" y="3099"/>
                  </a:lnTo>
                  <a:lnTo>
                    <a:pt x="294" y="3095"/>
                  </a:lnTo>
                  <a:lnTo>
                    <a:pt x="289" y="3089"/>
                  </a:lnTo>
                  <a:lnTo>
                    <a:pt x="283" y="3085"/>
                  </a:lnTo>
                  <a:lnTo>
                    <a:pt x="276" y="3079"/>
                  </a:lnTo>
                  <a:lnTo>
                    <a:pt x="270" y="3075"/>
                  </a:lnTo>
                  <a:lnTo>
                    <a:pt x="264" y="3069"/>
                  </a:lnTo>
                  <a:lnTo>
                    <a:pt x="259" y="3065"/>
                  </a:lnTo>
                  <a:lnTo>
                    <a:pt x="253" y="3059"/>
                  </a:lnTo>
                  <a:lnTo>
                    <a:pt x="247" y="3055"/>
                  </a:lnTo>
                  <a:lnTo>
                    <a:pt x="241" y="3049"/>
                  </a:lnTo>
                  <a:lnTo>
                    <a:pt x="236" y="3043"/>
                  </a:lnTo>
                  <a:lnTo>
                    <a:pt x="230" y="3038"/>
                  </a:lnTo>
                  <a:lnTo>
                    <a:pt x="225" y="3032"/>
                  </a:lnTo>
                  <a:lnTo>
                    <a:pt x="220" y="3026"/>
                  </a:lnTo>
                  <a:lnTo>
                    <a:pt x="215" y="3022"/>
                  </a:lnTo>
                  <a:lnTo>
                    <a:pt x="210" y="3016"/>
                  </a:lnTo>
                  <a:lnTo>
                    <a:pt x="207" y="3010"/>
                  </a:lnTo>
                  <a:lnTo>
                    <a:pt x="200" y="3004"/>
                  </a:lnTo>
                  <a:lnTo>
                    <a:pt x="195" y="2999"/>
                  </a:lnTo>
                  <a:lnTo>
                    <a:pt x="191" y="2993"/>
                  </a:lnTo>
                  <a:lnTo>
                    <a:pt x="187" y="2989"/>
                  </a:lnTo>
                  <a:lnTo>
                    <a:pt x="182" y="2983"/>
                  </a:lnTo>
                  <a:lnTo>
                    <a:pt x="179" y="2978"/>
                  </a:lnTo>
                  <a:lnTo>
                    <a:pt x="175" y="2973"/>
                  </a:lnTo>
                  <a:lnTo>
                    <a:pt x="171" y="2968"/>
                  </a:lnTo>
                  <a:lnTo>
                    <a:pt x="167" y="2963"/>
                  </a:lnTo>
                  <a:lnTo>
                    <a:pt x="164" y="2958"/>
                  </a:lnTo>
                  <a:lnTo>
                    <a:pt x="159" y="2953"/>
                  </a:lnTo>
                  <a:lnTo>
                    <a:pt x="156" y="2948"/>
                  </a:lnTo>
                  <a:lnTo>
                    <a:pt x="154" y="2943"/>
                  </a:lnTo>
                  <a:lnTo>
                    <a:pt x="151" y="2938"/>
                  </a:lnTo>
                  <a:lnTo>
                    <a:pt x="146" y="2932"/>
                  </a:lnTo>
                  <a:lnTo>
                    <a:pt x="144" y="2928"/>
                  </a:lnTo>
                  <a:lnTo>
                    <a:pt x="141" y="2922"/>
                  </a:lnTo>
                  <a:lnTo>
                    <a:pt x="138" y="2918"/>
                  </a:lnTo>
                  <a:lnTo>
                    <a:pt x="135" y="2911"/>
                  </a:lnTo>
                  <a:lnTo>
                    <a:pt x="132" y="2907"/>
                  </a:lnTo>
                  <a:lnTo>
                    <a:pt x="129" y="2901"/>
                  </a:lnTo>
                  <a:lnTo>
                    <a:pt x="126" y="2896"/>
                  </a:lnTo>
                  <a:lnTo>
                    <a:pt x="123" y="2891"/>
                  </a:lnTo>
                  <a:lnTo>
                    <a:pt x="121" y="2885"/>
                  </a:lnTo>
                  <a:lnTo>
                    <a:pt x="118" y="2878"/>
                  </a:lnTo>
                  <a:lnTo>
                    <a:pt x="115" y="2873"/>
                  </a:lnTo>
                  <a:lnTo>
                    <a:pt x="112" y="2868"/>
                  </a:lnTo>
                  <a:lnTo>
                    <a:pt x="109" y="2860"/>
                  </a:lnTo>
                  <a:lnTo>
                    <a:pt x="108" y="2855"/>
                  </a:lnTo>
                  <a:lnTo>
                    <a:pt x="106" y="2850"/>
                  </a:lnTo>
                  <a:lnTo>
                    <a:pt x="103" y="2845"/>
                  </a:lnTo>
                  <a:lnTo>
                    <a:pt x="99" y="2837"/>
                  </a:lnTo>
                  <a:lnTo>
                    <a:pt x="98" y="2832"/>
                  </a:lnTo>
                  <a:lnTo>
                    <a:pt x="96" y="2826"/>
                  </a:lnTo>
                  <a:lnTo>
                    <a:pt x="93" y="2820"/>
                  </a:lnTo>
                  <a:lnTo>
                    <a:pt x="92" y="2814"/>
                  </a:lnTo>
                  <a:lnTo>
                    <a:pt x="89" y="2807"/>
                  </a:lnTo>
                  <a:lnTo>
                    <a:pt x="89" y="2801"/>
                  </a:lnTo>
                  <a:lnTo>
                    <a:pt x="86" y="2794"/>
                  </a:lnTo>
                  <a:lnTo>
                    <a:pt x="83" y="2787"/>
                  </a:lnTo>
                  <a:lnTo>
                    <a:pt x="82" y="2781"/>
                  </a:lnTo>
                  <a:lnTo>
                    <a:pt x="80" y="2776"/>
                  </a:lnTo>
                  <a:lnTo>
                    <a:pt x="77" y="2768"/>
                  </a:lnTo>
                  <a:lnTo>
                    <a:pt x="76" y="2761"/>
                  </a:lnTo>
                  <a:lnTo>
                    <a:pt x="75" y="2755"/>
                  </a:lnTo>
                  <a:lnTo>
                    <a:pt x="73" y="2750"/>
                  </a:lnTo>
                  <a:lnTo>
                    <a:pt x="72" y="2742"/>
                  </a:lnTo>
                  <a:lnTo>
                    <a:pt x="70" y="2735"/>
                  </a:lnTo>
                  <a:lnTo>
                    <a:pt x="69" y="2728"/>
                  </a:lnTo>
                  <a:lnTo>
                    <a:pt x="67" y="2722"/>
                  </a:lnTo>
                  <a:lnTo>
                    <a:pt x="66" y="2715"/>
                  </a:lnTo>
                  <a:lnTo>
                    <a:pt x="66" y="2708"/>
                  </a:lnTo>
                  <a:lnTo>
                    <a:pt x="63" y="2701"/>
                  </a:lnTo>
                  <a:lnTo>
                    <a:pt x="63" y="2695"/>
                  </a:lnTo>
                  <a:lnTo>
                    <a:pt x="62" y="2688"/>
                  </a:lnTo>
                  <a:lnTo>
                    <a:pt x="60" y="2680"/>
                  </a:lnTo>
                  <a:lnTo>
                    <a:pt x="60" y="2673"/>
                  </a:lnTo>
                  <a:lnTo>
                    <a:pt x="60" y="2666"/>
                  </a:lnTo>
                  <a:lnTo>
                    <a:pt x="59" y="2657"/>
                  </a:lnTo>
                  <a:lnTo>
                    <a:pt x="57" y="2652"/>
                  </a:lnTo>
                  <a:lnTo>
                    <a:pt x="57" y="2645"/>
                  </a:lnTo>
                  <a:lnTo>
                    <a:pt x="57" y="2637"/>
                  </a:lnTo>
                  <a:lnTo>
                    <a:pt x="56" y="2630"/>
                  </a:lnTo>
                  <a:lnTo>
                    <a:pt x="56" y="2623"/>
                  </a:lnTo>
                  <a:lnTo>
                    <a:pt x="56" y="2616"/>
                  </a:lnTo>
                  <a:lnTo>
                    <a:pt x="56" y="2609"/>
                  </a:lnTo>
                  <a:lnTo>
                    <a:pt x="56" y="2600"/>
                  </a:lnTo>
                  <a:lnTo>
                    <a:pt x="56" y="2594"/>
                  </a:lnTo>
                  <a:lnTo>
                    <a:pt x="56" y="2587"/>
                  </a:lnTo>
                  <a:lnTo>
                    <a:pt x="56" y="2580"/>
                  </a:lnTo>
                  <a:lnTo>
                    <a:pt x="56" y="2574"/>
                  </a:lnTo>
                  <a:lnTo>
                    <a:pt x="56" y="2567"/>
                  </a:lnTo>
                  <a:lnTo>
                    <a:pt x="56" y="2561"/>
                  </a:lnTo>
                  <a:lnTo>
                    <a:pt x="56" y="2555"/>
                  </a:lnTo>
                  <a:lnTo>
                    <a:pt x="56" y="2548"/>
                  </a:lnTo>
                  <a:lnTo>
                    <a:pt x="56" y="2542"/>
                  </a:lnTo>
                  <a:lnTo>
                    <a:pt x="56" y="2537"/>
                  </a:lnTo>
                  <a:lnTo>
                    <a:pt x="57" y="2531"/>
                  </a:lnTo>
                  <a:lnTo>
                    <a:pt x="57" y="2524"/>
                  </a:lnTo>
                  <a:lnTo>
                    <a:pt x="57" y="2516"/>
                  </a:lnTo>
                  <a:lnTo>
                    <a:pt x="59" y="2511"/>
                  </a:lnTo>
                  <a:lnTo>
                    <a:pt x="60" y="2505"/>
                  </a:lnTo>
                  <a:lnTo>
                    <a:pt x="60" y="2499"/>
                  </a:lnTo>
                  <a:lnTo>
                    <a:pt x="60" y="2493"/>
                  </a:lnTo>
                  <a:lnTo>
                    <a:pt x="62" y="2486"/>
                  </a:lnTo>
                  <a:lnTo>
                    <a:pt x="63" y="2480"/>
                  </a:lnTo>
                  <a:lnTo>
                    <a:pt x="63" y="2473"/>
                  </a:lnTo>
                  <a:lnTo>
                    <a:pt x="63" y="2467"/>
                  </a:lnTo>
                  <a:lnTo>
                    <a:pt x="64" y="2460"/>
                  </a:lnTo>
                  <a:lnTo>
                    <a:pt x="66" y="2454"/>
                  </a:lnTo>
                  <a:lnTo>
                    <a:pt x="66" y="2447"/>
                  </a:lnTo>
                  <a:lnTo>
                    <a:pt x="66" y="2442"/>
                  </a:lnTo>
                  <a:lnTo>
                    <a:pt x="67" y="2436"/>
                  </a:lnTo>
                  <a:lnTo>
                    <a:pt x="69" y="2430"/>
                  </a:lnTo>
                  <a:lnTo>
                    <a:pt x="69" y="2423"/>
                  </a:lnTo>
                  <a:lnTo>
                    <a:pt x="72" y="2416"/>
                  </a:lnTo>
                  <a:lnTo>
                    <a:pt x="73" y="2410"/>
                  </a:lnTo>
                  <a:lnTo>
                    <a:pt x="75" y="2404"/>
                  </a:lnTo>
                  <a:lnTo>
                    <a:pt x="76" y="2397"/>
                  </a:lnTo>
                  <a:lnTo>
                    <a:pt x="77" y="2391"/>
                  </a:lnTo>
                  <a:lnTo>
                    <a:pt x="79" y="2385"/>
                  </a:lnTo>
                  <a:lnTo>
                    <a:pt x="82" y="2380"/>
                  </a:lnTo>
                  <a:lnTo>
                    <a:pt x="83" y="2372"/>
                  </a:lnTo>
                  <a:lnTo>
                    <a:pt x="85" y="2367"/>
                  </a:lnTo>
                  <a:lnTo>
                    <a:pt x="86" y="2359"/>
                  </a:lnTo>
                  <a:lnTo>
                    <a:pt x="87" y="2352"/>
                  </a:lnTo>
                  <a:lnTo>
                    <a:pt x="89" y="2347"/>
                  </a:lnTo>
                  <a:lnTo>
                    <a:pt x="90" y="2339"/>
                  </a:lnTo>
                  <a:lnTo>
                    <a:pt x="93" y="2334"/>
                  </a:lnTo>
                  <a:lnTo>
                    <a:pt x="96" y="2328"/>
                  </a:lnTo>
                  <a:lnTo>
                    <a:pt x="96" y="2321"/>
                  </a:lnTo>
                  <a:lnTo>
                    <a:pt x="99" y="2315"/>
                  </a:lnTo>
                  <a:lnTo>
                    <a:pt x="100" y="2308"/>
                  </a:lnTo>
                  <a:lnTo>
                    <a:pt x="103" y="2302"/>
                  </a:lnTo>
                  <a:lnTo>
                    <a:pt x="106" y="2295"/>
                  </a:lnTo>
                  <a:lnTo>
                    <a:pt x="109" y="2289"/>
                  </a:lnTo>
                  <a:lnTo>
                    <a:pt x="112" y="2283"/>
                  </a:lnTo>
                  <a:lnTo>
                    <a:pt x="115" y="2276"/>
                  </a:lnTo>
                  <a:lnTo>
                    <a:pt x="116" y="2269"/>
                  </a:lnTo>
                  <a:lnTo>
                    <a:pt x="119" y="2263"/>
                  </a:lnTo>
                  <a:lnTo>
                    <a:pt x="121" y="2256"/>
                  </a:lnTo>
                  <a:lnTo>
                    <a:pt x="123" y="2250"/>
                  </a:lnTo>
                  <a:lnTo>
                    <a:pt x="126" y="2243"/>
                  </a:lnTo>
                  <a:lnTo>
                    <a:pt x="129" y="2237"/>
                  </a:lnTo>
                  <a:lnTo>
                    <a:pt x="132" y="2231"/>
                  </a:lnTo>
                  <a:lnTo>
                    <a:pt x="136" y="2226"/>
                  </a:lnTo>
                  <a:lnTo>
                    <a:pt x="139" y="2218"/>
                  </a:lnTo>
                  <a:lnTo>
                    <a:pt x="142" y="2213"/>
                  </a:lnTo>
                  <a:lnTo>
                    <a:pt x="145" y="2205"/>
                  </a:lnTo>
                  <a:lnTo>
                    <a:pt x="148" y="2200"/>
                  </a:lnTo>
                  <a:lnTo>
                    <a:pt x="151" y="2194"/>
                  </a:lnTo>
                  <a:lnTo>
                    <a:pt x="155" y="2188"/>
                  </a:lnTo>
                  <a:lnTo>
                    <a:pt x="159" y="2182"/>
                  </a:lnTo>
                  <a:lnTo>
                    <a:pt x="162" y="2175"/>
                  </a:lnTo>
                  <a:lnTo>
                    <a:pt x="169" y="2161"/>
                  </a:lnTo>
                  <a:lnTo>
                    <a:pt x="177" y="2148"/>
                  </a:lnTo>
                  <a:lnTo>
                    <a:pt x="184" y="2132"/>
                  </a:lnTo>
                  <a:lnTo>
                    <a:pt x="191" y="2119"/>
                  </a:lnTo>
                  <a:lnTo>
                    <a:pt x="197" y="2106"/>
                  </a:lnTo>
                  <a:lnTo>
                    <a:pt x="202" y="2092"/>
                  </a:lnTo>
                  <a:lnTo>
                    <a:pt x="210" y="2079"/>
                  </a:lnTo>
                  <a:lnTo>
                    <a:pt x="215" y="2066"/>
                  </a:lnTo>
                  <a:lnTo>
                    <a:pt x="221" y="2051"/>
                  </a:lnTo>
                  <a:lnTo>
                    <a:pt x="227" y="2038"/>
                  </a:lnTo>
                  <a:lnTo>
                    <a:pt x="233" y="2025"/>
                  </a:lnTo>
                  <a:lnTo>
                    <a:pt x="238" y="2014"/>
                  </a:lnTo>
                  <a:lnTo>
                    <a:pt x="243" y="2001"/>
                  </a:lnTo>
                  <a:lnTo>
                    <a:pt x="247" y="1988"/>
                  </a:lnTo>
                  <a:lnTo>
                    <a:pt x="253" y="1977"/>
                  </a:lnTo>
                  <a:lnTo>
                    <a:pt x="257" y="1965"/>
                  </a:lnTo>
                  <a:lnTo>
                    <a:pt x="260" y="1951"/>
                  </a:lnTo>
                  <a:lnTo>
                    <a:pt x="264" y="1939"/>
                  </a:lnTo>
                  <a:lnTo>
                    <a:pt x="269" y="1928"/>
                  </a:lnTo>
                  <a:lnTo>
                    <a:pt x="273" y="1916"/>
                  </a:lnTo>
                  <a:lnTo>
                    <a:pt x="276" y="1905"/>
                  </a:lnTo>
                  <a:lnTo>
                    <a:pt x="279" y="1892"/>
                  </a:lnTo>
                  <a:lnTo>
                    <a:pt x="283" y="1882"/>
                  </a:lnTo>
                  <a:lnTo>
                    <a:pt x="286" y="1871"/>
                  </a:lnTo>
                  <a:lnTo>
                    <a:pt x="289" y="1858"/>
                  </a:lnTo>
                  <a:lnTo>
                    <a:pt x="292" y="1848"/>
                  </a:lnTo>
                  <a:lnTo>
                    <a:pt x="294" y="1837"/>
                  </a:lnTo>
                  <a:lnTo>
                    <a:pt x="297" y="1828"/>
                  </a:lnTo>
                  <a:lnTo>
                    <a:pt x="299" y="1817"/>
                  </a:lnTo>
                  <a:lnTo>
                    <a:pt x="302" y="1808"/>
                  </a:lnTo>
                  <a:lnTo>
                    <a:pt x="303" y="1798"/>
                  </a:lnTo>
                  <a:lnTo>
                    <a:pt x="306" y="1789"/>
                  </a:lnTo>
                  <a:lnTo>
                    <a:pt x="307" y="1779"/>
                  </a:lnTo>
                  <a:lnTo>
                    <a:pt x="309" y="1771"/>
                  </a:lnTo>
                  <a:lnTo>
                    <a:pt x="310" y="1761"/>
                  </a:lnTo>
                  <a:lnTo>
                    <a:pt x="313" y="1753"/>
                  </a:lnTo>
                  <a:lnTo>
                    <a:pt x="313" y="1743"/>
                  </a:lnTo>
                  <a:lnTo>
                    <a:pt x="315" y="1736"/>
                  </a:lnTo>
                  <a:lnTo>
                    <a:pt x="316" y="1727"/>
                  </a:lnTo>
                  <a:lnTo>
                    <a:pt x="317" y="1720"/>
                  </a:lnTo>
                  <a:lnTo>
                    <a:pt x="317" y="1713"/>
                  </a:lnTo>
                  <a:lnTo>
                    <a:pt x="319" y="1706"/>
                  </a:lnTo>
                  <a:lnTo>
                    <a:pt x="319" y="1699"/>
                  </a:lnTo>
                  <a:lnTo>
                    <a:pt x="320" y="1693"/>
                  </a:lnTo>
                  <a:lnTo>
                    <a:pt x="322" y="1686"/>
                  </a:lnTo>
                  <a:lnTo>
                    <a:pt x="322" y="1680"/>
                  </a:lnTo>
                  <a:lnTo>
                    <a:pt x="323" y="1674"/>
                  </a:lnTo>
                  <a:lnTo>
                    <a:pt x="325" y="1670"/>
                  </a:lnTo>
                  <a:lnTo>
                    <a:pt x="325" y="1664"/>
                  </a:lnTo>
                  <a:lnTo>
                    <a:pt x="325" y="1658"/>
                  </a:lnTo>
                  <a:lnTo>
                    <a:pt x="325" y="1654"/>
                  </a:lnTo>
                  <a:lnTo>
                    <a:pt x="326" y="1650"/>
                  </a:lnTo>
                  <a:lnTo>
                    <a:pt x="326" y="1641"/>
                  </a:lnTo>
                  <a:lnTo>
                    <a:pt x="326" y="1637"/>
                  </a:lnTo>
                  <a:lnTo>
                    <a:pt x="326" y="1630"/>
                  </a:lnTo>
                  <a:lnTo>
                    <a:pt x="326" y="1627"/>
                  </a:lnTo>
                  <a:lnTo>
                    <a:pt x="326" y="1625"/>
                  </a:lnTo>
                  <a:lnTo>
                    <a:pt x="328" y="1625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198"/>
            <p:cNvSpPr>
              <a:spLocks/>
            </p:cNvSpPr>
            <p:nvPr/>
          </p:nvSpPr>
          <p:spPr bwMode="auto">
            <a:xfrm>
              <a:off x="1140" y="2772"/>
              <a:ext cx="575" cy="578"/>
            </a:xfrm>
            <a:custGeom>
              <a:avLst/>
              <a:gdLst>
                <a:gd name="T0" fmla="*/ 1 w 1150"/>
                <a:gd name="T1" fmla="*/ 1 h 1156"/>
                <a:gd name="T2" fmla="*/ 1 w 1150"/>
                <a:gd name="T3" fmla="*/ 1 h 1156"/>
                <a:gd name="T4" fmla="*/ 1 w 1150"/>
                <a:gd name="T5" fmla="*/ 1 h 1156"/>
                <a:gd name="T6" fmla="*/ 1 w 1150"/>
                <a:gd name="T7" fmla="*/ 1 h 1156"/>
                <a:gd name="T8" fmla="*/ 1 w 1150"/>
                <a:gd name="T9" fmla="*/ 1 h 1156"/>
                <a:gd name="T10" fmla="*/ 1 w 1150"/>
                <a:gd name="T11" fmla="*/ 1 h 1156"/>
                <a:gd name="T12" fmla="*/ 1 w 1150"/>
                <a:gd name="T13" fmla="*/ 1 h 1156"/>
                <a:gd name="T14" fmla="*/ 1 w 1150"/>
                <a:gd name="T15" fmla="*/ 1 h 1156"/>
                <a:gd name="T16" fmla="*/ 1 w 1150"/>
                <a:gd name="T17" fmla="*/ 1 h 1156"/>
                <a:gd name="T18" fmla="*/ 1 w 1150"/>
                <a:gd name="T19" fmla="*/ 1 h 1156"/>
                <a:gd name="T20" fmla="*/ 1 w 1150"/>
                <a:gd name="T21" fmla="*/ 1 h 1156"/>
                <a:gd name="T22" fmla="*/ 1 w 1150"/>
                <a:gd name="T23" fmla="*/ 1 h 1156"/>
                <a:gd name="T24" fmla="*/ 1 w 1150"/>
                <a:gd name="T25" fmla="*/ 1 h 1156"/>
                <a:gd name="T26" fmla="*/ 1 w 1150"/>
                <a:gd name="T27" fmla="*/ 1 h 1156"/>
                <a:gd name="T28" fmla="*/ 1 w 1150"/>
                <a:gd name="T29" fmla="*/ 1 h 1156"/>
                <a:gd name="T30" fmla="*/ 1 w 1150"/>
                <a:gd name="T31" fmla="*/ 1 h 1156"/>
                <a:gd name="T32" fmla="*/ 1 w 1150"/>
                <a:gd name="T33" fmla="*/ 1 h 1156"/>
                <a:gd name="T34" fmla="*/ 1 w 1150"/>
                <a:gd name="T35" fmla="*/ 1 h 1156"/>
                <a:gd name="T36" fmla="*/ 1 w 1150"/>
                <a:gd name="T37" fmla="*/ 1 h 1156"/>
                <a:gd name="T38" fmla="*/ 1 w 1150"/>
                <a:gd name="T39" fmla="*/ 0 h 1156"/>
                <a:gd name="T40" fmla="*/ 1 w 1150"/>
                <a:gd name="T41" fmla="*/ 1 h 1156"/>
                <a:gd name="T42" fmla="*/ 1 w 1150"/>
                <a:gd name="T43" fmla="*/ 1 h 1156"/>
                <a:gd name="T44" fmla="*/ 1 w 1150"/>
                <a:gd name="T45" fmla="*/ 1 h 1156"/>
                <a:gd name="T46" fmla="*/ 1 w 1150"/>
                <a:gd name="T47" fmla="*/ 1 h 1156"/>
                <a:gd name="T48" fmla="*/ 1 w 1150"/>
                <a:gd name="T49" fmla="*/ 1 h 1156"/>
                <a:gd name="T50" fmla="*/ 1 w 1150"/>
                <a:gd name="T51" fmla="*/ 1 h 1156"/>
                <a:gd name="T52" fmla="*/ 1 w 1150"/>
                <a:gd name="T53" fmla="*/ 1 h 1156"/>
                <a:gd name="T54" fmla="*/ 1 w 1150"/>
                <a:gd name="T55" fmla="*/ 1 h 1156"/>
                <a:gd name="T56" fmla="*/ 1 w 1150"/>
                <a:gd name="T57" fmla="*/ 1 h 1156"/>
                <a:gd name="T58" fmla="*/ 1 w 1150"/>
                <a:gd name="T59" fmla="*/ 1 h 1156"/>
                <a:gd name="T60" fmla="*/ 1 w 1150"/>
                <a:gd name="T61" fmla="*/ 1 h 1156"/>
                <a:gd name="T62" fmla="*/ 1 w 1150"/>
                <a:gd name="T63" fmla="*/ 1 h 1156"/>
                <a:gd name="T64" fmla="*/ 1 w 1150"/>
                <a:gd name="T65" fmla="*/ 1 h 1156"/>
                <a:gd name="T66" fmla="*/ 1 w 1150"/>
                <a:gd name="T67" fmla="*/ 1 h 1156"/>
                <a:gd name="T68" fmla="*/ 1 w 1150"/>
                <a:gd name="T69" fmla="*/ 1 h 1156"/>
                <a:gd name="T70" fmla="*/ 1 w 1150"/>
                <a:gd name="T71" fmla="*/ 1 h 1156"/>
                <a:gd name="T72" fmla="*/ 1 w 1150"/>
                <a:gd name="T73" fmla="*/ 1 h 1156"/>
                <a:gd name="T74" fmla="*/ 1 w 1150"/>
                <a:gd name="T75" fmla="*/ 1 h 1156"/>
                <a:gd name="T76" fmla="*/ 1 w 1150"/>
                <a:gd name="T77" fmla="*/ 1 h 1156"/>
                <a:gd name="T78" fmla="*/ 1 w 1150"/>
                <a:gd name="T79" fmla="*/ 1 h 1156"/>
                <a:gd name="T80" fmla="*/ 1 w 1150"/>
                <a:gd name="T81" fmla="*/ 1 h 1156"/>
                <a:gd name="T82" fmla="*/ 1 w 1150"/>
                <a:gd name="T83" fmla="*/ 1 h 1156"/>
                <a:gd name="T84" fmla="*/ 1 w 1150"/>
                <a:gd name="T85" fmla="*/ 1 h 1156"/>
                <a:gd name="T86" fmla="*/ 1 w 1150"/>
                <a:gd name="T87" fmla="*/ 1 h 1156"/>
                <a:gd name="T88" fmla="*/ 1 w 1150"/>
                <a:gd name="T89" fmla="*/ 1 h 1156"/>
                <a:gd name="T90" fmla="*/ 1 w 1150"/>
                <a:gd name="T91" fmla="*/ 1 h 1156"/>
                <a:gd name="T92" fmla="*/ 1 w 1150"/>
                <a:gd name="T93" fmla="*/ 1 h 1156"/>
                <a:gd name="T94" fmla="*/ 1 w 1150"/>
                <a:gd name="T95" fmla="*/ 1 h 1156"/>
                <a:gd name="T96" fmla="*/ 1 w 1150"/>
                <a:gd name="T97" fmla="*/ 1 h 1156"/>
                <a:gd name="T98" fmla="*/ 1 w 1150"/>
                <a:gd name="T99" fmla="*/ 1 h 1156"/>
                <a:gd name="T100" fmla="*/ 1 w 1150"/>
                <a:gd name="T101" fmla="*/ 1 h 1156"/>
                <a:gd name="T102" fmla="*/ 1 w 1150"/>
                <a:gd name="T103" fmla="*/ 1 h 1156"/>
                <a:gd name="T104" fmla="*/ 1 w 1150"/>
                <a:gd name="T105" fmla="*/ 1 h 1156"/>
                <a:gd name="T106" fmla="*/ 1 w 1150"/>
                <a:gd name="T107" fmla="*/ 1 h 1156"/>
                <a:gd name="T108" fmla="*/ 1 w 1150"/>
                <a:gd name="T109" fmla="*/ 1 h 1156"/>
                <a:gd name="T110" fmla="*/ 1 w 1150"/>
                <a:gd name="T111" fmla="*/ 1 h 1156"/>
                <a:gd name="T112" fmla="*/ 1 w 1150"/>
                <a:gd name="T113" fmla="*/ 1 h 1156"/>
                <a:gd name="T114" fmla="*/ 1 w 1150"/>
                <a:gd name="T115" fmla="*/ 1 h 1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0"/>
                <a:gd name="T175" fmla="*/ 0 h 1156"/>
                <a:gd name="T176" fmla="*/ 1150 w 1150"/>
                <a:gd name="T177" fmla="*/ 1156 h 11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0" h="1156">
                  <a:moveTo>
                    <a:pt x="237" y="707"/>
                  </a:moveTo>
                  <a:lnTo>
                    <a:pt x="235" y="705"/>
                  </a:lnTo>
                  <a:lnTo>
                    <a:pt x="234" y="705"/>
                  </a:lnTo>
                  <a:lnTo>
                    <a:pt x="230" y="705"/>
                  </a:lnTo>
                  <a:lnTo>
                    <a:pt x="224" y="704"/>
                  </a:lnTo>
                  <a:lnTo>
                    <a:pt x="217" y="702"/>
                  </a:lnTo>
                  <a:lnTo>
                    <a:pt x="210" y="699"/>
                  </a:lnTo>
                  <a:lnTo>
                    <a:pt x="199" y="698"/>
                  </a:lnTo>
                  <a:lnTo>
                    <a:pt x="191" y="695"/>
                  </a:lnTo>
                  <a:lnTo>
                    <a:pt x="185" y="692"/>
                  </a:lnTo>
                  <a:lnTo>
                    <a:pt x="179" y="691"/>
                  </a:lnTo>
                  <a:lnTo>
                    <a:pt x="174" y="689"/>
                  </a:lnTo>
                  <a:lnTo>
                    <a:pt x="169" y="686"/>
                  </a:lnTo>
                  <a:lnTo>
                    <a:pt x="164" y="684"/>
                  </a:lnTo>
                  <a:lnTo>
                    <a:pt x="156" y="682"/>
                  </a:lnTo>
                  <a:lnTo>
                    <a:pt x="151" y="679"/>
                  </a:lnTo>
                  <a:lnTo>
                    <a:pt x="145" y="678"/>
                  </a:lnTo>
                  <a:lnTo>
                    <a:pt x="139" y="673"/>
                  </a:lnTo>
                  <a:lnTo>
                    <a:pt x="133" y="671"/>
                  </a:lnTo>
                  <a:lnTo>
                    <a:pt x="126" y="668"/>
                  </a:lnTo>
                  <a:lnTo>
                    <a:pt x="120" y="665"/>
                  </a:lnTo>
                  <a:lnTo>
                    <a:pt x="115" y="660"/>
                  </a:lnTo>
                  <a:lnTo>
                    <a:pt x="109" y="656"/>
                  </a:lnTo>
                  <a:lnTo>
                    <a:pt x="103" y="652"/>
                  </a:lnTo>
                  <a:lnTo>
                    <a:pt x="97" y="649"/>
                  </a:lnTo>
                  <a:lnTo>
                    <a:pt x="90" y="643"/>
                  </a:lnTo>
                  <a:lnTo>
                    <a:pt x="83" y="639"/>
                  </a:lnTo>
                  <a:lnTo>
                    <a:pt x="77" y="632"/>
                  </a:lnTo>
                  <a:lnTo>
                    <a:pt x="72" y="627"/>
                  </a:lnTo>
                  <a:lnTo>
                    <a:pt x="66" y="622"/>
                  </a:lnTo>
                  <a:lnTo>
                    <a:pt x="60" y="616"/>
                  </a:lnTo>
                  <a:lnTo>
                    <a:pt x="54" y="609"/>
                  </a:lnTo>
                  <a:lnTo>
                    <a:pt x="50" y="604"/>
                  </a:lnTo>
                  <a:lnTo>
                    <a:pt x="44" y="597"/>
                  </a:lnTo>
                  <a:lnTo>
                    <a:pt x="40" y="590"/>
                  </a:lnTo>
                  <a:lnTo>
                    <a:pt x="34" y="583"/>
                  </a:lnTo>
                  <a:lnTo>
                    <a:pt x="30" y="576"/>
                  </a:lnTo>
                  <a:lnTo>
                    <a:pt x="26" y="568"/>
                  </a:lnTo>
                  <a:lnTo>
                    <a:pt x="21" y="561"/>
                  </a:lnTo>
                  <a:lnTo>
                    <a:pt x="18" y="553"/>
                  </a:lnTo>
                  <a:lnTo>
                    <a:pt x="15" y="545"/>
                  </a:lnTo>
                  <a:lnTo>
                    <a:pt x="11" y="535"/>
                  </a:lnTo>
                  <a:lnTo>
                    <a:pt x="8" y="525"/>
                  </a:lnTo>
                  <a:lnTo>
                    <a:pt x="7" y="515"/>
                  </a:lnTo>
                  <a:lnTo>
                    <a:pt x="4" y="506"/>
                  </a:lnTo>
                  <a:lnTo>
                    <a:pt x="3" y="495"/>
                  </a:lnTo>
                  <a:lnTo>
                    <a:pt x="1" y="485"/>
                  </a:lnTo>
                  <a:lnTo>
                    <a:pt x="1" y="475"/>
                  </a:lnTo>
                  <a:lnTo>
                    <a:pt x="1" y="465"/>
                  </a:lnTo>
                  <a:lnTo>
                    <a:pt x="0" y="452"/>
                  </a:lnTo>
                  <a:lnTo>
                    <a:pt x="0" y="440"/>
                  </a:lnTo>
                  <a:lnTo>
                    <a:pt x="1" y="429"/>
                  </a:lnTo>
                  <a:lnTo>
                    <a:pt x="3" y="417"/>
                  </a:lnTo>
                  <a:lnTo>
                    <a:pt x="4" y="403"/>
                  </a:lnTo>
                  <a:lnTo>
                    <a:pt x="7" y="390"/>
                  </a:lnTo>
                  <a:lnTo>
                    <a:pt x="10" y="377"/>
                  </a:lnTo>
                  <a:lnTo>
                    <a:pt x="14" y="364"/>
                  </a:lnTo>
                  <a:lnTo>
                    <a:pt x="17" y="348"/>
                  </a:lnTo>
                  <a:lnTo>
                    <a:pt x="20" y="335"/>
                  </a:lnTo>
                  <a:lnTo>
                    <a:pt x="24" y="322"/>
                  </a:lnTo>
                  <a:lnTo>
                    <a:pt x="30" y="311"/>
                  </a:lnTo>
                  <a:lnTo>
                    <a:pt x="34" y="299"/>
                  </a:lnTo>
                  <a:lnTo>
                    <a:pt x="40" y="289"/>
                  </a:lnTo>
                  <a:lnTo>
                    <a:pt x="47" y="279"/>
                  </a:lnTo>
                  <a:lnTo>
                    <a:pt x="54" y="270"/>
                  </a:lnTo>
                  <a:lnTo>
                    <a:pt x="60" y="260"/>
                  </a:lnTo>
                  <a:lnTo>
                    <a:pt x="66" y="252"/>
                  </a:lnTo>
                  <a:lnTo>
                    <a:pt x="73" y="244"/>
                  </a:lnTo>
                  <a:lnTo>
                    <a:pt x="80" y="237"/>
                  </a:lnTo>
                  <a:lnTo>
                    <a:pt x="87" y="231"/>
                  </a:lnTo>
                  <a:lnTo>
                    <a:pt x="95" y="226"/>
                  </a:lnTo>
                  <a:lnTo>
                    <a:pt x="103" y="220"/>
                  </a:lnTo>
                  <a:lnTo>
                    <a:pt x="112" y="216"/>
                  </a:lnTo>
                  <a:lnTo>
                    <a:pt x="119" y="210"/>
                  </a:lnTo>
                  <a:lnTo>
                    <a:pt x="126" y="206"/>
                  </a:lnTo>
                  <a:lnTo>
                    <a:pt x="136" y="203"/>
                  </a:lnTo>
                  <a:lnTo>
                    <a:pt x="145" y="200"/>
                  </a:lnTo>
                  <a:lnTo>
                    <a:pt x="153" y="197"/>
                  </a:lnTo>
                  <a:lnTo>
                    <a:pt x="164" y="194"/>
                  </a:lnTo>
                  <a:lnTo>
                    <a:pt x="172" y="193"/>
                  </a:lnTo>
                  <a:lnTo>
                    <a:pt x="181" y="191"/>
                  </a:lnTo>
                  <a:lnTo>
                    <a:pt x="189" y="190"/>
                  </a:lnTo>
                  <a:lnTo>
                    <a:pt x="199" y="188"/>
                  </a:lnTo>
                  <a:lnTo>
                    <a:pt x="208" y="187"/>
                  </a:lnTo>
                  <a:lnTo>
                    <a:pt x="217" y="187"/>
                  </a:lnTo>
                  <a:lnTo>
                    <a:pt x="227" y="187"/>
                  </a:lnTo>
                  <a:lnTo>
                    <a:pt x="235" y="187"/>
                  </a:lnTo>
                  <a:lnTo>
                    <a:pt x="244" y="188"/>
                  </a:lnTo>
                  <a:lnTo>
                    <a:pt x="254" y="190"/>
                  </a:lnTo>
                  <a:lnTo>
                    <a:pt x="263" y="190"/>
                  </a:lnTo>
                  <a:lnTo>
                    <a:pt x="271" y="190"/>
                  </a:lnTo>
                  <a:lnTo>
                    <a:pt x="280" y="191"/>
                  </a:lnTo>
                  <a:lnTo>
                    <a:pt x="290" y="194"/>
                  </a:lnTo>
                  <a:lnTo>
                    <a:pt x="297" y="194"/>
                  </a:lnTo>
                  <a:lnTo>
                    <a:pt x="306" y="197"/>
                  </a:lnTo>
                  <a:lnTo>
                    <a:pt x="314" y="198"/>
                  </a:lnTo>
                  <a:lnTo>
                    <a:pt x="323" y="201"/>
                  </a:lnTo>
                  <a:lnTo>
                    <a:pt x="330" y="203"/>
                  </a:lnTo>
                  <a:lnTo>
                    <a:pt x="339" y="204"/>
                  </a:lnTo>
                  <a:lnTo>
                    <a:pt x="346" y="207"/>
                  </a:lnTo>
                  <a:lnTo>
                    <a:pt x="355" y="210"/>
                  </a:lnTo>
                  <a:lnTo>
                    <a:pt x="362" y="211"/>
                  </a:lnTo>
                  <a:lnTo>
                    <a:pt x="369" y="214"/>
                  </a:lnTo>
                  <a:lnTo>
                    <a:pt x="376" y="217"/>
                  </a:lnTo>
                  <a:lnTo>
                    <a:pt x="383" y="220"/>
                  </a:lnTo>
                  <a:lnTo>
                    <a:pt x="388" y="221"/>
                  </a:lnTo>
                  <a:lnTo>
                    <a:pt x="394" y="224"/>
                  </a:lnTo>
                  <a:lnTo>
                    <a:pt x="399" y="226"/>
                  </a:lnTo>
                  <a:lnTo>
                    <a:pt x="406" y="227"/>
                  </a:lnTo>
                  <a:lnTo>
                    <a:pt x="414" y="231"/>
                  </a:lnTo>
                  <a:lnTo>
                    <a:pt x="422" y="237"/>
                  </a:lnTo>
                  <a:lnTo>
                    <a:pt x="430" y="239"/>
                  </a:lnTo>
                  <a:lnTo>
                    <a:pt x="434" y="242"/>
                  </a:lnTo>
                  <a:lnTo>
                    <a:pt x="437" y="244"/>
                  </a:lnTo>
                  <a:lnTo>
                    <a:pt x="440" y="244"/>
                  </a:lnTo>
                  <a:lnTo>
                    <a:pt x="440" y="243"/>
                  </a:lnTo>
                  <a:lnTo>
                    <a:pt x="440" y="240"/>
                  </a:lnTo>
                  <a:lnTo>
                    <a:pt x="441" y="234"/>
                  </a:lnTo>
                  <a:lnTo>
                    <a:pt x="444" y="230"/>
                  </a:lnTo>
                  <a:lnTo>
                    <a:pt x="447" y="220"/>
                  </a:lnTo>
                  <a:lnTo>
                    <a:pt x="451" y="211"/>
                  </a:lnTo>
                  <a:lnTo>
                    <a:pt x="453" y="207"/>
                  </a:lnTo>
                  <a:lnTo>
                    <a:pt x="455" y="201"/>
                  </a:lnTo>
                  <a:lnTo>
                    <a:pt x="458" y="197"/>
                  </a:lnTo>
                  <a:lnTo>
                    <a:pt x="461" y="191"/>
                  </a:lnTo>
                  <a:lnTo>
                    <a:pt x="463" y="184"/>
                  </a:lnTo>
                  <a:lnTo>
                    <a:pt x="467" y="178"/>
                  </a:lnTo>
                  <a:lnTo>
                    <a:pt x="470" y="172"/>
                  </a:lnTo>
                  <a:lnTo>
                    <a:pt x="473" y="167"/>
                  </a:lnTo>
                  <a:lnTo>
                    <a:pt x="476" y="160"/>
                  </a:lnTo>
                  <a:lnTo>
                    <a:pt x="480" y="154"/>
                  </a:lnTo>
                  <a:lnTo>
                    <a:pt x="484" y="147"/>
                  </a:lnTo>
                  <a:lnTo>
                    <a:pt x="490" y="141"/>
                  </a:lnTo>
                  <a:lnTo>
                    <a:pt x="493" y="132"/>
                  </a:lnTo>
                  <a:lnTo>
                    <a:pt x="499" y="126"/>
                  </a:lnTo>
                  <a:lnTo>
                    <a:pt x="503" y="118"/>
                  </a:lnTo>
                  <a:lnTo>
                    <a:pt x="509" y="112"/>
                  </a:lnTo>
                  <a:lnTo>
                    <a:pt x="513" y="105"/>
                  </a:lnTo>
                  <a:lnTo>
                    <a:pt x="520" y="98"/>
                  </a:lnTo>
                  <a:lnTo>
                    <a:pt x="526" y="92"/>
                  </a:lnTo>
                  <a:lnTo>
                    <a:pt x="532" y="86"/>
                  </a:lnTo>
                  <a:lnTo>
                    <a:pt x="536" y="79"/>
                  </a:lnTo>
                  <a:lnTo>
                    <a:pt x="543" y="72"/>
                  </a:lnTo>
                  <a:lnTo>
                    <a:pt x="549" y="66"/>
                  </a:lnTo>
                  <a:lnTo>
                    <a:pt x="556" y="60"/>
                  </a:lnTo>
                  <a:lnTo>
                    <a:pt x="562" y="53"/>
                  </a:lnTo>
                  <a:lnTo>
                    <a:pt x="569" y="47"/>
                  </a:lnTo>
                  <a:lnTo>
                    <a:pt x="576" y="43"/>
                  </a:lnTo>
                  <a:lnTo>
                    <a:pt x="585" y="37"/>
                  </a:lnTo>
                  <a:lnTo>
                    <a:pt x="592" y="31"/>
                  </a:lnTo>
                  <a:lnTo>
                    <a:pt x="599" y="27"/>
                  </a:lnTo>
                  <a:lnTo>
                    <a:pt x="609" y="23"/>
                  </a:lnTo>
                  <a:lnTo>
                    <a:pt x="618" y="20"/>
                  </a:lnTo>
                  <a:lnTo>
                    <a:pt x="626" y="16"/>
                  </a:lnTo>
                  <a:lnTo>
                    <a:pt x="635" y="13"/>
                  </a:lnTo>
                  <a:lnTo>
                    <a:pt x="644" y="10"/>
                  </a:lnTo>
                  <a:lnTo>
                    <a:pt x="654" y="7"/>
                  </a:lnTo>
                  <a:lnTo>
                    <a:pt x="662" y="4"/>
                  </a:lnTo>
                  <a:lnTo>
                    <a:pt x="672" y="3"/>
                  </a:lnTo>
                  <a:lnTo>
                    <a:pt x="683" y="0"/>
                  </a:lnTo>
                  <a:lnTo>
                    <a:pt x="69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39" y="3"/>
                  </a:lnTo>
                  <a:lnTo>
                    <a:pt x="749" y="3"/>
                  </a:lnTo>
                  <a:lnTo>
                    <a:pt x="760" y="7"/>
                  </a:lnTo>
                  <a:lnTo>
                    <a:pt x="773" y="8"/>
                  </a:lnTo>
                  <a:lnTo>
                    <a:pt x="786" y="13"/>
                  </a:lnTo>
                  <a:lnTo>
                    <a:pt x="798" y="17"/>
                  </a:lnTo>
                  <a:lnTo>
                    <a:pt x="810" y="23"/>
                  </a:lnTo>
                  <a:lnTo>
                    <a:pt x="823" y="29"/>
                  </a:lnTo>
                  <a:lnTo>
                    <a:pt x="838" y="36"/>
                  </a:lnTo>
                  <a:lnTo>
                    <a:pt x="849" y="41"/>
                  </a:lnTo>
                  <a:lnTo>
                    <a:pt x="862" y="47"/>
                  </a:lnTo>
                  <a:lnTo>
                    <a:pt x="872" y="54"/>
                  </a:lnTo>
                  <a:lnTo>
                    <a:pt x="885" y="63"/>
                  </a:lnTo>
                  <a:lnTo>
                    <a:pt x="895" y="70"/>
                  </a:lnTo>
                  <a:lnTo>
                    <a:pt x="905" y="77"/>
                  </a:lnTo>
                  <a:lnTo>
                    <a:pt x="915" y="85"/>
                  </a:lnTo>
                  <a:lnTo>
                    <a:pt x="924" y="93"/>
                  </a:lnTo>
                  <a:lnTo>
                    <a:pt x="931" y="100"/>
                  </a:lnTo>
                  <a:lnTo>
                    <a:pt x="938" y="108"/>
                  </a:lnTo>
                  <a:lnTo>
                    <a:pt x="946" y="116"/>
                  </a:lnTo>
                  <a:lnTo>
                    <a:pt x="954" y="125"/>
                  </a:lnTo>
                  <a:lnTo>
                    <a:pt x="960" y="134"/>
                  </a:lnTo>
                  <a:lnTo>
                    <a:pt x="966" y="141"/>
                  </a:lnTo>
                  <a:lnTo>
                    <a:pt x="971" y="151"/>
                  </a:lnTo>
                  <a:lnTo>
                    <a:pt x="977" y="160"/>
                  </a:lnTo>
                  <a:lnTo>
                    <a:pt x="982" y="167"/>
                  </a:lnTo>
                  <a:lnTo>
                    <a:pt x="986" y="175"/>
                  </a:lnTo>
                  <a:lnTo>
                    <a:pt x="989" y="184"/>
                  </a:lnTo>
                  <a:lnTo>
                    <a:pt x="992" y="193"/>
                  </a:lnTo>
                  <a:lnTo>
                    <a:pt x="994" y="200"/>
                  </a:lnTo>
                  <a:lnTo>
                    <a:pt x="997" y="208"/>
                  </a:lnTo>
                  <a:lnTo>
                    <a:pt x="999" y="217"/>
                  </a:lnTo>
                  <a:lnTo>
                    <a:pt x="1002" y="227"/>
                  </a:lnTo>
                  <a:lnTo>
                    <a:pt x="1003" y="234"/>
                  </a:lnTo>
                  <a:lnTo>
                    <a:pt x="1005" y="243"/>
                  </a:lnTo>
                  <a:lnTo>
                    <a:pt x="1006" y="250"/>
                  </a:lnTo>
                  <a:lnTo>
                    <a:pt x="1006" y="260"/>
                  </a:lnTo>
                  <a:lnTo>
                    <a:pt x="1006" y="267"/>
                  </a:lnTo>
                  <a:lnTo>
                    <a:pt x="1006" y="276"/>
                  </a:lnTo>
                  <a:lnTo>
                    <a:pt x="1006" y="285"/>
                  </a:lnTo>
                  <a:lnTo>
                    <a:pt x="1007" y="293"/>
                  </a:lnTo>
                  <a:lnTo>
                    <a:pt x="1006" y="301"/>
                  </a:lnTo>
                  <a:lnTo>
                    <a:pt x="1006" y="308"/>
                  </a:lnTo>
                  <a:lnTo>
                    <a:pt x="1005" y="315"/>
                  </a:lnTo>
                  <a:lnTo>
                    <a:pt x="1003" y="324"/>
                  </a:lnTo>
                  <a:lnTo>
                    <a:pt x="1002" y="329"/>
                  </a:lnTo>
                  <a:lnTo>
                    <a:pt x="1000" y="338"/>
                  </a:lnTo>
                  <a:lnTo>
                    <a:pt x="999" y="344"/>
                  </a:lnTo>
                  <a:lnTo>
                    <a:pt x="999" y="351"/>
                  </a:lnTo>
                  <a:lnTo>
                    <a:pt x="996" y="358"/>
                  </a:lnTo>
                  <a:lnTo>
                    <a:pt x="994" y="364"/>
                  </a:lnTo>
                  <a:lnTo>
                    <a:pt x="992" y="371"/>
                  </a:lnTo>
                  <a:lnTo>
                    <a:pt x="992" y="378"/>
                  </a:lnTo>
                  <a:lnTo>
                    <a:pt x="989" y="383"/>
                  </a:lnTo>
                  <a:lnTo>
                    <a:pt x="987" y="388"/>
                  </a:lnTo>
                  <a:lnTo>
                    <a:pt x="986" y="394"/>
                  </a:lnTo>
                  <a:lnTo>
                    <a:pt x="984" y="401"/>
                  </a:lnTo>
                  <a:lnTo>
                    <a:pt x="979" y="409"/>
                  </a:lnTo>
                  <a:lnTo>
                    <a:pt x="976" y="417"/>
                  </a:lnTo>
                  <a:lnTo>
                    <a:pt x="971" y="426"/>
                  </a:lnTo>
                  <a:lnTo>
                    <a:pt x="969" y="433"/>
                  </a:lnTo>
                  <a:lnTo>
                    <a:pt x="966" y="442"/>
                  </a:lnTo>
                  <a:lnTo>
                    <a:pt x="964" y="445"/>
                  </a:lnTo>
                  <a:lnTo>
                    <a:pt x="969" y="445"/>
                  </a:lnTo>
                  <a:lnTo>
                    <a:pt x="974" y="446"/>
                  </a:lnTo>
                  <a:lnTo>
                    <a:pt x="982" y="449"/>
                  </a:lnTo>
                  <a:lnTo>
                    <a:pt x="992" y="452"/>
                  </a:lnTo>
                  <a:lnTo>
                    <a:pt x="1002" y="455"/>
                  </a:lnTo>
                  <a:lnTo>
                    <a:pt x="1009" y="458"/>
                  </a:lnTo>
                  <a:lnTo>
                    <a:pt x="1015" y="460"/>
                  </a:lnTo>
                  <a:lnTo>
                    <a:pt x="1022" y="463"/>
                  </a:lnTo>
                  <a:lnTo>
                    <a:pt x="1029" y="466"/>
                  </a:lnTo>
                  <a:lnTo>
                    <a:pt x="1035" y="468"/>
                  </a:lnTo>
                  <a:lnTo>
                    <a:pt x="1042" y="472"/>
                  </a:lnTo>
                  <a:lnTo>
                    <a:pt x="1049" y="475"/>
                  </a:lnTo>
                  <a:lnTo>
                    <a:pt x="1058" y="478"/>
                  </a:lnTo>
                  <a:lnTo>
                    <a:pt x="1065" y="482"/>
                  </a:lnTo>
                  <a:lnTo>
                    <a:pt x="1074" y="488"/>
                  </a:lnTo>
                  <a:lnTo>
                    <a:pt x="1081" y="492"/>
                  </a:lnTo>
                  <a:lnTo>
                    <a:pt x="1089" y="498"/>
                  </a:lnTo>
                  <a:lnTo>
                    <a:pt x="1097" y="502"/>
                  </a:lnTo>
                  <a:lnTo>
                    <a:pt x="1105" y="508"/>
                  </a:lnTo>
                  <a:lnTo>
                    <a:pt x="1112" y="514"/>
                  </a:lnTo>
                  <a:lnTo>
                    <a:pt x="1121" y="519"/>
                  </a:lnTo>
                  <a:lnTo>
                    <a:pt x="1128" y="525"/>
                  </a:lnTo>
                  <a:lnTo>
                    <a:pt x="1135" y="532"/>
                  </a:lnTo>
                  <a:lnTo>
                    <a:pt x="1141" y="540"/>
                  </a:lnTo>
                  <a:lnTo>
                    <a:pt x="1150" y="548"/>
                  </a:lnTo>
                  <a:lnTo>
                    <a:pt x="1147" y="551"/>
                  </a:lnTo>
                  <a:lnTo>
                    <a:pt x="1145" y="557"/>
                  </a:lnTo>
                  <a:lnTo>
                    <a:pt x="1143" y="561"/>
                  </a:lnTo>
                  <a:lnTo>
                    <a:pt x="1141" y="568"/>
                  </a:lnTo>
                  <a:lnTo>
                    <a:pt x="1138" y="574"/>
                  </a:lnTo>
                  <a:lnTo>
                    <a:pt x="1135" y="581"/>
                  </a:lnTo>
                  <a:lnTo>
                    <a:pt x="1132" y="589"/>
                  </a:lnTo>
                  <a:lnTo>
                    <a:pt x="1128" y="597"/>
                  </a:lnTo>
                  <a:lnTo>
                    <a:pt x="1125" y="606"/>
                  </a:lnTo>
                  <a:lnTo>
                    <a:pt x="1121" y="614"/>
                  </a:lnTo>
                  <a:lnTo>
                    <a:pt x="1118" y="623"/>
                  </a:lnTo>
                  <a:lnTo>
                    <a:pt x="1115" y="632"/>
                  </a:lnTo>
                  <a:lnTo>
                    <a:pt x="1112" y="642"/>
                  </a:lnTo>
                  <a:lnTo>
                    <a:pt x="1108" y="652"/>
                  </a:lnTo>
                  <a:lnTo>
                    <a:pt x="1105" y="662"/>
                  </a:lnTo>
                  <a:lnTo>
                    <a:pt x="1102" y="673"/>
                  </a:lnTo>
                  <a:lnTo>
                    <a:pt x="1098" y="682"/>
                  </a:lnTo>
                  <a:lnTo>
                    <a:pt x="1095" y="694"/>
                  </a:lnTo>
                  <a:lnTo>
                    <a:pt x="1092" y="704"/>
                  </a:lnTo>
                  <a:lnTo>
                    <a:pt x="1088" y="715"/>
                  </a:lnTo>
                  <a:lnTo>
                    <a:pt x="1085" y="725"/>
                  </a:lnTo>
                  <a:lnTo>
                    <a:pt x="1082" y="735"/>
                  </a:lnTo>
                  <a:lnTo>
                    <a:pt x="1081" y="745"/>
                  </a:lnTo>
                  <a:lnTo>
                    <a:pt x="1078" y="757"/>
                  </a:lnTo>
                  <a:lnTo>
                    <a:pt x="1075" y="766"/>
                  </a:lnTo>
                  <a:lnTo>
                    <a:pt x="1074" y="776"/>
                  </a:lnTo>
                  <a:lnTo>
                    <a:pt x="1072" y="786"/>
                  </a:lnTo>
                  <a:lnTo>
                    <a:pt x="1072" y="796"/>
                  </a:lnTo>
                  <a:lnTo>
                    <a:pt x="1069" y="803"/>
                  </a:lnTo>
                  <a:lnTo>
                    <a:pt x="1069" y="813"/>
                  </a:lnTo>
                  <a:lnTo>
                    <a:pt x="1069" y="820"/>
                  </a:lnTo>
                  <a:lnTo>
                    <a:pt x="1069" y="829"/>
                  </a:lnTo>
                  <a:lnTo>
                    <a:pt x="1069" y="839"/>
                  </a:lnTo>
                  <a:lnTo>
                    <a:pt x="1069" y="851"/>
                  </a:lnTo>
                  <a:lnTo>
                    <a:pt x="1069" y="856"/>
                  </a:lnTo>
                  <a:lnTo>
                    <a:pt x="1069" y="862"/>
                  </a:lnTo>
                  <a:lnTo>
                    <a:pt x="1069" y="866"/>
                  </a:lnTo>
                  <a:lnTo>
                    <a:pt x="1071" y="874"/>
                  </a:lnTo>
                  <a:lnTo>
                    <a:pt x="1071" y="882"/>
                  </a:lnTo>
                  <a:lnTo>
                    <a:pt x="1072" y="894"/>
                  </a:lnTo>
                  <a:lnTo>
                    <a:pt x="1074" y="904"/>
                  </a:lnTo>
                  <a:lnTo>
                    <a:pt x="1075" y="915"/>
                  </a:lnTo>
                  <a:lnTo>
                    <a:pt x="1069" y="918"/>
                  </a:lnTo>
                  <a:lnTo>
                    <a:pt x="1062" y="921"/>
                  </a:lnTo>
                  <a:lnTo>
                    <a:pt x="1055" y="924"/>
                  </a:lnTo>
                  <a:lnTo>
                    <a:pt x="1049" y="927"/>
                  </a:lnTo>
                  <a:lnTo>
                    <a:pt x="1042" y="930"/>
                  </a:lnTo>
                  <a:lnTo>
                    <a:pt x="1035" y="931"/>
                  </a:lnTo>
                  <a:lnTo>
                    <a:pt x="1029" y="933"/>
                  </a:lnTo>
                  <a:lnTo>
                    <a:pt x="1022" y="935"/>
                  </a:lnTo>
                  <a:lnTo>
                    <a:pt x="1015" y="937"/>
                  </a:lnTo>
                  <a:lnTo>
                    <a:pt x="1009" y="937"/>
                  </a:lnTo>
                  <a:lnTo>
                    <a:pt x="1002" y="937"/>
                  </a:lnTo>
                  <a:lnTo>
                    <a:pt x="994" y="938"/>
                  </a:lnTo>
                  <a:lnTo>
                    <a:pt x="989" y="938"/>
                  </a:lnTo>
                  <a:lnTo>
                    <a:pt x="982" y="938"/>
                  </a:lnTo>
                  <a:lnTo>
                    <a:pt x="976" y="938"/>
                  </a:lnTo>
                  <a:lnTo>
                    <a:pt x="969" y="938"/>
                  </a:lnTo>
                  <a:lnTo>
                    <a:pt x="961" y="937"/>
                  </a:lnTo>
                  <a:lnTo>
                    <a:pt x="956" y="935"/>
                  </a:lnTo>
                  <a:lnTo>
                    <a:pt x="948" y="934"/>
                  </a:lnTo>
                  <a:lnTo>
                    <a:pt x="943" y="933"/>
                  </a:lnTo>
                  <a:lnTo>
                    <a:pt x="936" y="931"/>
                  </a:lnTo>
                  <a:lnTo>
                    <a:pt x="928" y="930"/>
                  </a:lnTo>
                  <a:lnTo>
                    <a:pt x="923" y="927"/>
                  </a:lnTo>
                  <a:lnTo>
                    <a:pt x="915" y="927"/>
                  </a:lnTo>
                  <a:lnTo>
                    <a:pt x="908" y="922"/>
                  </a:lnTo>
                  <a:lnTo>
                    <a:pt x="902" y="921"/>
                  </a:lnTo>
                  <a:lnTo>
                    <a:pt x="897" y="918"/>
                  </a:lnTo>
                  <a:lnTo>
                    <a:pt x="891" y="917"/>
                  </a:lnTo>
                  <a:lnTo>
                    <a:pt x="885" y="914"/>
                  </a:lnTo>
                  <a:lnTo>
                    <a:pt x="879" y="911"/>
                  </a:lnTo>
                  <a:lnTo>
                    <a:pt x="872" y="908"/>
                  </a:lnTo>
                  <a:lnTo>
                    <a:pt x="868" y="907"/>
                  </a:lnTo>
                  <a:lnTo>
                    <a:pt x="862" y="902"/>
                  </a:lnTo>
                  <a:lnTo>
                    <a:pt x="855" y="899"/>
                  </a:lnTo>
                  <a:lnTo>
                    <a:pt x="849" y="897"/>
                  </a:lnTo>
                  <a:lnTo>
                    <a:pt x="845" y="894"/>
                  </a:lnTo>
                  <a:lnTo>
                    <a:pt x="839" y="889"/>
                  </a:lnTo>
                  <a:lnTo>
                    <a:pt x="833" y="886"/>
                  </a:lnTo>
                  <a:lnTo>
                    <a:pt x="829" y="884"/>
                  </a:lnTo>
                  <a:lnTo>
                    <a:pt x="825" y="881"/>
                  </a:lnTo>
                  <a:lnTo>
                    <a:pt x="819" y="878"/>
                  </a:lnTo>
                  <a:lnTo>
                    <a:pt x="815" y="875"/>
                  </a:lnTo>
                  <a:lnTo>
                    <a:pt x="809" y="872"/>
                  </a:lnTo>
                  <a:lnTo>
                    <a:pt x="806" y="869"/>
                  </a:lnTo>
                  <a:lnTo>
                    <a:pt x="796" y="863"/>
                  </a:lnTo>
                  <a:lnTo>
                    <a:pt x="790" y="858"/>
                  </a:lnTo>
                  <a:lnTo>
                    <a:pt x="783" y="852"/>
                  </a:lnTo>
                  <a:lnTo>
                    <a:pt x="777" y="848"/>
                  </a:lnTo>
                  <a:lnTo>
                    <a:pt x="772" y="843"/>
                  </a:lnTo>
                  <a:lnTo>
                    <a:pt x="769" y="839"/>
                  </a:lnTo>
                  <a:lnTo>
                    <a:pt x="762" y="835"/>
                  </a:lnTo>
                  <a:lnTo>
                    <a:pt x="762" y="833"/>
                  </a:lnTo>
                  <a:lnTo>
                    <a:pt x="762" y="836"/>
                  </a:lnTo>
                  <a:lnTo>
                    <a:pt x="762" y="842"/>
                  </a:lnTo>
                  <a:lnTo>
                    <a:pt x="762" y="849"/>
                  </a:lnTo>
                  <a:lnTo>
                    <a:pt x="762" y="856"/>
                  </a:lnTo>
                  <a:lnTo>
                    <a:pt x="762" y="866"/>
                  </a:lnTo>
                  <a:lnTo>
                    <a:pt x="762" y="871"/>
                  </a:lnTo>
                  <a:lnTo>
                    <a:pt x="762" y="876"/>
                  </a:lnTo>
                  <a:lnTo>
                    <a:pt x="762" y="882"/>
                  </a:lnTo>
                  <a:lnTo>
                    <a:pt x="762" y="889"/>
                  </a:lnTo>
                  <a:lnTo>
                    <a:pt x="760" y="897"/>
                  </a:lnTo>
                  <a:lnTo>
                    <a:pt x="759" y="902"/>
                  </a:lnTo>
                  <a:lnTo>
                    <a:pt x="759" y="910"/>
                  </a:lnTo>
                  <a:lnTo>
                    <a:pt x="759" y="917"/>
                  </a:lnTo>
                  <a:lnTo>
                    <a:pt x="756" y="922"/>
                  </a:lnTo>
                  <a:lnTo>
                    <a:pt x="756" y="931"/>
                  </a:lnTo>
                  <a:lnTo>
                    <a:pt x="754" y="938"/>
                  </a:lnTo>
                  <a:lnTo>
                    <a:pt x="753" y="947"/>
                  </a:lnTo>
                  <a:lnTo>
                    <a:pt x="752" y="954"/>
                  </a:lnTo>
                  <a:lnTo>
                    <a:pt x="749" y="963"/>
                  </a:lnTo>
                  <a:lnTo>
                    <a:pt x="747" y="970"/>
                  </a:lnTo>
                  <a:lnTo>
                    <a:pt x="746" y="980"/>
                  </a:lnTo>
                  <a:lnTo>
                    <a:pt x="743" y="987"/>
                  </a:lnTo>
                  <a:lnTo>
                    <a:pt x="740" y="996"/>
                  </a:lnTo>
                  <a:lnTo>
                    <a:pt x="737" y="1003"/>
                  </a:lnTo>
                  <a:lnTo>
                    <a:pt x="736" y="1013"/>
                  </a:lnTo>
                  <a:lnTo>
                    <a:pt x="731" y="1020"/>
                  </a:lnTo>
                  <a:lnTo>
                    <a:pt x="727" y="1028"/>
                  </a:lnTo>
                  <a:lnTo>
                    <a:pt x="723" y="1036"/>
                  </a:lnTo>
                  <a:lnTo>
                    <a:pt x="718" y="1043"/>
                  </a:lnTo>
                  <a:lnTo>
                    <a:pt x="714" y="1051"/>
                  </a:lnTo>
                  <a:lnTo>
                    <a:pt x="710" y="1059"/>
                  </a:lnTo>
                  <a:lnTo>
                    <a:pt x="703" y="1066"/>
                  </a:lnTo>
                  <a:lnTo>
                    <a:pt x="698" y="1074"/>
                  </a:lnTo>
                  <a:lnTo>
                    <a:pt x="691" y="1081"/>
                  </a:lnTo>
                  <a:lnTo>
                    <a:pt x="685" y="1087"/>
                  </a:lnTo>
                  <a:lnTo>
                    <a:pt x="678" y="1094"/>
                  </a:lnTo>
                  <a:lnTo>
                    <a:pt x="672" y="1101"/>
                  </a:lnTo>
                  <a:lnTo>
                    <a:pt x="664" y="1107"/>
                  </a:lnTo>
                  <a:lnTo>
                    <a:pt x="657" y="1113"/>
                  </a:lnTo>
                  <a:lnTo>
                    <a:pt x="649" y="1118"/>
                  </a:lnTo>
                  <a:lnTo>
                    <a:pt x="641" y="1124"/>
                  </a:lnTo>
                  <a:lnTo>
                    <a:pt x="631" y="1128"/>
                  </a:lnTo>
                  <a:lnTo>
                    <a:pt x="622" y="1133"/>
                  </a:lnTo>
                  <a:lnTo>
                    <a:pt x="611" y="1137"/>
                  </a:lnTo>
                  <a:lnTo>
                    <a:pt x="601" y="1141"/>
                  </a:lnTo>
                  <a:lnTo>
                    <a:pt x="589" y="1144"/>
                  </a:lnTo>
                  <a:lnTo>
                    <a:pt x="579" y="1147"/>
                  </a:lnTo>
                  <a:lnTo>
                    <a:pt x="566" y="1150"/>
                  </a:lnTo>
                  <a:lnTo>
                    <a:pt x="556" y="1153"/>
                  </a:lnTo>
                  <a:lnTo>
                    <a:pt x="542" y="1154"/>
                  </a:lnTo>
                  <a:lnTo>
                    <a:pt x="529" y="1154"/>
                  </a:lnTo>
                  <a:lnTo>
                    <a:pt x="514" y="1154"/>
                  </a:lnTo>
                  <a:lnTo>
                    <a:pt x="501" y="1156"/>
                  </a:lnTo>
                  <a:lnTo>
                    <a:pt x="486" y="1154"/>
                  </a:lnTo>
                  <a:lnTo>
                    <a:pt x="470" y="1154"/>
                  </a:lnTo>
                  <a:lnTo>
                    <a:pt x="454" y="1153"/>
                  </a:lnTo>
                  <a:lnTo>
                    <a:pt x="440" y="1151"/>
                  </a:lnTo>
                  <a:lnTo>
                    <a:pt x="421" y="1147"/>
                  </a:lnTo>
                  <a:lnTo>
                    <a:pt x="406" y="1144"/>
                  </a:lnTo>
                  <a:lnTo>
                    <a:pt x="391" y="1140"/>
                  </a:lnTo>
                  <a:lnTo>
                    <a:pt x="376" y="1137"/>
                  </a:lnTo>
                  <a:lnTo>
                    <a:pt x="362" y="1131"/>
                  </a:lnTo>
                  <a:lnTo>
                    <a:pt x="350" y="1127"/>
                  </a:lnTo>
                  <a:lnTo>
                    <a:pt x="336" y="1121"/>
                  </a:lnTo>
                  <a:lnTo>
                    <a:pt x="326" y="1117"/>
                  </a:lnTo>
                  <a:lnTo>
                    <a:pt x="313" y="1110"/>
                  </a:lnTo>
                  <a:lnTo>
                    <a:pt x="303" y="1104"/>
                  </a:lnTo>
                  <a:lnTo>
                    <a:pt x="293" y="1097"/>
                  </a:lnTo>
                  <a:lnTo>
                    <a:pt x="286" y="1089"/>
                  </a:lnTo>
                  <a:lnTo>
                    <a:pt x="277" y="1081"/>
                  </a:lnTo>
                  <a:lnTo>
                    <a:pt x="268" y="1074"/>
                  </a:lnTo>
                  <a:lnTo>
                    <a:pt x="260" y="1065"/>
                  </a:lnTo>
                  <a:lnTo>
                    <a:pt x="254" y="1058"/>
                  </a:lnTo>
                  <a:lnTo>
                    <a:pt x="247" y="1049"/>
                  </a:lnTo>
                  <a:lnTo>
                    <a:pt x="241" y="1041"/>
                  </a:lnTo>
                  <a:lnTo>
                    <a:pt x="235" y="1030"/>
                  </a:lnTo>
                  <a:lnTo>
                    <a:pt x="231" y="1023"/>
                  </a:lnTo>
                  <a:lnTo>
                    <a:pt x="227" y="1013"/>
                  </a:lnTo>
                  <a:lnTo>
                    <a:pt x="222" y="1003"/>
                  </a:lnTo>
                  <a:lnTo>
                    <a:pt x="220" y="994"/>
                  </a:lnTo>
                  <a:lnTo>
                    <a:pt x="217" y="986"/>
                  </a:lnTo>
                  <a:lnTo>
                    <a:pt x="212" y="976"/>
                  </a:lnTo>
                  <a:lnTo>
                    <a:pt x="210" y="966"/>
                  </a:lnTo>
                  <a:lnTo>
                    <a:pt x="207" y="956"/>
                  </a:lnTo>
                  <a:lnTo>
                    <a:pt x="207" y="947"/>
                  </a:lnTo>
                  <a:lnTo>
                    <a:pt x="204" y="937"/>
                  </a:lnTo>
                  <a:lnTo>
                    <a:pt x="202" y="927"/>
                  </a:lnTo>
                  <a:lnTo>
                    <a:pt x="202" y="917"/>
                  </a:lnTo>
                  <a:lnTo>
                    <a:pt x="202" y="908"/>
                  </a:lnTo>
                  <a:lnTo>
                    <a:pt x="201" y="898"/>
                  </a:lnTo>
                  <a:lnTo>
                    <a:pt x="201" y="888"/>
                  </a:lnTo>
                  <a:lnTo>
                    <a:pt x="201" y="878"/>
                  </a:lnTo>
                  <a:lnTo>
                    <a:pt x="201" y="869"/>
                  </a:lnTo>
                  <a:lnTo>
                    <a:pt x="201" y="859"/>
                  </a:lnTo>
                  <a:lnTo>
                    <a:pt x="202" y="849"/>
                  </a:lnTo>
                  <a:lnTo>
                    <a:pt x="204" y="840"/>
                  </a:lnTo>
                  <a:lnTo>
                    <a:pt x="205" y="832"/>
                  </a:lnTo>
                  <a:lnTo>
                    <a:pt x="205" y="823"/>
                  </a:lnTo>
                  <a:lnTo>
                    <a:pt x="207" y="813"/>
                  </a:lnTo>
                  <a:lnTo>
                    <a:pt x="208" y="806"/>
                  </a:lnTo>
                  <a:lnTo>
                    <a:pt x="210" y="797"/>
                  </a:lnTo>
                  <a:lnTo>
                    <a:pt x="211" y="789"/>
                  </a:lnTo>
                  <a:lnTo>
                    <a:pt x="214" y="783"/>
                  </a:lnTo>
                  <a:lnTo>
                    <a:pt x="214" y="774"/>
                  </a:lnTo>
                  <a:lnTo>
                    <a:pt x="217" y="768"/>
                  </a:lnTo>
                  <a:lnTo>
                    <a:pt x="218" y="760"/>
                  </a:lnTo>
                  <a:lnTo>
                    <a:pt x="220" y="754"/>
                  </a:lnTo>
                  <a:lnTo>
                    <a:pt x="222" y="748"/>
                  </a:lnTo>
                  <a:lnTo>
                    <a:pt x="224" y="743"/>
                  </a:lnTo>
                  <a:lnTo>
                    <a:pt x="227" y="731"/>
                  </a:lnTo>
                  <a:lnTo>
                    <a:pt x="230" y="722"/>
                  </a:lnTo>
                  <a:lnTo>
                    <a:pt x="233" y="715"/>
                  </a:lnTo>
                  <a:lnTo>
                    <a:pt x="235" y="711"/>
                  </a:lnTo>
                  <a:lnTo>
                    <a:pt x="237" y="70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Freeform 199"/>
            <p:cNvSpPr>
              <a:spLocks/>
            </p:cNvSpPr>
            <p:nvPr/>
          </p:nvSpPr>
          <p:spPr bwMode="auto">
            <a:xfrm>
              <a:off x="680" y="3448"/>
              <a:ext cx="777" cy="518"/>
            </a:xfrm>
            <a:custGeom>
              <a:avLst/>
              <a:gdLst>
                <a:gd name="T0" fmla="*/ 1 w 1554"/>
                <a:gd name="T1" fmla="*/ 1 h 1038"/>
                <a:gd name="T2" fmla="*/ 1 w 1554"/>
                <a:gd name="T3" fmla="*/ 1 h 1038"/>
                <a:gd name="T4" fmla="*/ 1 w 1554"/>
                <a:gd name="T5" fmla="*/ 1 h 1038"/>
                <a:gd name="T6" fmla="*/ 1 w 1554"/>
                <a:gd name="T7" fmla="*/ 1 h 1038"/>
                <a:gd name="T8" fmla="*/ 1 w 1554"/>
                <a:gd name="T9" fmla="*/ 1 h 1038"/>
                <a:gd name="T10" fmla="*/ 1 w 1554"/>
                <a:gd name="T11" fmla="*/ 0 h 1038"/>
                <a:gd name="T12" fmla="*/ 1 w 1554"/>
                <a:gd name="T13" fmla="*/ 0 h 1038"/>
                <a:gd name="T14" fmla="*/ 1 w 1554"/>
                <a:gd name="T15" fmla="*/ 0 h 1038"/>
                <a:gd name="T16" fmla="*/ 1 w 1554"/>
                <a:gd name="T17" fmla="*/ 0 h 1038"/>
                <a:gd name="T18" fmla="*/ 1 w 1554"/>
                <a:gd name="T19" fmla="*/ 0 h 1038"/>
                <a:gd name="T20" fmla="*/ 1 w 1554"/>
                <a:gd name="T21" fmla="*/ 0 h 1038"/>
                <a:gd name="T22" fmla="*/ 1 w 1554"/>
                <a:gd name="T23" fmla="*/ 0 h 1038"/>
                <a:gd name="T24" fmla="*/ 1 w 1554"/>
                <a:gd name="T25" fmla="*/ 0 h 1038"/>
                <a:gd name="T26" fmla="*/ 1 w 1554"/>
                <a:gd name="T27" fmla="*/ 0 h 1038"/>
                <a:gd name="T28" fmla="*/ 1 w 1554"/>
                <a:gd name="T29" fmla="*/ 0 h 1038"/>
                <a:gd name="T30" fmla="*/ 1 w 1554"/>
                <a:gd name="T31" fmla="*/ 0 h 1038"/>
                <a:gd name="T32" fmla="*/ 1 w 1554"/>
                <a:gd name="T33" fmla="*/ 0 h 1038"/>
                <a:gd name="T34" fmla="*/ 1 w 1554"/>
                <a:gd name="T35" fmla="*/ 0 h 1038"/>
                <a:gd name="T36" fmla="*/ 1 w 1554"/>
                <a:gd name="T37" fmla="*/ 0 h 1038"/>
                <a:gd name="T38" fmla="*/ 1 w 1554"/>
                <a:gd name="T39" fmla="*/ 0 h 1038"/>
                <a:gd name="T40" fmla="*/ 1 w 1554"/>
                <a:gd name="T41" fmla="*/ 0 h 1038"/>
                <a:gd name="T42" fmla="*/ 1 w 1554"/>
                <a:gd name="T43" fmla="*/ 0 h 1038"/>
                <a:gd name="T44" fmla="*/ 1 w 1554"/>
                <a:gd name="T45" fmla="*/ 0 h 1038"/>
                <a:gd name="T46" fmla="*/ 1 w 1554"/>
                <a:gd name="T47" fmla="*/ 0 h 1038"/>
                <a:gd name="T48" fmla="*/ 1 w 1554"/>
                <a:gd name="T49" fmla="*/ 0 h 1038"/>
                <a:gd name="T50" fmla="*/ 1 w 1554"/>
                <a:gd name="T51" fmla="*/ 0 h 1038"/>
                <a:gd name="T52" fmla="*/ 1 w 1554"/>
                <a:gd name="T53" fmla="*/ 0 h 1038"/>
                <a:gd name="T54" fmla="*/ 1 w 1554"/>
                <a:gd name="T55" fmla="*/ 0 h 1038"/>
                <a:gd name="T56" fmla="*/ 1 w 1554"/>
                <a:gd name="T57" fmla="*/ 0 h 1038"/>
                <a:gd name="T58" fmla="*/ 1 w 1554"/>
                <a:gd name="T59" fmla="*/ 0 h 1038"/>
                <a:gd name="T60" fmla="*/ 1 w 1554"/>
                <a:gd name="T61" fmla="*/ 0 h 1038"/>
                <a:gd name="T62" fmla="*/ 1 w 1554"/>
                <a:gd name="T63" fmla="*/ 0 h 1038"/>
                <a:gd name="T64" fmla="*/ 1 w 1554"/>
                <a:gd name="T65" fmla="*/ 0 h 1038"/>
                <a:gd name="T66" fmla="*/ 1 w 1554"/>
                <a:gd name="T67" fmla="*/ 0 h 1038"/>
                <a:gd name="T68" fmla="*/ 2 w 1554"/>
                <a:gd name="T69" fmla="*/ 0 h 1038"/>
                <a:gd name="T70" fmla="*/ 2 w 1554"/>
                <a:gd name="T71" fmla="*/ 0 h 1038"/>
                <a:gd name="T72" fmla="*/ 2 w 1554"/>
                <a:gd name="T73" fmla="*/ 0 h 1038"/>
                <a:gd name="T74" fmla="*/ 2 w 1554"/>
                <a:gd name="T75" fmla="*/ 0 h 1038"/>
                <a:gd name="T76" fmla="*/ 2 w 1554"/>
                <a:gd name="T77" fmla="*/ 0 h 1038"/>
                <a:gd name="T78" fmla="*/ 2 w 1554"/>
                <a:gd name="T79" fmla="*/ 0 h 1038"/>
                <a:gd name="T80" fmla="*/ 2 w 1554"/>
                <a:gd name="T81" fmla="*/ 0 h 1038"/>
                <a:gd name="T82" fmla="*/ 2 w 1554"/>
                <a:gd name="T83" fmla="*/ 0 h 1038"/>
                <a:gd name="T84" fmla="*/ 2 w 1554"/>
                <a:gd name="T85" fmla="*/ 0 h 1038"/>
                <a:gd name="T86" fmla="*/ 2 w 1554"/>
                <a:gd name="T87" fmla="*/ 0 h 1038"/>
                <a:gd name="T88" fmla="*/ 2 w 1554"/>
                <a:gd name="T89" fmla="*/ 0 h 1038"/>
                <a:gd name="T90" fmla="*/ 2 w 1554"/>
                <a:gd name="T91" fmla="*/ 0 h 1038"/>
                <a:gd name="T92" fmla="*/ 2 w 1554"/>
                <a:gd name="T93" fmla="*/ 0 h 1038"/>
                <a:gd name="T94" fmla="*/ 2 w 1554"/>
                <a:gd name="T95" fmla="*/ 0 h 1038"/>
                <a:gd name="T96" fmla="*/ 2 w 1554"/>
                <a:gd name="T97" fmla="*/ 0 h 1038"/>
                <a:gd name="T98" fmla="*/ 2 w 1554"/>
                <a:gd name="T99" fmla="*/ 1 h 1038"/>
                <a:gd name="T100" fmla="*/ 2 w 1554"/>
                <a:gd name="T101" fmla="*/ 1 h 1038"/>
                <a:gd name="T102" fmla="*/ 2 w 1554"/>
                <a:gd name="T103" fmla="*/ 1 h 1038"/>
                <a:gd name="T104" fmla="*/ 2 w 1554"/>
                <a:gd name="T105" fmla="*/ 1 h 1038"/>
                <a:gd name="T106" fmla="*/ 2 w 1554"/>
                <a:gd name="T107" fmla="*/ 1 h 1038"/>
                <a:gd name="T108" fmla="*/ 2 w 1554"/>
                <a:gd name="T109" fmla="*/ 1 h 1038"/>
                <a:gd name="T110" fmla="*/ 2 w 1554"/>
                <a:gd name="T111" fmla="*/ 0 h 1038"/>
                <a:gd name="T112" fmla="*/ 1 w 1554"/>
                <a:gd name="T113" fmla="*/ 0 h 1038"/>
                <a:gd name="T114" fmla="*/ 1 w 1554"/>
                <a:gd name="T115" fmla="*/ 1 h 10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4"/>
                <a:gd name="T175" fmla="*/ 0 h 1038"/>
                <a:gd name="T176" fmla="*/ 1554 w 1554"/>
                <a:gd name="T177" fmla="*/ 1038 h 10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4" h="1038">
                  <a:moveTo>
                    <a:pt x="27" y="1037"/>
                  </a:moveTo>
                  <a:lnTo>
                    <a:pt x="27" y="1035"/>
                  </a:lnTo>
                  <a:lnTo>
                    <a:pt x="35" y="1035"/>
                  </a:lnTo>
                  <a:lnTo>
                    <a:pt x="38" y="1035"/>
                  </a:lnTo>
                  <a:lnTo>
                    <a:pt x="43" y="1034"/>
                  </a:lnTo>
                  <a:lnTo>
                    <a:pt x="50" y="1032"/>
                  </a:lnTo>
                  <a:lnTo>
                    <a:pt x="59" y="1032"/>
                  </a:lnTo>
                  <a:lnTo>
                    <a:pt x="66" y="1031"/>
                  </a:lnTo>
                  <a:lnTo>
                    <a:pt x="76" y="1029"/>
                  </a:lnTo>
                  <a:lnTo>
                    <a:pt x="81" y="1028"/>
                  </a:lnTo>
                  <a:lnTo>
                    <a:pt x="85" y="1028"/>
                  </a:lnTo>
                  <a:lnTo>
                    <a:pt x="91" y="1028"/>
                  </a:lnTo>
                  <a:lnTo>
                    <a:pt x="98" y="1028"/>
                  </a:lnTo>
                  <a:lnTo>
                    <a:pt x="102" y="1026"/>
                  </a:lnTo>
                  <a:lnTo>
                    <a:pt x="108" y="1025"/>
                  </a:lnTo>
                  <a:lnTo>
                    <a:pt x="114" y="1025"/>
                  </a:lnTo>
                  <a:lnTo>
                    <a:pt x="121" y="1024"/>
                  </a:lnTo>
                  <a:lnTo>
                    <a:pt x="127" y="1022"/>
                  </a:lnTo>
                  <a:lnTo>
                    <a:pt x="134" y="1022"/>
                  </a:lnTo>
                  <a:lnTo>
                    <a:pt x="141" y="1021"/>
                  </a:lnTo>
                  <a:lnTo>
                    <a:pt x="150" y="1021"/>
                  </a:lnTo>
                  <a:lnTo>
                    <a:pt x="155" y="1018"/>
                  </a:lnTo>
                  <a:lnTo>
                    <a:pt x="163" y="1016"/>
                  </a:lnTo>
                  <a:lnTo>
                    <a:pt x="170" y="1015"/>
                  </a:lnTo>
                  <a:lnTo>
                    <a:pt x="178" y="1014"/>
                  </a:lnTo>
                  <a:lnTo>
                    <a:pt x="186" y="1012"/>
                  </a:lnTo>
                  <a:lnTo>
                    <a:pt x="194" y="1011"/>
                  </a:lnTo>
                  <a:lnTo>
                    <a:pt x="201" y="1008"/>
                  </a:lnTo>
                  <a:lnTo>
                    <a:pt x="210" y="1008"/>
                  </a:lnTo>
                  <a:lnTo>
                    <a:pt x="219" y="1005"/>
                  </a:lnTo>
                  <a:lnTo>
                    <a:pt x="227" y="1003"/>
                  </a:lnTo>
                  <a:lnTo>
                    <a:pt x="236" y="1002"/>
                  </a:lnTo>
                  <a:lnTo>
                    <a:pt x="245" y="999"/>
                  </a:lnTo>
                  <a:lnTo>
                    <a:pt x="253" y="998"/>
                  </a:lnTo>
                  <a:lnTo>
                    <a:pt x="263" y="995"/>
                  </a:lnTo>
                  <a:lnTo>
                    <a:pt x="272" y="993"/>
                  </a:lnTo>
                  <a:lnTo>
                    <a:pt x="282" y="992"/>
                  </a:lnTo>
                  <a:lnTo>
                    <a:pt x="291" y="988"/>
                  </a:lnTo>
                  <a:lnTo>
                    <a:pt x="301" y="985"/>
                  </a:lnTo>
                  <a:lnTo>
                    <a:pt x="311" y="982"/>
                  </a:lnTo>
                  <a:lnTo>
                    <a:pt x="321" y="980"/>
                  </a:lnTo>
                  <a:lnTo>
                    <a:pt x="329" y="978"/>
                  </a:lnTo>
                  <a:lnTo>
                    <a:pt x="339" y="975"/>
                  </a:lnTo>
                  <a:lnTo>
                    <a:pt x="350" y="972"/>
                  </a:lnTo>
                  <a:lnTo>
                    <a:pt x="360" y="967"/>
                  </a:lnTo>
                  <a:lnTo>
                    <a:pt x="370" y="965"/>
                  </a:lnTo>
                  <a:lnTo>
                    <a:pt x="380" y="962"/>
                  </a:lnTo>
                  <a:lnTo>
                    <a:pt x="390" y="957"/>
                  </a:lnTo>
                  <a:lnTo>
                    <a:pt x="401" y="954"/>
                  </a:lnTo>
                  <a:lnTo>
                    <a:pt x="411" y="950"/>
                  </a:lnTo>
                  <a:lnTo>
                    <a:pt x="423" y="946"/>
                  </a:lnTo>
                  <a:lnTo>
                    <a:pt x="433" y="942"/>
                  </a:lnTo>
                  <a:lnTo>
                    <a:pt x="446" y="939"/>
                  </a:lnTo>
                  <a:lnTo>
                    <a:pt x="456" y="934"/>
                  </a:lnTo>
                  <a:lnTo>
                    <a:pt x="466" y="930"/>
                  </a:lnTo>
                  <a:lnTo>
                    <a:pt x="476" y="926"/>
                  </a:lnTo>
                  <a:lnTo>
                    <a:pt x="489" y="923"/>
                  </a:lnTo>
                  <a:lnTo>
                    <a:pt x="500" y="918"/>
                  </a:lnTo>
                  <a:lnTo>
                    <a:pt x="511" y="916"/>
                  </a:lnTo>
                  <a:lnTo>
                    <a:pt x="522" y="913"/>
                  </a:lnTo>
                  <a:lnTo>
                    <a:pt x="534" y="910"/>
                  </a:lnTo>
                  <a:lnTo>
                    <a:pt x="545" y="907"/>
                  </a:lnTo>
                  <a:lnTo>
                    <a:pt x="557" y="904"/>
                  </a:lnTo>
                  <a:lnTo>
                    <a:pt x="567" y="901"/>
                  </a:lnTo>
                  <a:lnTo>
                    <a:pt x="580" y="900"/>
                  </a:lnTo>
                  <a:lnTo>
                    <a:pt x="590" y="898"/>
                  </a:lnTo>
                  <a:lnTo>
                    <a:pt x="603" y="897"/>
                  </a:lnTo>
                  <a:lnTo>
                    <a:pt x="614" y="894"/>
                  </a:lnTo>
                  <a:lnTo>
                    <a:pt x="627" y="894"/>
                  </a:lnTo>
                  <a:lnTo>
                    <a:pt x="637" y="891"/>
                  </a:lnTo>
                  <a:lnTo>
                    <a:pt x="650" y="891"/>
                  </a:lnTo>
                  <a:lnTo>
                    <a:pt x="660" y="888"/>
                  </a:lnTo>
                  <a:lnTo>
                    <a:pt x="673" y="888"/>
                  </a:lnTo>
                  <a:lnTo>
                    <a:pt x="684" y="887"/>
                  </a:lnTo>
                  <a:lnTo>
                    <a:pt x="696" y="887"/>
                  </a:lnTo>
                  <a:lnTo>
                    <a:pt x="709" y="887"/>
                  </a:lnTo>
                  <a:lnTo>
                    <a:pt x="720" y="887"/>
                  </a:lnTo>
                  <a:lnTo>
                    <a:pt x="733" y="885"/>
                  </a:lnTo>
                  <a:lnTo>
                    <a:pt x="745" y="885"/>
                  </a:lnTo>
                  <a:lnTo>
                    <a:pt x="756" y="885"/>
                  </a:lnTo>
                  <a:lnTo>
                    <a:pt x="769" y="885"/>
                  </a:lnTo>
                  <a:lnTo>
                    <a:pt x="781" y="885"/>
                  </a:lnTo>
                  <a:lnTo>
                    <a:pt x="792" y="887"/>
                  </a:lnTo>
                  <a:lnTo>
                    <a:pt x="805" y="888"/>
                  </a:lnTo>
                  <a:lnTo>
                    <a:pt x="817" y="888"/>
                  </a:lnTo>
                  <a:lnTo>
                    <a:pt x="828" y="888"/>
                  </a:lnTo>
                  <a:lnTo>
                    <a:pt x="840" y="890"/>
                  </a:lnTo>
                  <a:lnTo>
                    <a:pt x="853" y="891"/>
                  </a:lnTo>
                  <a:lnTo>
                    <a:pt x="864" y="891"/>
                  </a:lnTo>
                  <a:lnTo>
                    <a:pt x="876" y="893"/>
                  </a:lnTo>
                  <a:lnTo>
                    <a:pt x="887" y="894"/>
                  </a:lnTo>
                  <a:lnTo>
                    <a:pt x="899" y="895"/>
                  </a:lnTo>
                  <a:lnTo>
                    <a:pt x="912" y="898"/>
                  </a:lnTo>
                  <a:lnTo>
                    <a:pt x="923" y="898"/>
                  </a:lnTo>
                  <a:lnTo>
                    <a:pt x="935" y="901"/>
                  </a:lnTo>
                  <a:lnTo>
                    <a:pt x="946" y="901"/>
                  </a:lnTo>
                  <a:lnTo>
                    <a:pt x="959" y="904"/>
                  </a:lnTo>
                  <a:lnTo>
                    <a:pt x="969" y="907"/>
                  </a:lnTo>
                  <a:lnTo>
                    <a:pt x="982" y="908"/>
                  </a:lnTo>
                  <a:lnTo>
                    <a:pt x="994" y="911"/>
                  </a:lnTo>
                  <a:lnTo>
                    <a:pt x="1005" y="914"/>
                  </a:lnTo>
                  <a:lnTo>
                    <a:pt x="1017" y="916"/>
                  </a:lnTo>
                  <a:lnTo>
                    <a:pt x="1028" y="918"/>
                  </a:lnTo>
                  <a:lnTo>
                    <a:pt x="1040" y="920"/>
                  </a:lnTo>
                  <a:lnTo>
                    <a:pt x="1050" y="923"/>
                  </a:lnTo>
                  <a:lnTo>
                    <a:pt x="1061" y="924"/>
                  </a:lnTo>
                  <a:lnTo>
                    <a:pt x="1073" y="927"/>
                  </a:lnTo>
                  <a:lnTo>
                    <a:pt x="1083" y="931"/>
                  </a:lnTo>
                  <a:lnTo>
                    <a:pt x="1096" y="934"/>
                  </a:lnTo>
                  <a:lnTo>
                    <a:pt x="1106" y="937"/>
                  </a:lnTo>
                  <a:lnTo>
                    <a:pt x="1117" y="940"/>
                  </a:lnTo>
                  <a:lnTo>
                    <a:pt x="1127" y="943"/>
                  </a:lnTo>
                  <a:lnTo>
                    <a:pt x="1139" y="946"/>
                  </a:lnTo>
                  <a:lnTo>
                    <a:pt x="1149" y="949"/>
                  </a:lnTo>
                  <a:lnTo>
                    <a:pt x="1160" y="953"/>
                  </a:lnTo>
                  <a:lnTo>
                    <a:pt x="1172" y="956"/>
                  </a:lnTo>
                  <a:lnTo>
                    <a:pt x="1182" y="960"/>
                  </a:lnTo>
                  <a:lnTo>
                    <a:pt x="1192" y="962"/>
                  </a:lnTo>
                  <a:lnTo>
                    <a:pt x="1202" y="965"/>
                  </a:lnTo>
                  <a:lnTo>
                    <a:pt x="1212" y="967"/>
                  </a:lnTo>
                  <a:lnTo>
                    <a:pt x="1222" y="972"/>
                  </a:lnTo>
                  <a:lnTo>
                    <a:pt x="1231" y="975"/>
                  </a:lnTo>
                  <a:lnTo>
                    <a:pt x="1241" y="978"/>
                  </a:lnTo>
                  <a:lnTo>
                    <a:pt x="1251" y="980"/>
                  </a:lnTo>
                  <a:lnTo>
                    <a:pt x="1261" y="983"/>
                  </a:lnTo>
                  <a:lnTo>
                    <a:pt x="1270" y="985"/>
                  </a:lnTo>
                  <a:lnTo>
                    <a:pt x="1278" y="988"/>
                  </a:lnTo>
                  <a:lnTo>
                    <a:pt x="1288" y="989"/>
                  </a:lnTo>
                  <a:lnTo>
                    <a:pt x="1297" y="992"/>
                  </a:lnTo>
                  <a:lnTo>
                    <a:pt x="1305" y="995"/>
                  </a:lnTo>
                  <a:lnTo>
                    <a:pt x="1316" y="996"/>
                  </a:lnTo>
                  <a:lnTo>
                    <a:pt x="1324" y="998"/>
                  </a:lnTo>
                  <a:lnTo>
                    <a:pt x="1333" y="1002"/>
                  </a:lnTo>
                  <a:lnTo>
                    <a:pt x="1340" y="1002"/>
                  </a:lnTo>
                  <a:lnTo>
                    <a:pt x="1349" y="1005"/>
                  </a:lnTo>
                  <a:lnTo>
                    <a:pt x="1356" y="1005"/>
                  </a:lnTo>
                  <a:lnTo>
                    <a:pt x="1364" y="1008"/>
                  </a:lnTo>
                  <a:lnTo>
                    <a:pt x="1372" y="1008"/>
                  </a:lnTo>
                  <a:lnTo>
                    <a:pt x="1380" y="1011"/>
                  </a:lnTo>
                  <a:lnTo>
                    <a:pt x="1389" y="1012"/>
                  </a:lnTo>
                  <a:lnTo>
                    <a:pt x="1396" y="1015"/>
                  </a:lnTo>
                  <a:lnTo>
                    <a:pt x="1403" y="1015"/>
                  </a:lnTo>
                  <a:lnTo>
                    <a:pt x="1410" y="1016"/>
                  </a:lnTo>
                  <a:lnTo>
                    <a:pt x="1418" y="1018"/>
                  </a:lnTo>
                  <a:lnTo>
                    <a:pt x="1425" y="1019"/>
                  </a:lnTo>
                  <a:lnTo>
                    <a:pt x="1431" y="1021"/>
                  </a:lnTo>
                  <a:lnTo>
                    <a:pt x="1438" y="1022"/>
                  </a:lnTo>
                  <a:lnTo>
                    <a:pt x="1444" y="1022"/>
                  </a:lnTo>
                  <a:lnTo>
                    <a:pt x="1451" y="1025"/>
                  </a:lnTo>
                  <a:lnTo>
                    <a:pt x="1455" y="1025"/>
                  </a:lnTo>
                  <a:lnTo>
                    <a:pt x="1461" y="1025"/>
                  </a:lnTo>
                  <a:lnTo>
                    <a:pt x="1467" y="1026"/>
                  </a:lnTo>
                  <a:lnTo>
                    <a:pt x="1472" y="1028"/>
                  </a:lnTo>
                  <a:lnTo>
                    <a:pt x="1482" y="1028"/>
                  </a:lnTo>
                  <a:lnTo>
                    <a:pt x="1494" y="1031"/>
                  </a:lnTo>
                  <a:lnTo>
                    <a:pt x="1501" y="1031"/>
                  </a:lnTo>
                  <a:lnTo>
                    <a:pt x="1511" y="1032"/>
                  </a:lnTo>
                  <a:lnTo>
                    <a:pt x="1518" y="1032"/>
                  </a:lnTo>
                  <a:lnTo>
                    <a:pt x="1525" y="1035"/>
                  </a:lnTo>
                  <a:lnTo>
                    <a:pt x="1531" y="1035"/>
                  </a:lnTo>
                  <a:lnTo>
                    <a:pt x="1537" y="1035"/>
                  </a:lnTo>
                  <a:lnTo>
                    <a:pt x="1541" y="1035"/>
                  </a:lnTo>
                  <a:lnTo>
                    <a:pt x="1546" y="1037"/>
                  </a:lnTo>
                  <a:lnTo>
                    <a:pt x="1551" y="1037"/>
                  </a:lnTo>
                  <a:lnTo>
                    <a:pt x="1554" y="1038"/>
                  </a:lnTo>
                  <a:lnTo>
                    <a:pt x="1458" y="631"/>
                  </a:lnTo>
                  <a:lnTo>
                    <a:pt x="1288" y="392"/>
                  </a:lnTo>
                  <a:lnTo>
                    <a:pt x="1324" y="84"/>
                  </a:lnTo>
                  <a:lnTo>
                    <a:pt x="638" y="0"/>
                  </a:lnTo>
                  <a:lnTo>
                    <a:pt x="132" y="105"/>
                  </a:lnTo>
                  <a:lnTo>
                    <a:pt x="213" y="459"/>
                  </a:lnTo>
                  <a:lnTo>
                    <a:pt x="0" y="720"/>
                  </a:lnTo>
                  <a:lnTo>
                    <a:pt x="27" y="1037"/>
                  </a:lnTo>
                  <a:close/>
                </a:path>
              </a:pathLst>
            </a:custGeom>
            <a:gradFill rotWithShape="1">
              <a:gsLst>
                <a:gs pos="0">
                  <a:srgbClr val="5E75FC"/>
                </a:gs>
                <a:gs pos="100000">
                  <a:srgbClr val="2C367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Freeform 200"/>
            <p:cNvSpPr>
              <a:spLocks/>
            </p:cNvSpPr>
            <p:nvPr/>
          </p:nvSpPr>
          <p:spPr bwMode="auto">
            <a:xfrm>
              <a:off x="854" y="2913"/>
              <a:ext cx="235" cy="540"/>
            </a:xfrm>
            <a:custGeom>
              <a:avLst/>
              <a:gdLst>
                <a:gd name="T0" fmla="*/ 0 w 472"/>
                <a:gd name="T1" fmla="*/ 1 h 1080"/>
                <a:gd name="T2" fmla="*/ 0 w 472"/>
                <a:gd name="T3" fmla="*/ 1 h 1080"/>
                <a:gd name="T4" fmla="*/ 0 w 472"/>
                <a:gd name="T5" fmla="*/ 1 h 1080"/>
                <a:gd name="T6" fmla="*/ 0 w 472"/>
                <a:gd name="T7" fmla="*/ 1 h 1080"/>
                <a:gd name="T8" fmla="*/ 0 w 472"/>
                <a:gd name="T9" fmla="*/ 1 h 1080"/>
                <a:gd name="T10" fmla="*/ 0 w 472"/>
                <a:gd name="T11" fmla="*/ 1 h 1080"/>
                <a:gd name="T12" fmla="*/ 0 w 472"/>
                <a:gd name="T13" fmla="*/ 1 h 1080"/>
                <a:gd name="T14" fmla="*/ 0 w 472"/>
                <a:gd name="T15" fmla="*/ 1 h 1080"/>
                <a:gd name="T16" fmla="*/ 0 w 472"/>
                <a:gd name="T17" fmla="*/ 1 h 1080"/>
                <a:gd name="T18" fmla="*/ 0 w 472"/>
                <a:gd name="T19" fmla="*/ 1 h 1080"/>
                <a:gd name="T20" fmla="*/ 0 w 472"/>
                <a:gd name="T21" fmla="*/ 1 h 1080"/>
                <a:gd name="T22" fmla="*/ 0 w 472"/>
                <a:gd name="T23" fmla="*/ 1 h 1080"/>
                <a:gd name="T24" fmla="*/ 0 w 472"/>
                <a:gd name="T25" fmla="*/ 1 h 1080"/>
                <a:gd name="T26" fmla="*/ 0 w 472"/>
                <a:gd name="T27" fmla="*/ 1 h 1080"/>
                <a:gd name="T28" fmla="*/ 0 w 472"/>
                <a:gd name="T29" fmla="*/ 1 h 1080"/>
                <a:gd name="T30" fmla="*/ 0 w 472"/>
                <a:gd name="T31" fmla="*/ 1 h 1080"/>
                <a:gd name="T32" fmla="*/ 0 w 472"/>
                <a:gd name="T33" fmla="*/ 1 h 1080"/>
                <a:gd name="T34" fmla="*/ 0 w 472"/>
                <a:gd name="T35" fmla="*/ 1 h 1080"/>
                <a:gd name="T36" fmla="*/ 0 w 472"/>
                <a:gd name="T37" fmla="*/ 1 h 1080"/>
                <a:gd name="T38" fmla="*/ 0 w 472"/>
                <a:gd name="T39" fmla="*/ 1 h 1080"/>
                <a:gd name="T40" fmla="*/ 0 w 472"/>
                <a:gd name="T41" fmla="*/ 1 h 1080"/>
                <a:gd name="T42" fmla="*/ 0 w 472"/>
                <a:gd name="T43" fmla="*/ 1 h 1080"/>
                <a:gd name="T44" fmla="*/ 0 w 472"/>
                <a:gd name="T45" fmla="*/ 1 h 1080"/>
                <a:gd name="T46" fmla="*/ 0 w 472"/>
                <a:gd name="T47" fmla="*/ 1 h 1080"/>
                <a:gd name="T48" fmla="*/ 0 w 472"/>
                <a:gd name="T49" fmla="*/ 1 h 1080"/>
                <a:gd name="T50" fmla="*/ 0 w 472"/>
                <a:gd name="T51" fmla="*/ 1 h 1080"/>
                <a:gd name="T52" fmla="*/ 0 w 472"/>
                <a:gd name="T53" fmla="*/ 1 h 1080"/>
                <a:gd name="T54" fmla="*/ 0 w 472"/>
                <a:gd name="T55" fmla="*/ 0 h 1080"/>
                <a:gd name="T56" fmla="*/ 0 w 472"/>
                <a:gd name="T57" fmla="*/ 1 h 1080"/>
                <a:gd name="T58" fmla="*/ 0 w 472"/>
                <a:gd name="T59" fmla="*/ 1 h 1080"/>
                <a:gd name="T60" fmla="*/ 0 w 472"/>
                <a:gd name="T61" fmla="*/ 1 h 1080"/>
                <a:gd name="T62" fmla="*/ 0 w 472"/>
                <a:gd name="T63" fmla="*/ 1 h 1080"/>
                <a:gd name="T64" fmla="*/ 0 w 472"/>
                <a:gd name="T65" fmla="*/ 1 h 1080"/>
                <a:gd name="T66" fmla="*/ 0 w 472"/>
                <a:gd name="T67" fmla="*/ 1 h 1080"/>
                <a:gd name="T68" fmla="*/ 0 w 472"/>
                <a:gd name="T69" fmla="*/ 1 h 1080"/>
                <a:gd name="T70" fmla="*/ 0 w 472"/>
                <a:gd name="T71" fmla="*/ 1 h 1080"/>
                <a:gd name="T72" fmla="*/ 0 w 472"/>
                <a:gd name="T73" fmla="*/ 1 h 1080"/>
                <a:gd name="T74" fmla="*/ 0 w 472"/>
                <a:gd name="T75" fmla="*/ 1 h 1080"/>
                <a:gd name="T76" fmla="*/ 0 w 472"/>
                <a:gd name="T77" fmla="*/ 1 h 1080"/>
                <a:gd name="T78" fmla="*/ 0 w 472"/>
                <a:gd name="T79" fmla="*/ 1 h 1080"/>
                <a:gd name="T80" fmla="*/ 0 w 472"/>
                <a:gd name="T81" fmla="*/ 1 h 1080"/>
                <a:gd name="T82" fmla="*/ 0 w 472"/>
                <a:gd name="T83" fmla="*/ 1 h 1080"/>
                <a:gd name="T84" fmla="*/ 0 w 472"/>
                <a:gd name="T85" fmla="*/ 1 h 1080"/>
                <a:gd name="T86" fmla="*/ 0 w 472"/>
                <a:gd name="T87" fmla="*/ 1 h 1080"/>
                <a:gd name="T88" fmla="*/ 0 w 472"/>
                <a:gd name="T89" fmla="*/ 1 h 1080"/>
                <a:gd name="T90" fmla="*/ 0 w 472"/>
                <a:gd name="T91" fmla="*/ 1 h 1080"/>
                <a:gd name="T92" fmla="*/ 0 w 472"/>
                <a:gd name="T93" fmla="*/ 1 h 1080"/>
                <a:gd name="T94" fmla="*/ 0 w 472"/>
                <a:gd name="T95" fmla="*/ 1 h 1080"/>
                <a:gd name="T96" fmla="*/ 0 w 472"/>
                <a:gd name="T97" fmla="*/ 1 h 1080"/>
                <a:gd name="T98" fmla="*/ 0 w 472"/>
                <a:gd name="T99" fmla="*/ 1 h 1080"/>
                <a:gd name="T100" fmla="*/ 0 w 472"/>
                <a:gd name="T101" fmla="*/ 1 h 1080"/>
                <a:gd name="T102" fmla="*/ 0 w 472"/>
                <a:gd name="T103" fmla="*/ 1 h 1080"/>
                <a:gd name="T104" fmla="*/ 0 w 472"/>
                <a:gd name="T105" fmla="*/ 1 h 1080"/>
                <a:gd name="T106" fmla="*/ 0 w 472"/>
                <a:gd name="T107" fmla="*/ 1 h 1080"/>
                <a:gd name="T108" fmla="*/ 0 w 472"/>
                <a:gd name="T109" fmla="*/ 1 h 1080"/>
                <a:gd name="T110" fmla="*/ 0 w 472"/>
                <a:gd name="T111" fmla="*/ 1 h 1080"/>
                <a:gd name="T112" fmla="*/ 0 w 472"/>
                <a:gd name="T113" fmla="*/ 1 h 1080"/>
                <a:gd name="T114" fmla="*/ 0 w 472"/>
                <a:gd name="T115" fmla="*/ 1 h 1080"/>
                <a:gd name="T116" fmla="*/ 0 w 472"/>
                <a:gd name="T117" fmla="*/ 1 h 1080"/>
                <a:gd name="T118" fmla="*/ 0 w 472"/>
                <a:gd name="T119" fmla="*/ 1 h 1080"/>
                <a:gd name="T120" fmla="*/ 0 w 472"/>
                <a:gd name="T121" fmla="*/ 1 h 1080"/>
                <a:gd name="T122" fmla="*/ 0 w 472"/>
                <a:gd name="T123" fmla="*/ 1 h 10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2"/>
                <a:gd name="T187" fmla="*/ 0 h 1080"/>
                <a:gd name="T188" fmla="*/ 472 w 472"/>
                <a:gd name="T189" fmla="*/ 1080 h 10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2" h="1080">
                  <a:moveTo>
                    <a:pt x="283" y="1071"/>
                  </a:moveTo>
                  <a:lnTo>
                    <a:pt x="283" y="1069"/>
                  </a:lnTo>
                  <a:lnTo>
                    <a:pt x="283" y="1064"/>
                  </a:lnTo>
                  <a:lnTo>
                    <a:pt x="283" y="1059"/>
                  </a:lnTo>
                  <a:lnTo>
                    <a:pt x="285" y="1057"/>
                  </a:lnTo>
                  <a:lnTo>
                    <a:pt x="285" y="1049"/>
                  </a:lnTo>
                  <a:lnTo>
                    <a:pt x="286" y="1045"/>
                  </a:lnTo>
                  <a:lnTo>
                    <a:pt x="286" y="1038"/>
                  </a:lnTo>
                  <a:lnTo>
                    <a:pt x="288" y="1031"/>
                  </a:lnTo>
                  <a:lnTo>
                    <a:pt x="288" y="1022"/>
                  </a:lnTo>
                  <a:lnTo>
                    <a:pt x="289" y="1015"/>
                  </a:lnTo>
                  <a:lnTo>
                    <a:pt x="289" y="1005"/>
                  </a:lnTo>
                  <a:lnTo>
                    <a:pt x="292" y="996"/>
                  </a:lnTo>
                  <a:lnTo>
                    <a:pt x="292" y="985"/>
                  </a:lnTo>
                  <a:lnTo>
                    <a:pt x="293" y="974"/>
                  </a:lnTo>
                  <a:lnTo>
                    <a:pt x="293" y="963"/>
                  </a:lnTo>
                  <a:lnTo>
                    <a:pt x="295" y="950"/>
                  </a:lnTo>
                  <a:lnTo>
                    <a:pt x="295" y="937"/>
                  </a:lnTo>
                  <a:lnTo>
                    <a:pt x="295" y="926"/>
                  </a:lnTo>
                  <a:lnTo>
                    <a:pt x="295" y="911"/>
                  </a:lnTo>
                  <a:lnTo>
                    <a:pt x="295" y="897"/>
                  </a:lnTo>
                  <a:lnTo>
                    <a:pt x="295" y="882"/>
                  </a:lnTo>
                  <a:lnTo>
                    <a:pt x="296" y="868"/>
                  </a:lnTo>
                  <a:lnTo>
                    <a:pt x="295" y="852"/>
                  </a:lnTo>
                  <a:lnTo>
                    <a:pt x="295" y="838"/>
                  </a:lnTo>
                  <a:lnTo>
                    <a:pt x="295" y="822"/>
                  </a:lnTo>
                  <a:lnTo>
                    <a:pt x="295" y="805"/>
                  </a:lnTo>
                  <a:lnTo>
                    <a:pt x="293" y="789"/>
                  </a:lnTo>
                  <a:lnTo>
                    <a:pt x="292" y="771"/>
                  </a:lnTo>
                  <a:lnTo>
                    <a:pt x="292" y="754"/>
                  </a:lnTo>
                  <a:lnTo>
                    <a:pt x="290" y="738"/>
                  </a:lnTo>
                  <a:lnTo>
                    <a:pt x="288" y="718"/>
                  </a:lnTo>
                  <a:lnTo>
                    <a:pt x="285" y="701"/>
                  </a:lnTo>
                  <a:lnTo>
                    <a:pt x="282" y="682"/>
                  </a:lnTo>
                  <a:lnTo>
                    <a:pt x="280" y="665"/>
                  </a:lnTo>
                  <a:lnTo>
                    <a:pt x="276" y="645"/>
                  </a:lnTo>
                  <a:lnTo>
                    <a:pt x="273" y="628"/>
                  </a:lnTo>
                  <a:lnTo>
                    <a:pt x="269" y="607"/>
                  </a:lnTo>
                  <a:lnTo>
                    <a:pt x="265" y="590"/>
                  </a:lnTo>
                  <a:lnTo>
                    <a:pt x="260" y="570"/>
                  </a:lnTo>
                  <a:lnTo>
                    <a:pt x="255" y="551"/>
                  </a:lnTo>
                  <a:lnTo>
                    <a:pt x="249" y="531"/>
                  </a:lnTo>
                  <a:lnTo>
                    <a:pt x="244" y="512"/>
                  </a:lnTo>
                  <a:lnTo>
                    <a:pt x="237" y="492"/>
                  </a:lnTo>
                  <a:lnTo>
                    <a:pt x="232" y="473"/>
                  </a:lnTo>
                  <a:lnTo>
                    <a:pt x="224" y="453"/>
                  </a:lnTo>
                  <a:lnTo>
                    <a:pt x="217" y="436"/>
                  </a:lnTo>
                  <a:lnTo>
                    <a:pt x="209" y="416"/>
                  </a:lnTo>
                  <a:lnTo>
                    <a:pt x="198" y="397"/>
                  </a:lnTo>
                  <a:lnTo>
                    <a:pt x="190" y="377"/>
                  </a:lnTo>
                  <a:lnTo>
                    <a:pt x="181" y="358"/>
                  </a:lnTo>
                  <a:lnTo>
                    <a:pt x="170" y="340"/>
                  </a:lnTo>
                  <a:lnTo>
                    <a:pt x="160" y="321"/>
                  </a:lnTo>
                  <a:lnTo>
                    <a:pt x="148" y="304"/>
                  </a:lnTo>
                  <a:lnTo>
                    <a:pt x="138" y="285"/>
                  </a:lnTo>
                  <a:lnTo>
                    <a:pt x="125" y="266"/>
                  </a:lnTo>
                  <a:lnTo>
                    <a:pt x="112" y="247"/>
                  </a:lnTo>
                  <a:lnTo>
                    <a:pt x="98" y="229"/>
                  </a:lnTo>
                  <a:lnTo>
                    <a:pt x="85" y="213"/>
                  </a:lnTo>
                  <a:lnTo>
                    <a:pt x="69" y="196"/>
                  </a:lnTo>
                  <a:lnTo>
                    <a:pt x="55" y="180"/>
                  </a:lnTo>
                  <a:lnTo>
                    <a:pt x="37" y="163"/>
                  </a:lnTo>
                  <a:lnTo>
                    <a:pt x="22" y="147"/>
                  </a:lnTo>
                  <a:lnTo>
                    <a:pt x="13" y="138"/>
                  </a:lnTo>
                  <a:lnTo>
                    <a:pt x="9" y="129"/>
                  </a:lnTo>
                  <a:lnTo>
                    <a:pt x="4" y="119"/>
                  </a:lnTo>
                  <a:lnTo>
                    <a:pt x="3" y="109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2" y="76"/>
                  </a:lnTo>
                  <a:lnTo>
                    <a:pt x="4" y="66"/>
                  </a:lnTo>
                  <a:lnTo>
                    <a:pt x="6" y="59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12" y="43"/>
                  </a:lnTo>
                  <a:lnTo>
                    <a:pt x="16" y="33"/>
                  </a:lnTo>
                  <a:lnTo>
                    <a:pt x="23" y="26"/>
                  </a:lnTo>
                  <a:lnTo>
                    <a:pt x="29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68" y="3"/>
                  </a:lnTo>
                  <a:lnTo>
                    <a:pt x="73" y="6"/>
                  </a:lnTo>
                  <a:lnTo>
                    <a:pt x="79" y="9"/>
                  </a:lnTo>
                  <a:lnTo>
                    <a:pt x="85" y="13"/>
                  </a:lnTo>
                  <a:lnTo>
                    <a:pt x="92" y="16"/>
                  </a:lnTo>
                  <a:lnTo>
                    <a:pt x="98" y="21"/>
                  </a:lnTo>
                  <a:lnTo>
                    <a:pt x="102" y="26"/>
                  </a:lnTo>
                  <a:lnTo>
                    <a:pt x="108" y="30"/>
                  </a:lnTo>
                  <a:lnTo>
                    <a:pt x="112" y="34"/>
                  </a:lnTo>
                  <a:lnTo>
                    <a:pt x="117" y="39"/>
                  </a:lnTo>
                  <a:lnTo>
                    <a:pt x="122" y="46"/>
                  </a:lnTo>
                  <a:lnTo>
                    <a:pt x="125" y="49"/>
                  </a:lnTo>
                  <a:lnTo>
                    <a:pt x="128" y="50"/>
                  </a:lnTo>
                  <a:lnTo>
                    <a:pt x="134" y="53"/>
                  </a:lnTo>
                  <a:lnTo>
                    <a:pt x="141" y="59"/>
                  </a:lnTo>
                  <a:lnTo>
                    <a:pt x="144" y="62"/>
                  </a:lnTo>
                  <a:lnTo>
                    <a:pt x="148" y="66"/>
                  </a:lnTo>
                  <a:lnTo>
                    <a:pt x="154" y="69"/>
                  </a:lnTo>
                  <a:lnTo>
                    <a:pt x="160" y="76"/>
                  </a:lnTo>
                  <a:lnTo>
                    <a:pt x="165" y="79"/>
                  </a:lnTo>
                  <a:lnTo>
                    <a:pt x="173" y="86"/>
                  </a:lnTo>
                  <a:lnTo>
                    <a:pt x="178" y="92"/>
                  </a:lnTo>
                  <a:lnTo>
                    <a:pt x="186" y="99"/>
                  </a:lnTo>
                  <a:lnTo>
                    <a:pt x="191" y="105"/>
                  </a:lnTo>
                  <a:lnTo>
                    <a:pt x="198" y="112"/>
                  </a:lnTo>
                  <a:lnTo>
                    <a:pt x="206" y="119"/>
                  </a:lnTo>
                  <a:lnTo>
                    <a:pt x="216" y="128"/>
                  </a:lnTo>
                  <a:lnTo>
                    <a:pt x="221" y="137"/>
                  </a:lnTo>
                  <a:lnTo>
                    <a:pt x="230" y="147"/>
                  </a:lnTo>
                  <a:lnTo>
                    <a:pt x="239" y="155"/>
                  </a:lnTo>
                  <a:lnTo>
                    <a:pt x="247" y="167"/>
                  </a:lnTo>
                  <a:lnTo>
                    <a:pt x="255" y="177"/>
                  </a:lnTo>
                  <a:lnTo>
                    <a:pt x="263" y="188"/>
                  </a:lnTo>
                  <a:lnTo>
                    <a:pt x="272" y="200"/>
                  </a:lnTo>
                  <a:lnTo>
                    <a:pt x="282" y="213"/>
                  </a:lnTo>
                  <a:lnTo>
                    <a:pt x="290" y="226"/>
                  </a:lnTo>
                  <a:lnTo>
                    <a:pt x="299" y="240"/>
                  </a:lnTo>
                  <a:lnTo>
                    <a:pt x="308" y="253"/>
                  </a:lnTo>
                  <a:lnTo>
                    <a:pt x="318" y="269"/>
                  </a:lnTo>
                  <a:lnTo>
                    <a:pt x="325" y="283"/>
                  </a:lnTo>
                  <a:lnTo>
                    <a:pt x="334" y="299"/>
                  </a:lnTo>
                  <a:lnTo>
                    <a:pt x="342" y="314"/>
                  </a:lnTo>
                  <a:lnTo>
                    <a:pt x="351" y="332"/>
                  </a:lnTo>
                  <a:lnTo>
                    <a:pt x="358" y="348"/>
                  </a:lnTo>
                  <a:lnTo>
                    <a:pt x="367" y="367"/>
                  </a:lnTo>
                  <a:lnTo>
                    <a:pt x="375" y="386"/>
                  </a:lnTo>
                  <a:lnTo>
                    <a:pt x="382" y="406"/>
                  </a:lnTo>
                  <a:lnTo>
                    <a:pt x="390" y="425"/>
                  </a:lnTo>
                  <a:lnTo>
                    <a:pt x="397" y="445"/>
                  </a:lnTo>
                  <a:lnTo>
                    <a:pt x="404" y="466"/>
                  </a:lnTo>
                  <a:lnTo>
                    <a:pt x="411" y="488"/>
                  </a:lnTo>
                  <a:lnTo>
                    <a:pt x="418" y="509"/>
                  </a:lnTo>
                  <a:lnTo>
                    <a:pt x="424" y="534"/>
                  </a:lnTo>
                  <a:lnTo>
                    <a:pt x="430" y="557"/>
                  </a:lnTo>
                  <a:lnTo>
                    <a:pt x="437" y="581"/>
                  </a:lnTo>
                  <a:lnTo>
                    <a:pt x="441" y="606"/>
                  </a:lnTo>
                  <a:lnTo>
                    <a:pt x="447" y="632"/>
                  </a:lnTo>
                  <a:lnTo>
                    <a:pt x="451" y="658"/>
                  </a:lnTo>
                  <a:lnTo>
                    <a:pt x="456" y="685"/>
                  </a:lnTo>
                  <a:lnTo>
                    <a:pt x="459" y="711"/>
                  </a:lnTo>
                  <a:lnTo>
                    <a:pt x="462" y="740"/>
                  </a:lnTo>
                  <a:lnTo>
                    <a:pt x="464" y="769"/>
                  </a:lnTo>
                  <a:lnTo>
                    <a:pt x="467" y="799"/>
                  </a:lnTo>
                  <a:lnTo>
                    <a:pt x="469" y="829"/>
                  </a:lnTo>
                  <a:lnTo>
                    <a:pt x="472" y="861"/>
                  </a:lnTo>
                  <a:lnTo>
                    <a:pt x="472" y="892"/>
                  </a:lnTo>
                  <a:lnTo>
                    <a:pt x="472" y="926"/>
                  </a:lnTo>
                  <a:lnTo>
                    <a:pt x="472" y="959"/>
                  </a:lnTo>
                  <a:lnTo>
                    <a:pt x="470" y="992"/>
                  </a:lnTo>
                  <a:lnTo>
                    <a:pt x="467" y="1026"/>
                  </a:lnTo>
                  <a:lnTo>
                    <a:pt x="467" y="1062"/>
                  </a:lnTo>
                  <a:lnTo>
                    <a:pt x="463" y="1068"/>
                  </a:lnTo>
                  <a:lnTo>
                    <a:pt x="457" y="1072"/>
                  </a:lnTo>
                  <a:lnTo>
                    <a:pt x="451" y="1074"/>
                  </a:lnTo>
                  <a:lnTo>
                    <a:pt x="449" y="1077"/>
                  </a:lnTo>
                  <a:lnTo>
                    <a:pt x="441" y="1077"/>
                  </a:lnTo>
                  <a:lnTo>
                    <a:pt x="436" y="1080"/>
                  </a:lnTo>
                  <a:lnTo>
                    <a:pt x="428" y="1080"/>
                  </a:lnTo>
                  <a:lnTo>
                    <a:pt x="421" y="1080"/>
                  </a:lnTo>
                  <a:lnTo>
                    <a:pt x="413" y="1080"/>
                  </a:lnTo>
                  <a:lnTo>
                    <a:pt x="405" y="1080"/>
                  </a:lnTo>
                  <a:lnTo>
                    <a:pt x="398" y="1080"/>
                  </a:lnTo>
                  <a:lnTo>
                    <a:pt x="390" y="1080"/>
                  </a:lnTo>
                  <a:lnTo>
                    <a:pt x="381" y="1080"/>
                  </a:lnTo>
                  <a:lnTo>
                    <a:pt x="374" y="1080"/>
                  </a:lnTo>
                  <a:lnTo>
                    <a:pt x="365" y="1080"/>
                  </a:lnTo>
                  <a:lnTo>
                    <a:pt x="355" y="1078"/>
                  </a:lnTo>
                  <a:lnTo>
                    <a:pt x="348" y="1077"/>
                  </a:lnTo>
                  <a:lnTo>
                    <a:pt x="339" y="1077"/>
                  </a:lnTo>
                  <a:lnTo>
                    <a:pt x="332" y="1077"/>
                  </a:lnTo>
                  <a:lnTo>
                    <a:pt x="325" y="1075"/>
                  </a:lnTo>
                  <a:lnTo>
                    <a:pt x="318" y="1074"/>
                  </a:lnTo>
                  <a:lnTo>
                    <a:pt x="312" y="1074"/>
                  </a:lnTo>
                  <a:lnTo>
                    <a:pt x="305" y="1072"/>
                  </a:lnTo>
                  <a:lnTo>
                    <a:pt x="299" y="1072"/>
                  </a:lnTo>
                  <a:lnTo>
                    <a:pt x="293" y="1071"/>
                  </a:lnTo>
                  <a:lnTo>
                    <a:pt x="290" y="1071"/>
                  </a:lnTo>
                  <a:lnTo>
                    <a:pt x="285" y="1071"/>
                  </a:lnTo>
                  <a:lnTo>
                    <a:pt x="283" y="10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Freeform 201"/>
            <p:cNvSpPr>
              <a:spLocks/>
            </p:cNvSpPr>
            <p:nvPr/>
          </p:nvSpPr>
          <p:spPr bwMode="auto">
            <a:xfrm>
              <a:off x="1074" y="3093"/>
              <a:ext cx="230" cy="353"/>
            </a:xfrm>
            <a:custGeom>
              <a:avLst/>
              <a:gdLst>
                <a:gd name="T0" fmla="*/ 0 w 460"/>
                <a:gd name="T1" fmla="*/ 1 h 705"/>
                <a:gd name="T2" fmla="*/ 0 w 460"/>
                <a:gd name="T3" fmla="*/ 1 h 705"/>
                <a:gd name="T4" fmla="*/ 0 w 460"/>
                <a:gd name="T5" fmla="*/ 1 h 705"/>
                <a:gd name="T6" fmla="*/ 1 w 460"/>
                <a:gd name="T7" fmla="*/ 1 h 705"/>
                <a:gd name="T8" fmla="*/ 1 w 460"/>
                <a:gd name="T9" fmla="*/ 1 h 705"/>
                <a:gd name="T10" fmla="*/ 1 w 460"/>
                <a:gd name="T11" fmla="*/ 1 h 705"/>
                <a:gd name="T12" fmla="*/ 1 w 460"/>
                <a:gd name="T13" fmla="*/ 1 h 705"/>
                <a:gd name="T14" fmla="*/ 1 w 460"/>
                <a:gd name="T15" fmla="*/ 1 h 705"/>
                <a:gd name="T16" fmla="*/ 1 w 460"/>
                <a:gd name="T17" fmla="*/ 1 h 705"/>
                <a:gd name="T18" fmla="*/ 1 w 460"/>
                <a:gd name="T19" fmla="*/ 1 h 705"/>
                <a:gd name="T20" fmla="*/ 1 w 460"/>
                <a:gd name="T21" fmla="*/ 1 h 705"/>
                <a:gd name="T22" fmla="*/ 1 w 460"/>
                <a:gd name="T23" fmla="*/ 1 h 705"/>
                <a:gd name="T24" fmla="*/ 1 w 460"/>
                <a:gd name="T25" fmla="*/ 1 h 705"/>
                <a:gd name="T26" fmla="*/ 1 w 460"/>
                <a:gd name="T27" fmla="*/ 1 h 705"/>
                <a:gd name="T28" fmla="*/ 1 w 460"/>
                <a:gd name="T29" fmla="*/ 1 h 705"/>
                <a:gd name="T30" fmla="*/ 1 w 460"/>
                <a:gd name="T31" fmla="*/ 1 h 705"/>
                <a:gd name="T32" fmla="*/ 1 w 460"/>
                <a:gd name="T33" fmla="*/ 1 h 705"/>
                <a:gd name="T34" fmla="*/ 1 w 460"/>
                <a:gd name="T35" fmla="*/ 1 h 705"/>
                <a:gd name="T36" fmla="*/ 1 w 460"/>
                <a:gd name="T37" fmla="*/ 1 h 705"/>
                <a:gd name="T38" fmla="*/ 1 w 460"/>
                <a:gd name="T39" fmla="*/ 1 h 705"/>
                <a:gd name="T40" fmla="*/ 1 w 460"/>
                <a:gd name="T41" fmla="*/ 1 h 705"/>
                <a:gd name="T42" fmla="*/ 1 w 460"/>
                <a:gd name="T43" fmla="*/ 1 h 705"/>
                <a:gd name="T44" fmla="*/ 1 w 460"/>
                <a:gd name="T45" fmla="*/ 1 h 705"/>
                <a:gd name="T46" fmla="*/ 1 w 460"/>
                <a:gd name="T47" fmla="*/ 1 h 705"/>
                <a:gd name="T48" fmla="*/ 1 w 460"/>
                <a:gd name="T49" fmla="*/ 1 h 705"/>
                <a:gd name="T50" fmla="*/ 1 w 460"/>
                <a:gd name="T51" fmla="*/ 1 h 705"/>
                <a:gd name="T52" fmla="*/ 1 w 460"/>
                <a:gd name="T53" fmla="*/ 1 h 705"/>
                <a:gd name="T54" fmla="*/ 1 w 460"/>
                <a:gd name="T55" fmla="*/ 1 h 705"/>
                <a:gd name="T56" fmla="*/ 1 w 460"/>
                <a:gd name="T57" fmla="*/ 1 h 705"/>
                <a:gd name="T58" fmla="*/ 1 w 460"/>
                <a:gd name="T59" fmla="*/ 1 h 705"/>
                <a:gd name="T60" fmla="*/ 1 w 460"/>
                <a:gd name="T61" fmla="*/ 1 h 705"/>
                <a:gd name="T62" fmla="*/ 1 w 460"/>
                <a:gd name="T63" fmla="*/ 1 h 705"/>
                <a:gd name="T64" fmla="*/ 1 w 460"/>
                <a:gd name="T65" fmla="*/ 1 h 705"/>
                <a:gd name="T66" fmla="*/ 1 w 460"/>
                <a:gd name="T67" fmla="*/ 1 h 705"/>
                <a:gd name="T68" fmla="*/ 1 w 460"/>
                <a:gd name="T69" fmla="*/ 1 h 705"/>
                <a:gd name="T70" fmla="*/ 1 w 460"/>
                <a:gd name="T71" fmla="*/ 1 h 705"/>
                <a:gd name="T72" fmla="*/ 1 w 460"/>
                <a:gd name="T73" fmla="*/ 1 h 705"/>
                <a:gd name="T74" fmla="*/ 1 w 460"/>
                <a:gd name="T75" fmla="*/ 1 h 705"/>
                <a:gd name="T76" fmla="*/ 1 w 460"/>
                <a:gd name="T77" fmla="*/ 1 h 705"/>
                <a:gd name="T78" fmla="*/ 1 w 460"/>
                <a:gd name="T79" fmla="*/ 1 h 705"/>
                <a:gd name="T80" fmla="*/ 1 w 460"/>
                <a:gd name="T81" fmla="*/ 1 h 705"/>
                <a:gd name="T82" fmla="*/ 1 w 460"/>
                <a:gd name="T83" fmla="*/ 1 h 705"/>
                <a:gd name="T84" fmla="*/ 1 w 460"/>
                <a:gd name="T85" fmla="*/ 1 h 705"/>
                <a:gd name="T86" fmla="*/ 1 w 460"/>
                <a:gd name="T87" fmla="*/ 1 h 705"/>
                <a:gd name="T88" fmla="*/ 1 w 460"/>
                <a:gd name="T89" fmla="*/ 1 h 705"/>
                <a:gd name="T90" fmla="*/ 1 w 460"/>
                <a:gd name="T91" fmla="*/ 1 h 705"/>
                <a:gd name="T92" fmla="*/ 1 w 460"/>
                <a:gd name="T93" fmla="*/ 1 h 705"/>
                <a:gd name="T94" fmla="*/ 1 w 460"/>
                <a:gd name="T95" fmla="*/ 1 h 705"/>
                <a:gd name="T96" fmla="*/ 1 w 460"/>
                <a:gd name="T97" fmla="*/ 1 h 705"/>
                <a:gd name="T98" fmla="*/ 1 w 460"/>
                <a:gd name="T99" fmla="*/ 1 h 705"/>
                <a:gd name="T100" fmla="*/ 1 w 460"/>
                <a:gd name="T101" fmla="*/ 1 h 705"/>
                <a:gd name="T102" fmla="*/ 1 w 460"/>
                <a:gd name="T103" fmla="*/ 1 h 705"/>
                <a:gd name="T104" fmla="*/ 1 w 460"/>
                <a:gd name="T105" fmla="*/ 1 h 705"/>
                <a:gd name="T106" fmla="*/ 1 w 460"/>
                <a:gd name="T107" fmla="*/ 1 h 705"/>
                <a:gd name="T108" fmla="*/ 1 w 460"/>
                <a:gd name="T109" fmla="*/ 1 h 705"/>
                <a:gd name="T110" fmla="*/ 1 w 460"/>
                <a:gd name="T111" fmla="*/ 1 h 705"/>
                <a:gd name="T112" fmla="*/ 1 w 460"/>
                <a:gd name="T113" fmla="*/ 1 h 705"/>
                <a:gd name="T114" fmla="*/ 1 w 460"/>
                <a:gd name="T115" fmla="*/ 1 h 705"/>
                <a:gd name="T116" fmla="*/ 1 w 460"/>
                <a:gd name="T117" fmla="*/ 1 h 705"/>
                <a:gd name="T118" fmla="*/ 1 w 460"/>
                <a:gd name="T119" fmla="*/ 1 h 705"/>
                <a:gd name="T120" fmla="*/ 0 w 460"/>
                <a:gd name="T121" fmla="*/ 1 h 7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0"/>
                <a:gd name="T184" fmla="*/ 0 h 705"/>
                <a:gd name="T185" fmla="*/ 460 w 460"/>
                <a:gd name="T186" fmla="*/ 705 h 7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0" h="705">
                  <a:moveTo>
                    <a:pt x="0" y="695"/>
                  </a:moveTo>
                  <a:lnTo>
                    <a:pt x="0" y="692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62"/>
                  </a:lnTo>
                  <a:lnTo>
                    <a:pt x="2" y="656"/>
                  </a:lnTo>
                  <a:lnTo>
                    <a:pt x="3" y="649"/>
                  </a:lnTo>
                  <a:lnTo>
                    <a:pt x="3" y="642"/>
                  </a:lnTo>
                  <a:lnTo>
                    <a:pt x="3" y="635"/>
                  </a:lnTo>
                  <a:lnTo>
                    <a:pt x="5" y="626"/>
                  </a:lnTo>
                  <a:lnTo>
                    <a:pt x="8" y="619"/>
                  </a:lnTo>
                  <a:lnTo>
                    <a:pt x="8" y="609"/>
                  </a:lnTo>
                  <a:lnTo>
                    <a:pt x="9" y="600"/>
                  </a:lnTo>
                  <a:lnTo>
                    <a:pt x="10" y="590"/>
                  </a:lnTo>
                  <a:lnTo>
                    <a:pt x="12" y="581"/>
                  </a:lnTo>
                  <a:lnTo>
                    <a:pt x="13" y="570"/>
                  </a:lnTo>
                  <a:lnTo>
                    <a:pt x="15" y="558"/>
                  </a:lnTo>
                  <a:lnTo>
                    <a:pt x="18" y="548"/>
                  </a:lnTo>
                  <a:lnTo>
                    <a:pt x="21" y="537"/>
                  </a:lnTo>
                  <a:lnTo>
                    <a:pt x="23" y="525"/>
                  </a:lnTo>
                  <a:lnTo>
                    <a:pt x="25" y="512"/>
                  </a:lnTo>
                  <a:lnTo>
                    <a:pt x="28" y="501"/>
                  </a:lnTo>
                  <a:lnTo>
                    <a:pt x="32" y="488"/>
                  </a:lnTo>
                  <a:lnTo>
                    <a:pt x="35" y="475"/>
                  </a:lnTo>
                  <a:lnTo>
                    <a:pt x="38" y="462"/>
                  </a:lnTo>
                  <a:lnTo>
                    <a:pt x="42" y="449"/>
                  </a:lnTo>
                  <a:lnTo>
                    <a:pt x="46" y="437"/>
                  </a:lnTo>
                  <a:lnTo>
                    <a:pt x="51" y="423"/>
                  </a:lnTo>
                  <a:lnTo>
                    <a:pt x="55" y="409"/>
                  </a:lnTo>
                  <a:lnTo>
                    <a:pt x="59" y="394"/>
                  </a:lnTo>
                  <a:lnTo>
                    <a:pt x="65" y="381"/>
                  </a:lnTo>
                  <a:lnTo>
                    <a:pt x="71" y="367"/>
                  </a:lnTo>
                  <a:lnTo>
                    <a:pt x="75" y="352"/>
                  </a:lnTo>
                  <a:lnTo>
                    <a:pt x="81" y="338"/>
                  </a:lnTo>
                  <a:lnTo>
                    <a:pt x="88" y="325"/>
                  </a:lnTo>
                  <a:lnTo>
                    <a:pt x="94" y="309"/>
                  </a:lnTo>
                  <a:lnTo>
                    <a:pt x="100" y="295"/>
                  </a:lnTo>
                  <a:lnTo>
                    <a:pt x="107" y="280"/>
                  </a:lnTo>
                  <a:lnTo>
                    <a:pt x="115" y="266"/>
                  </a:lnTo>
                  <a:lnTo>
                    <a:pt x="124" y="252"/>
                  </a:lnTo>
                  <a:lnTo>
                    <a:pt x="131" y="237"/>
                  </a:lnTo>
                  <a:lnTo>
                    <a:pt x="140" y="223"/>
                  </a:lnTo>
                  <a:lnTo>
                    <a:pt x="150" y="210"/>
                  </a:lnTo>
                  <a:lnTo>
                    <a:pt x="159" y="194"/>
                  </a:lnTo>
                  <a:lnTo>
                    <a:pt x="167" y="181"/>
                  </a:lnTo>
                  <a:lnTo>
                    <a:pt x="177" y="167"/>
                  </a:lnTo>
                  <a:lnTo>
                    <a:pt x="187" y="152"/>
                  </a:lnTo>
                  <a:lnTo>
                    <a:pt x="197" y="138"/>
                  </a:lnTo>
                  <a:lnTo>
                    <a:pt x="209" y="124"/>
                  </a:lnTo>
                  <a:lnTo>
                    <a:pt x="220" y="111"/>
                  </a:lnTo>
                  <a:lnTo>
                    <a:pt x="233" y="98"/>
                  </a:lnTo>
                  <a:lnTo>
                    <a:pt x="245" y="83"/>
                  </a:lnTo>
                  <a:lnTo>
                    <a:pt x="256" y="70"/>
                  </a:lnTo>
                  <a:lnTo>
                    <a:pt x="269" y="59"/>
                  </a:lnTo>
                  <a:lnTo>
                    <a:pt x="285" y="47"/>
                  </a:lnTo>
                  <a:lnTo>
                    <a:pt x="298" y="34"/>
                  </a:lnTo>
                  <a:lnTo>
                    <a:pt x="312" y="23"/>
                  </a:lnTo>
                  <a:lnTo>
                    <a:pt x="328" y="10"/>
                  </a:lnTo>
                  <a:lnTo>
                    <a:pt x="344" y="0"/>
                  </a:lnTo>
                  <a:lnTo>
                    <a:pt x="460" y="37"/>
                  </a:lnTo>
                  <a:lnTo>
                    <a:pt x="459" y="37"/>
                  </a:lnTo>
                  <a:lnTo>
                    <a:pt x="458" y="40"/>
                  </a:lnTo>
                  <a:lnTo>
                    <a:pt x="453" y="43"/>
                  </a:lnTo>
                  <a:lnTo>
                    <a:pt x="449" y="49"/>
                  </a:lnTo>
                  <a:lnTo>
                    <a:pt x="442" y="53"/>
                  </a:lnTo>
                  <a:lnTo>
                    <a:pt x="436" y="62"/>
                  </a:lnTo>
                  <a:lnTo>
                    <a:pt x="432" y="66"/>
                  </a:lnTo>
                  <a:lnTo>
                    <a:pt x="427" y="70"/>
                  </a:lnTo>
                  <a:lnTo>
                    <a:pt x="423" y="76"/>
                  </a:lnTo>
                  <a:lnTo>
                    <a:pt x="420" y="82"/>
                  </a:lnTo>
                  <a:lnTo>
                    <a:pt x="413" y="88"/>
                  </a:lnTo>
                  <a:lnTo>
                    <a:pt x="409" y="93"/>
                  </a:lnTo>
                  <a:lnTo>
                    <a:pt x="403" y="99"/>
                  </a:lnTo>
                  <a:lnTo>
                    <a:pt x="399" y="106"/>
                  </a:lnTo>
                  <a:lnTo>
                    <a:pt x="393" y="112"/>
                  </a:lnTo>
                  <a:lnTo>
                    <a:pt x="387" y="121"/>
                  </a:lnTo>
                  <a:lnTo>
                    <a:pt x="381" y="126"/>
                  </a:lnTo>
                  <a:lnTo>
                    <a:pt x="376" y="137"/>
                  </a:lnTo>
                  <a:lnTo>
                    <a:pt x="370" y="144"/>
                  </a:lnTo>
                  <a:lnTo>
                    <a:pt x="363" y="152"/>
                  </a:lnTo>
                  <a:lnTo>
                    <a:pt x="357" y="161"/>
                  </a:lnTo>
                  <a:lnTo>
                    <a:pt x="351" y="171"/>
                  </a:lnTo>
                  <a:lnTo>
                    <a:pt x="345" y="181"/>
                  </a:lnTo>
                  <a:lnTo>
                    <a:pt x="340" y="191"/>
                  </a:lnTo>
                  <a:lnTo>
                    <a:pt x="332" y="201"/>
                  </a:lnTo>
                  <a:lnTo>
                    <a:pt x="327" y="213"/>
                  </a:lnTo>
                  <a:lnTo>
                    <a:pt x="320" y="223"/>
                  </a:lnTo>
                  <a:lnTo>
                    <a:pt x="312" y="234"/>
                  </a:lnTo>
                  <a:lnTo>
                    <a:pt x="307" y="244"/>
                  </a:lnTo>
                  <a:lnTo>
                    <a:pt x="299" y="257"/>
                  </a:lnTo>
                  <a:lnTo>
                    <a:pt x="294" y="269"/>
                  </a:lnTo>
                  <a:lnTo>
                    <a:pt x="286" y="280"/>
                  </a:lnTo>
                  <a:lnTo>
                    <a:pt x="279" y="293"/>
                  </a:lnTo>
                  <a:lnTo>
                    <a:pt x="274" y="308"/>
                  </a:lnTo>
                  <a:lnTo>
                    <a:pt x="266" y="319"/>
                  </a:lnTo>
                  <a:lnTo>
                    <a:pt x="261" y="334"/>
                  </a:lnTo>
                  <a:lnTo>
                    <a:pt x="255" y="347"/>
                  </a:lnTo>
                  <a:lnTo>
                    <a:pt x="249" y="361"/>
                  </a:lnTo>
                  <a:lnTo>
                    <a:pt x="243" y="375"/>
                  </a:lnTo>
                  <a:lnTo>
                    <a:pt x="236" y="391"/>
                  </a:lnTo>
                  <a:lnTo>
                    <a:pt x="230" y="406"/>
                  </a:lnTo>
                  <a:lnTo>
                    <a:pt x="226" y="422"/>
                  </a:lnTo>
                  <a:lnTo>
                    <a:pt x="220" y="437"/>
                  </a:lnTo>
                  <a:lnTo>
                    <a:pt x="213" y="452"/>
                  </a:lnTo>
                  <a:lnTo>
                    <a:pt x="209" y="468"/>
                  </a:lnTo>
                  <a:lnTo>
                    <a:pt x="203" y="485"/>
                  </a:lnTo>
                  <a:lnTo>
                    <a:pt x="197" y="502"/>
                  </a:lnTo>
                  <a:lnTo>
                    <a:pt x="193" y="518"/>
                  </a:lnTo>
                  <a:lnTo>
                    <a:pt x="189" y="537"/>
                  </a:lnTo>
                  <a:lnTo>
                    <a:pt x="184" y="555"/>
                  </a:lnTo>
                  <a:lnTo>
                    <a:pt x="180" y="573"/>
                  </a:lnTo>
                  <a:lnTo>
                    <a:pt x="176" y="590"/>
                  </a:lnTo>
                  <a:lnTo>
                    <a:pt x="173" y="609"/>
                  </a:lnTo>
                  <a:lnTo>
                    <a:pt x="170" y="627"/>
                  </a:lnTo>
                  <a:lnTo>
                    <a:pt x="167" y="646"/>
                  </a:lnTo>
                  <a:lnTo>
                    <a:pt x="163" y="666"/>
                  </a:lnTo>
                  <a:lnTo>
                    <a:pt x="160" y="685"/>
                  </a:lnTo>
                  <a:lnTo>
                    <a:pt x="160" y="705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202"/>
            <p:cNvSpPr>
              <a:spLocks/>
            </p:cNvSpPr>
            <p:nvPr/>
          </p:nvSpPr>
          <p:spPr bwMode="auto">
            <a:xfrm>
              <a:off x="444" y="2487"/>
              <a:ext cx="685" cy="657"/>
            </a:xfrm>
            <a:custGeom>
              <a:avLst/>
              <a:gdLst>
                <a:gd name="T0" fmla="*/ 1 w 1370"/>
                <a:gd name="T1" fmla="*/ 0 h 1316"/>
                <a:gd name="T2" fmla="*/ 1 w 1370"/>
                <a:gd name="T3" fmla="*/ 0 h 1316"/>
                <a:gd name="T4" fmla="*/ 1 w 1370"/>
                <a:gd name="T5" fmla="*/ 0 h 1316"/>
                <a:gd name="T6" fmla="*/ 1 w 1370"/>
                <a:gd name="T7" fmla="*/ 0 h 1316"/>
                <a:gd name="T8" fmla="*/ 1 w 1370"/>
                <a:gd name="T9" fmla="*/ 0 h 1316"/>
                <a:gd name="T10" fmla="*/ 1 w 1370"/>
                <a:gd name="T11" fmla="*/ 0 h 1316"/>
                <a:gd name="T12" fmla="*/ 1 w 1370"/>
                <a:gd name="T13" fmla="*/ 0 h 1316"/>
                <a:gd name="T14" fmla="*/ 1 w 1370"/>
                <a:gd name="T15" fmla="*/ 0 h 1316"/>
                <a:gd name="T16" fmla="*/ 1 w 1370"/>
                <a:gd name="T17" fmla="*/ 0 h 1316"/>
                <a:gd name="T18" fmla="*/ 1 w 1370"/>
                <a:gd name="T19" fmla="*/ 0 h 1316"/>
                <a:gd name="T20" fmla="*/ 1 w 1370"/>
                <a:gd name="T21" fmla="*/ 0 h 1316"/>
                <a:gd name="T22" fmla="*/ 1 w 1370"/>
                <a:gd name="T23" fmla="*/ 0 h 1316"/>
                <a:gd name="T24" fmla="*/ 1 w 1370"/>
                <a:gd name="T25" fmla="*/ 0 h 1316"/>
                <a:gd name="T26" fmla="*/ 1 w 1370"/>
                <a:gd name="T27" fmla="*/ 0 h 1316"/>
                <a:gd name="T28" fmla="*/ 1 w 1370"/>
                <a:gd name="T29" fmla="*/ 0 h 1316"/>
                <a:gd name="T30" fmla="*/ 1 w 1370"/>
                <a:gd name="T31" fmla="*/ 0 h 1316"/>
                <a:gd name="T32" fmla="*/ 1 w 1370"/>
                <a:gd name="T33" fmla="*/ 0 h 1316"/>
                <a:gd name="T34" fmla="*/ 1 w 1370"/>
                <a:gd name="T35" fmla="*/ 0 h 1316"/>
                <a:gd name="T36" fmla="*/ 1 w 1370"/>
                <a:gd name="T37" fmla="*/ 0 h 1316"/>
                <a:gd name="T38" fmla="*/ 1 w 1370"/>
                <a:gd name="T39" fmla="*/ 0 h 1316"/>
                <a:gd name="T40" fmla="*/ 1 w 1370"/>
                <a:gd name="T41" fmla="*/ 0 h 1316"/>
                <a:gd name="T42" fmla="*/ 1 w 1370"/>
                <a:gd name="T43" fmla="*/ 0 h 1316"/>
                <a:gd name="T44" fmla="*/ 1 w 1370"/>
                <a:gd name="T45" fmla="*/ 0 h 1316"/>
                <a:gd name="T46" fmla="*/ 1 w 1370"/>
                <a:gd name="T47" fmla="*/ 0 h 1316"/>
                <a:gd name="T48" fmla="*/ 1 w 1370"/>
                <a:gd name="T49" fmla="*/ 0 h 1316"/>
                <a:gd name="T50" fmla="*/ 1 w 1370"/>
                <a:gd name="T51" fmla="*/ 0 h 1316"/>
                <a:gd name="T52" fmla="*/ 1 w 1370"/>
                <a:gd name="T53" fmla="*/ 0 h 1316"/>
                <a:gd name="T54" fmla="*/ 1 w 1370"/>
                <a:gd name="T55" fmla="*/ 0 h 1316"/>
                <a:gd name="T56" fmla="*/ 1 w 1370"/>
                <a:gd name="T57" fmla="*/ 0 h 1316"/>
                <a:gd name="T58" fmla="*/ 1 w 1370"/>
                <a:gd name="T59" fmla="*/ 0 h 1316"/>
                <a:gd name="T60" fmla="*/ 1 w 1370"/>
                <a:gd name="T61" fmla="*/ 0 h 1316"/>
                <a:gd name="T62" fmla="*/ 1 w 1370"/>
                <a:gd name="T63" fmla="*/ 0 h 1316"/>
                <a:gd name="T64" fmla="*/ 1 w 1370"/>
                <a:gd name="T65" fmla="*/ 0 h 1316"/>
                <a:gd name="T66" fmla="*/ 1 w 1370"/>
                <a:gd name="T67" fmla="*/ 0 h 1316"/>
                <a:gd name="T68" fmla="*/ 1 w 1370"/>
                <a:gd name="T69" fmla="*/ 0 h 1316"/>
                <a:gd name="T70" fmla="*/ 0 w 1370"/>
                <a:gd name="T71" fmla="*/ 0 h 1316"/>
                <a:gd name="T72" fmla="*/ 1 w 1370"/>
                <a:gd name="T73" fmla="*/ 0 h 1316"/>
                <a:gd name="T74" fmla="*/ 1 w 1370"/>
                <a:gd name="T75" fmla="*/ 0 h 1316"/>
                <a:gd name="T76" fmla="*/ 1 w 1370"/>
                <a:gd name="T77" fmla="*/ 0 h 1316"/>
                <a:gd name="T78" fmla="*/ 1 w 1370"/>
                <a:gd name="T79" fmla="*/ 0 h 1316"/>
                <a:gd name="T80" fmla="*/ 1 w 1370"/>
                <a:gd name="T81" fmla="*/ 0 h 1316"/>
                <a:gd name="T82" fmla="*/ 1 w 1370"/>
                <a:gd name="T83" fmla="*/ 0 h 1316"/>
                <a:gd name="T84" fmla="*/ 1 w 1370"/>
                <a:gd name="T85" fmla="*/ 0 h 1316"/>
                <a:gd name="T86" fmla="*/ 1 w 1370"/>
                <a:gd name="T87" fmla="*/ 0 h 1316"/>
                <a:gd name="T88" fmla="*/ 1 w 1370"/>
                <a:gd name="T89" fmla="*/ 1 h 1316"/>
                <a:gd name="T90" fmla="*/ 1 w 1370"/>
                <a:gd name="T91" fmla="*/ 1 h 1316"/>
                <a:gd name="T92" fmla="*/ 1 w 1370"/>
                <a:gd name="T93" fmla="*/ 1 h 1316"/>
                <a:gd name="T94" fmla="*/ 1 w 1370"/>
                <a:gd name="T95" fmla="*/ 1 h 1316"/>
                <a:gd name="T96" fmla="*/ 1 w 1370"/>
                <a:gd name="T97" fmla="*/ 1 h 1316"/>
                <a:gd name="T98" fmla="*/ 1 w 1370"/>
                <a:gd name="T99" fmla="*/ 1 h 1316"/>
                <a:gd name="T100" fmla="*/ 1 w 1370"/>
                <a:gd name="T101" fmla="*/ 1 h 1316"/>
                <a:gd name="T102" fmla="*/ 1 w 1370"/>
                <a:gd name="T103" fmla="*/ 1 h 1316"/>
                <a:gd name="T104" fmla="*/ 1 w 1370"/>
                <a:gd name="T105" fmla="*/ 1 h 1316"/>
                <a:gd name="T106" fmla="*/ 1 w 1370"/>
                <a:gd name="T107" fmla="*/ 1 h 1316"/>
                <a:gd name="T108" fmla="*/ 1 w 1370"/>
                <a:gd name="T109" fmla="*/ 1 h 1316"/>
                <a:gd name="T110" fmla="*/ 1 w 1370"/>
                <a:gd name="T111" fmla="*/ 1 h 1316"/>
                <a:gd name="T112" fmla="*/ 1 w 1370"/>
                <a:gd name="T113" fmla="*/ 0 h 1316"/>
                <a:gd name="T114" fmla="*/ 1 w 1370"/>
                <a:gd name="T115" fmla="*/ 0 h 13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0"/>
                <a:gd name="T175" fmla="*/ 0 h 1316"/>
                <a:gd name="T176" fmla="*/ 1370 w 1370"/>
                <a:gd name="T177" fmla="*/ 1316 h 13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0" h="1316">
                  <a:moveTo>
                    <a:pt x="960" y="972"/>
                  </a:moveTo>
                  <a:lnTo>
                    <a:pt x="963" y="972"/>
                  </a:lnTo>
                  <a:lnTo>
                    <a:pt x="967" y="972"/>
                  </a:lnTo>
                  <a:lnTo>
                    <a:pt x="974" y="972"/>
                  </a:lnTo>
                  <a:lnTo>
                    <a:pt x="983" y="972"/>
                  </a:lnTo>
                  <a:lnTo>
                    <a:pt x="992" y="972"/>
                  </a:lnTo>
                  <a:lnTo>
                    <a:pt x="997" y="972"/>
                  </a:lnTo>
                  <a:lnTo>
                    <a:pt x="1003" y="972"/>
                  </a:lnTo>
                  <a:lnTo>
                    <a:pt x="1009" y="972"/>
                  </a:lnTo>
                  <a:lnTo>
                    <a:pt x="1016" y="972"/>
                  </a:lnTo>
                  <a:lnTo>
                    <a:pt x="1022" y="970"/>
                  </a:lnTo>
                  <a:lnTo>
                    <a:pt x="1028" y="970"/>
                  </a:lnTo>
                  <a:lnTo>
                    <a:pt x="1035" y="970"/>
                  </a:lnTo>
                  <a:lnTo>
                    <a:pt x="1043" y="970"/>
                  </a:lnTo>
                  <a:lnTo>
                    <a:pt x="1051" y="969"/>
                  </a:lnTo>
                  <a:lnTo>
                    <a:pt x="1058" y="968"/>
                  </a:lnTo>
                  <a:lnTo>
                    <a:pt x="1065" y="966"/>
                  </a:lnTo>
                  <a:lnTo>
                    <a:pt x="1074" y="966"/>
                  </a:lnTo>
                  <a:lnTo>
                    <a:pt x="1082" y="963"/>
                  </a:lnTo>
                  <a:lnTo>
                    <a:pt x="1091" y="963"/>
                  </a:lnTo>
                  <a:lnTo>
                    <a:pt x="1098" y="960"/>
                  </a:lnTo>
                  <a:lnTo>
                    <a:pt x="1107" y="960"/>
                  </a:lnTo>
                  <a:lnTo>
                    <a:pt x="1117" y="958"/>
                  </a:lnTo>
                  <a:lnTo>
                    <a:pt x="1125" y="956"/>
                  </a:lnTo>
                  <a:lnTo>
                    <a:pt x="1134" y="953"/>
                  </a:lnTo>
                  <a:lnTo>
                    <a:pt x="1144" y="952"/>
                  </a:lnTo>
                  <a:lnTo>
                    <a:pt x="1151" y="947"/>
                  </a:lnTo>
                  <a:lnTo>
                    <a:pt x="1161" y="945"/>
                  </a:lnTo>
                  <a:lnTo>
                    <a:pt x="1170" y="942"/>
                  </a:lnTo>
                  <a:lnTo>
                    <a:pt x="1178" y="939"/>
                  </a:lnTo>
                  <a:lnTo>
                    <a:pt x="1187" y="934"/>
                  </a:lnTo>
                  <a:lnTo>
                    <a:pt x="1196" y="930"/>
                  </a:lnTo>
                  <a:lnTo>
                    <a:pt x="1204" y="926"/>
                  </a:lnTo>
                  <a:lnTo>
                    <a:pt x="1213" y="923"/>
                  </a:lnTo>
                  <a:lnTo>
                    <a:pt x="1222" y="917"/>
                  </a:lnTo>
                  <a:lnTo>
                    <a:pt x="1230" y="913"/>
                  </a:lnTo>
                  <a:lnTo>
                    <a:pt x="1239" y="907"/>
                  </a:lnTo>
                  <a:lnTo>
                    <a:pt x="1247" y="901"/>
                  </a:lnTo>
                  <a:lnTo>
                    <a:pt x="1256" y="896"/>
                  </a:lnTo>
                  <a:lnTo>
                    <a:pt x="1263" y="890"/>
                  </a:lnTo>
                  <a:lnTo>
                    <a:pt x="1272" y="883"/>
                  </a:lnTo>
                  <a:lnTo>
                    <a:pt x="1281" y="875"/>
                  </a:lnTo>
                  <a:lnTo>
                    <a:pt x="1286" y="868"/>
                  </a:lnTo>
                  <a:lnTo>
                    <a:pt x="1293" y="860"/>
                  </a:lnTo>
                  <a:lnTo>
                    <a:pt x="1301" y="852"/>
                  </a:lnTo>
                  <a:lnTo>
                    <a:pt x="1306" y="844"/>
                  </a:lnTo>
                  <a:lnTo>
                    <a:pt x="1314" y="835"/>
                  </a:lnTo>
                  <a:lnTo>
                    <a:pt x="1319" y="825"/>
                  </a:lnTo>
                  <a:lnTo>
                    <a:pt x="1325" y="816"/>
                  </a:lnTo>
                  <a:lnTo>
                    <a:pt x="1332" y="806"/>
                  </a:lnTo>
                  <a:lnTo>
                    <a:pt x="1337" y="796"/>
                  </a:lnTo>
                  <a:lnTo>
                    <a:pt x="1341" y="786"/>
                  </a:lnTo>
                  <a:lnTo>
                    <a:pt x="1345" y="775"/>
                  </a:lnTo>
                  <a:lnTo>
                    <a:pt x="1350" y="763"/>
                  </a:lnTo>
                  <a:lnTo>
                    <a:pt x="1354" y="750"/>
                  </a:lnTo>
                  <a:lnTo>
                    <a:pt x="1357" y="739"/>
                  </a:lnTo>
                  <a:lnTo>
                    <a:pt x="1360" y="726"/>
                  </a:lnTo>
                  <a:lnTo>
                    <a:pt x="1364" y="713"/>
                  </a:lnTo>
                  <a:lnTo>
                    <a:pt x="1364" y="698"/>
                  </a:lnTo>
                  <a:lnTo>
                    <a:pt x="1365" y="685"/>
                  </a:lnTo>
                  <a:lnTo>
                    <a:pt x="1367" y="671"/>
                  </a:lnTo>
                  <a:lnTo>
                    <a:pt x="1368" y="658"/>
                  </a:lnTo>
                  <a:lnTo>
                    <a:pt x="1368" y="644"/>
                  </a:lnTo>
                  <a:lnTo>
                    <a:pt x="1368" y="631"/>
                  </a:lnTo>
                  <a:lnTo>
                    <a:pt x="1368" y="618"/>
                  </a:lnTo>
                  <a:lnTo>
                    <a:pt x="1370" y="605"/>
                  </a:lnTo>
                  <a:lnTo>
                    <a:pt x="1367" y="592"/>
                  </a:lnTo>
                  <a:lnTo>
                    <a:pt x="1367" y="579"/>
                  </a:lnTo>
                  <a:lnTo>
                    <a:pt x="1364" y="566"/>
                  </a:lnTo>
                  <a:lnTo>
                    <a:pt x="1364" y="554"/>
                  </a:lnTo>
                  <a:lnTo>
                    <a:pt x="1361" y="541"/>
                  </a:lnTo>
                  <a:lnTo>
                    <a:pt x="1360" y="529"/>
                  </a:lnTo>
                  <a:lnTo>
                    <a:pt x="1357" y="517"/>
                  </a:lnTo>
                  <a:lnTo>
                    <a:pt x="1354" y="505"/>
                  </a:lnTo>
                  <a:lnTo>
                    <a:pt x="1350" y="494"/>
                  </a:lnTo>
                  <a:lnTo>
                    <a:pt x="1347" y="481"/>
                  </a:lnTo>
                  <a:lnTo>
                    <a:pt x="1341" y="470"/>
                  </a:lnTo>
                  <a:lnTo>
                    <a:pt x="1337" y="459"/>
                  </a:lnTo>
                  <a:lnTo>
                    <a:pt x="1332" y="448"/>
                  </a:lnTo>
                  <a:lnTo>
                    <a:pt x="1327" y="438"/>
                  </a:lnTo>
                  <a:lnTo>
                    <a:pt x="1322" y="426"/>
                  </a:lnTo>
                  <a:lnTo>
                    <a:pt x="1316" y="418"/>
                  </a:lnTo>
                  <a:lnTo>
                    <a:pt x="1311" y="406"/>
                  </a:lnTo>
                  <a:lnTo>
                    <a:pt x="1304" y="396"/>
                  </a:lnTo>
                  <a:lnTo>
                    <a:pt x="1296" y="387"/>
                  </a:lnTo>
                  <a:lnTo>
                    <a:pt x="1291" y="377"/>
                  </a:lnTo>
                  <a:lnTo>
                    <a:pt x="1283" y="369"/>
                  </a:lnTo>
                  <a:lnTo>
                    <a:pt x="1276" y="360"/>
                  </a:lnTo>
                  <a:lnTo>
                    <a:pt x="1268" y="351"/>
                  </a:lnTo>
                  <a:lnTo>
                    <a:pt x="1260" y="344"/>
                  </a:lnTo>
                  <a:lnTo>
                    <a:pt x="1252" y="334"/>
                  </a:lnTo>
                  <a:lnTo>
                    <a:pt x="1243" y="327"/>
                  </a:lnTo>
                  <a:lnTo>
                    <a:pt x="1233" y="320"/>
                  </a:lnTo>
                  <a:lnTo>
                    <a:pt x="1224" y="313"/>
                  </a:lnTo>
                  <a:lnTo>
                    <a:pt x="1213" y="305"/>
                  </a:lnTo>
                  <a:lnTo>
                    <a:pt x="1204" y="300"/>
                  </a:lnTo>
                  <a:lnTo>
                    <a:pt x="1194" y="294"/>
                  </a:lnTo>
                  <a:lnTo>
                    <a:pt x="1184" y="288"/>
                  </a:lnTo>
                  <a:lnTo>
                    <a:pt x="1171" y="282"/>
                  </a:lnTo>
                  <a:lnTo>
                    <a:pt x="1161" y="278"/>
                  </a:lnTo>
                  <a:lnTo>
                    <a:pt x="1148" y="272"/>
                  </a:lnTo>
                  <a:lnTo>
                    <a:pt x="1137" y="269"/>
                  </a:lnTo>
                  <a:lnTo>
                    <a:pt x="1124" y="265"/>
                  </a:lnTo>
                  <a:lnTo>
                    <a:pt x="1112" y="262"/>
                  </a:lnTo>
                  <a:lnTo>
                    <a:pt x="1099" y="259"/>
                  </a:lnTo>
                  <a:lnTo>
                    <a:pt x="1088" y="258"/>
                  </a:lnTo>
                  <a:lnTo>
                    <a:pt x="1074" y="254"/>
                  </a:lnTo>
                  <a:lnTo>
                    <a:pt x="1059" y="252"/>
                  </a:lnTo>
                  <a:lnTo>
                    <a:pt x="1045" y="251"/>
                  </a:lnTo>
                  <a:lnTo>
                    <a:pt x="1030" y="251"/>
                  </a:lnTo>
                  <a:lnTo>
                    <a:pt x="1016" y="249"/>
                  </a:lnTo>
                  <a:lnTo>
                    <a:pt x="1000" y="249"/>
                  </a:lnTo>
                  <a:lnTo>
                    <a:pt x="986" y="249"/>
                  </a:lnTo>
                  <a:lnTo>
                    <a:pt x="971" y="251"/>
                  </a:lnTo>
                  <a:lnTo>
                    <a:pt x="954" y="251"/>
                  </a:lnTo>
                  <a:lnTo>
                    <a:pt x="938" y="254"/>
                  </a:lnTo>
                  <a:lnTo>
                    <a:pt x="921" y="256"/>
                  </a:lnTo>
                  <a:lnTo>
                    <a:pt x="905" y="259"/>
                  </a:lnTo>
                  <a:lnTo>
                    <a:pt x="888" y="262"/>
                  </a:lnTo>
                  <a:lnTo>
                    <a:pt x="871" y="267"/>
                  </a:lnTo>
                  <a:lnTo>
                    <a:pt x="855" y="271"/>
                  </a:lnTo>
                  <a:lnTo>
                    <a:pt x="838" y="278"/>
                  </a:lnTo>
                  <a:lnTo>
                    <a:pt x="836" y="275"/>
                  </a:lnTo>
                  <a:lnTo>
                    <a:pt x="836" y="272"/>
                  </a:lnTo>
                  <a:lnTo>
                    <a:pt x="835" y="267"/>
                  </a:lnTo>
                  <a:lnTo>
                    <a:pt x="835" y="262"/>
                  </a:lnTo>
                  <a:lnTo>
                    <a:pt x="832" y="254"/>
                  </a:lnTo>
                  <a:lnTo>
                    <a:pt x="831" y="246"/>
                  </a:lnTo>
                  <a:lnTo>
                    <a:pt x="828" y="236"/>
                  </a:lnTo>
                  <a:lnTo>
                    <a:pt x="825" y="226"/>
                  </a:lnTo>
                  <a:lnTo>
                    <a:pt x="822" y="219"/>
                  </a:lnTo>
                  <a:lnTo>
                    <a:pt x="819" y="213"/>
                  </a:lnTo>
                  <a:lnTo>
                    <a:pt x="818" y="208"/>
                  </a:lnTo>
                  <a:lnTo>
                    <a:pt x="815" y="200"/>
                  </a:lnTo>
                  <a:lnTo>
                    <a:pt x="812" y="193"/>
                  </a:lnTo>
                  <a:lnTo>
                    <a:pt x="809" y="187"/>
                  </a:lnTo>
                  <a:lnTo>
                    <a:pt x="806" y="180"/>
                  </a:lnTo>
                  <a:lnTo>
                    <a:pt x="803" y="174"/>
                  </a:lnTo>
                  <a:lnTo>
                    <a:pt x="799" y="167"/>
                  </a:lnTo>
                  <a:lnTo>
                    <a:pt x="795" y="160"/>
                  </a:lnTo>
                  <a:lnTo>
                    <a:pt x="792" y="153"/>
                  </a:lnTo>
                  <a:lnTo>
                    <a:pt x="787" y="146"/>
                  </a:lnTo>
                  <a:lnTo>
                    <a:pt x="782" y="138"/>
                  </a:lnTo>
                  <a:lnTo>
                    <a:pt x="777" y="131"/>
                  </a:lnTo>
                  <a:lnTo>
                    <a:pt x="773" y="124"/>
                  </a:lnTo>
                  <a:lnTo>
                    <a:pt x="769" y="118"/>
                  </a:lnTo>
                  <a:lnTo>
                    <a:pt x="762" y="110"/>
                  </a:lnTo>
                  <a:lnTo>
                    <a:pt x="756" y="104"/>
                  </a:lnTo>
                  <a:lnTo>
                    <a:pt x="750" y="97"/>
                  </a:lnTo>
                  <a:lnTo>
                    <a:pt x="744" y="89"/>
                  </a:lnTo>
                  <a:lnTo>
                    <a:pt x="737" y="84"/>
                  </a:lnTo>
                  <a:lnTo>
                    <a:pt x="731" y="76"/>
                  </a:lnTo>
                  <a:lnTo>
                    <a:pt x="724" y="71"/>
                  </a:lnTo>
                  <a:lnTo>
                    <a:pt x="717" y="64"/>
                  </a:lnTo>
                  <a:lnTo>
                    <a:pt x="708" y="58"/>
                  </a:lnTo>
                  <a:lnTo>
                    <a:pt x="701" y="52"/>
                  </a:lnTo>
                  <a:lnTo>
                    <a:pt x="691" y="46"/>
                  </a:lnTo>
                  <a:lnTo>
                    <a:pt x="684" y="41"/>
                  </a:lnTo>
                  <a:lnTo>
                    <a:pt x="674" y="35"/>
                  </a:lnTo>
                  <a:lnTo>
                    <a:pt x="665" y="30"/>
                  </a:lnTo>
                  <a:lnTo>
                    <a:pt x="655" y="26"/>
                  </a:lnTo>
                  <a:lnTo>
                    <a:pt x="645" y="23"/>
                  </a:lnTo>
                  <a:lnTo>
                    <a:pt x="635" y="17"/>
                  </a:lnTo>
                  <a:lnTo>
                    <a:pt x="624" y="13"/>
                  </a:lnTo>
                  <a:lnTo>
                    <a:pt x="612" y="10"/>
                  </a:lnTo>
                  <a:lnTo>
                    <a:pt x="601" y="9"/>
                  </a:lnTo>
                  <a:lnTo>
                    <a:pt x="588" y="6"/>
                  </a:lnTo>
                  <a:lnTo>
                    <a:pt x="575" y="3"/>
                  </a:lnTo>
                  <a:lnTo>
                    <a:pt x="562" y="0"/>
                  </a:lnTo>
                  <a:lnTo>
                    <a:pt x="550" y="0"/>
                  </a:lnTo>
                  <a:lnTo>
                    <a:pt x="536" y="0"/>
                  </a:lnTo>
                  <a:lnTo>
                    <a:pt x="521" y="0"/>
                  </a:lnTo>
                  <a:lnTo>
                    <a:pt x="507" y="0"/>
                  </a:lnTo>
                  <a:lnTo>
                    <a:pt x="493" y="0"/>
                  </a:lnTo>
                  <a:lnTo>
                    <a:pt x="477" y="0"/>
                  </a:lnTo>
                  <a:lnTo>
                    <a:pt x="463" y="3"/>
                  </a:lnTo>
                  <a:lnTo>
                    <a:pt x="445" y="6"/>
                  </a:lnTo>
                  <a:lnTo>
                    <a:pt x="429" y="9"/>
                  </a:lnTo>
                  <a:lnTo>
                    <a:pt x="412" y="12"/>
                  </a:lnTo>
                  <a:lnTo>
                    <a:pt x="396" y="15"/>
                  </a:lnTo>
                  <a:lnTo>
                    <a:pt x="382" y="19"/>
                  </a:lnTo>
                  <a:lnTo>
                    <a:pt x="368" y="23"/>
                  </a:lnTo>
                  <a:lnTo>
                    <a:pt x="353" y="28"/>
                  </a:lnTo>
                  <a:lnTo>
                    <a:pt x="342" y="33"/>
                  </a:lnTo>
                  <a:lnTo>
                    <a:pt x="329" y="39"/>
                  </a:lnTo>
                  <a:lnTo>
                    <a:pt x="319" y="45"/>
                  </a:lnTo>
                  <a:lnTo>
                    <a:pt x="306" y="51"/>
                  </a:lnTo>
                  <a:lnTo>
                    <a:pt x="297" y="56"/>
                  </a:lnTo>
                  <a:lnTo>
                    <a:pt x="289" y="64"/>
                  </a:lnTo>
                  <a:lnTo>
                    <a:pt x="280" y="71"/>
                  </a:lnTo>
                  <a:lnTo>
                    <a:pt x="271" y="76"/>
                  </a:lnTo>
                  <a:lnTo>
                    <a:pt x="264" y="85"/>
                  </a:lnTo>
                  <a:lnTo>
                    <a:pt x="258" y="92"/>
                  </a:lnTo>
                  <a:lnTo>
                    <a:pt x="253" y="101"/>
                  </a:lnTo>
                  <a:lnTo>
                    <a:pt x="245" y="108"/>
                  </a:lnTo>
                  <a:lnTo>
                    <a:pt x="240" y="117"/>
                  </a:lnTo>
                  <a:lnTo>
                    <a:pt x="235" y="125"/>
                  </a:lnTo>
                  <a:lnTo>
                    <a:pt x="231" y="134"/>
                  </a:lnTo>
                  <a:lnTo>
                    <a:pt x="227" y="144"/>
                  </a:lnTo>
                  <a:lnTo>
                    <a:pt x="224" y="153"/>
                  </a:lnTo>
                  <a:lnTo>
                    <a:pt x="221" y="161"/>
                  </a:lnTo>
                  <a:lnTo>
                    <a:pt x="218" y="170"/>
                  </a:lnTo>
                  <a:lnTo>
                    <a:pt x="215" y="180"/>
                  </a:lnTo>
                  <a:lnTo>
                    <a:pt x="215" y="189"/>
                  </a:lnTo>
                  <a:lnTo>
                    <a:pt x="212" y="197"/>
                  </a:lnTo>
                  <a:lnTo>
                    <a:pt x="212" y="208"/>
                  </a:lnTo>
                  <a:lnTo>
                    <a:pt x="212" y="216"/>
                  </a:lnTo>
                  <a:lnTo>
                    <a:pt x="212" y="226"/>
                  </a:lnTo>
                  <a:lnTo>
                    <a:pt x="212" y="235"/>
                  </a:lnTo>
                  <a:lnTo>
                    <a:pt x="212" y="245"/>
                  </a:lnTo>
                  <a:lnTo>
                    <a:pt x="212" y="254"/>
                  </a:lnTo>
                  <a:lnTo>
                    <a:pt x="212" y="262"/>
                  </a:lnTo>
                  <a:lnTo>
                    <a:pt x="214" y="271"/>
                  </a:lnTo>
                  <a:lnTo>
                    <a:pt x="215" y="281"/>
                  </a:lnTo>
                  <a:lnTo>
                    <a:pt x="215" y="288"/>
                  </a:lnTo>
                  <a:lnTo>
                    <a:pt x="218" y="297"/>
                  </a:lnTo>
                  <a:lnTo>
                    <a:pt x="218" y="307"/>
                  </a:lnTo>
                  <a:lnTo>
                    <a:pt x="222" y="315"/>
                  </a:lnTo>
                  <a:lnTo>
                    <a:pt x="224" y="323"/>
                  </a:lnTo>
                  <a:lnTo>
                    <a:pt x="225" y="331"/>
                  </a:lnTo>
                  <a:lnTo>
                    <a:pt x="228" y="339"/>
                  </a:lnTo>
                  <a:lnTo>
                    <a:pt x="231" y="347"/>
                  </a:lnTo>
                  <a:lnTo>
                    <a:pt x="233" y="354"/>
                  </a:lnTo>
                  <a:lnTo>
                    <a:pt x="235" y="362"/>
                  </a:lnTo>
                  <a:lnTo>
                    <a:pt x="238" y="369"/>
                  </a:lnTo>
                  <a:lnTo>
                    <a:pt x="241" y="376"/>
                  </a:lnTo>
                  <a:lnTo>
                    <a:pt x="243" y="380"/>
                  </a:lnTo>
                  <a:lnTo>
                    <a:pt x="245" y="387"/>
                  </a:lnTo>
                  <a:lnTo>
                    <a:pt x="247" y="393"/>
                  </a:lnTo>
                  <a:lnTo>
                    <a:pt x="250" y="399"/>
                  </a:lnTo>
                  <a:lnTo>
                    <a:pt x="254" y="409"/>
                  </a:lnTo>
                  <a:lnTo>
                    <a:pt x="258" y="418"/>
                  </a:lnTo>
                  <a:lnTo>
                    <a:pt x="261" y="425"/>
                  </a:lnTo>
                  <a:lnTo>
                    <a:pt x="264" y="429"/>
                  </a:lnTo>
                  <a:lnTo>
                    <a:pt x="266" y="432"/>
                  </a:lnTo>
                  <a:lnTo>
                    <a:pt x="267" y="435"/>
                  </a:lnTo>
                  <a:lnTo>
                    <a:pt x="266" y="435"/>
                  </a:lnTo>
                  <a:lnTo>
                    <a:pt x="261" y="435"/>
                  </a:lnTo>
                  <a:lnTo>
                    <a:pt x="257" y="435"/>
                  </a:lnTo>
                  <a:lnTo>
                    <a:pt x="253" y="436"/>
                  </a:lnTo>
                  <a:lnTo>
                    <a:pt x="244" y="436"/>
                  </a:lnTo>
                  <a:lnTo>
                    <a:pt x="235" y="439"/>
                  </a:lnTo>
                  <a:lnTo>
                    <a:pt x="225" y="442"/>
                  </a:lnTo>
                  <a:lnTo>
                    <a:pt x="217" y="445"/>
                  </a:lnTo>
                  <a:lnTo>
                    <a:pt x="211" y="446"/>
                  </a:lnTo>
                  <a:lnTo>
                    <a:pt x="205" y="448"/>
                  </a:lnTo>
                  <a:lnTo>
                    <a:pt x="198" y="449"/>
                  </a:lnTo>
                  <a:lnTo>
                    <a:pt x="192" y="452"/>
                  </a:lnTo>
                  <a:lnTo>
                    <a:pt x="185" y="455"/>
                  </a:lnTo>
                  <a:lnTo>
                    <a:pt x="179" y="458"/>
                  </a:lnTo>
                  <a:lnTo>
                    <a:pt x="172" y="461"/>
                  </a:lnTo>
                  <a:lnTo>
                    <a:pt x="166" y="464"/>
                  </a:lnTo>
                  <a:lnTo>
                    <a:pt x="159" y="467"/>
                  </a:lnTo>
                  <a:lnTo>
                    <a:pt x="152" y="470"/>
                  </a:lnTo>
                  <a:lnTo>
                    <a:pt x="146" y="472"/>
                  </a:lnTo>
                  <a:lnTo>
                    <a:pt x="139" y="477"/>
                  </a:lnTo>
                  <a:lnTo>
                    <a:pt x="132" y="480"/>
                  </a:lnTo>
                  <a:lnTo>
                    <a:pt x="126" y="485"/>
                  </a:lnTo>
                  <a:lnTo>
                    <a:pt x="119" y="488"/>
                  </a:lnTo>
                  <a:lnTo>
                    <a:pt x="112" y="494"/>
                  </a:lnTo>
                  <a:lnTo>
                    <a:pt x="105" y="498"/>
                  </a:lnTo>
                  <a:lnTo>
                    <a:pt x="97" y="503"/>
                  </a:lnTo>
                  <a:lnTo>
                    <a:pt x="90" y="507"/>
                  </a:lnTo>
                  <a:lnTo>
                    <a:pt x="84" y="513"/>
                  </a:lnTo>
                  <a:lnTo>
                    <a:pt x="77" y="518"/>
                  </a:lnTo>
                  <a:lnTo>
                    <a:pt x="72" y="524"/>
                  </a:lnTo>
                  <a:lnTo>
                    <a:pt x="66" y="530"/>
                  </a:lnTo>
                  <a:lnTo>
                    <a:pt x="60" y="537"/>
                  </a:lnTo>
                  <a:lnTo>
                    <a:pt x="54" y="543"/>
                  </a:lnTo>
                  <a:lnTo>
                    <a:pt x="49" y="549"/>
                  </a:lnTo>
                  <a:lnTo>
                    <a:pt x="43" y="556"/>
                  </a:lnTo>
                  <a:lnTo>
                    <a:pt x="37" y="565"/>
                  </a:lnTo>
                  <a:lnTo>
                    <a:pt x="33" y="572"/>
                  </a:lnTo>
                  <a:lnTo>
                    <a:pt x="28" y="579"/>
                  </a:lnTo>
                  <a:lnTo>
                    <a:pt x="23" y="588"/>
                  </a:lnTo>
                  <a:lnTo>
                    <a:pt x="20" y="596"/>
                  </a:lnTo>
                  <a:lnTo>
                    <a:pt x="15" y="605"/>
                  </a:lnTo>
                  <a:lnTo>
                    <a:pt x="13" y="613"/>
                  </a:lnTo>
                  <a:lnTo>
                    <a:pt x="10" y="622"/>
                  </a:lnTo>
                  <a:lnTo>
                    <a:pt x="5" y="632"/>
                  </a:lnTo>
                  <a:lnTo>
                    <a:pt x="3" y="642"/>
                  </a:lnTo>
                  <a:lnTo>
                    <a:pt x="3" y="652"/>
                  </a:lnTo>
                  <a:lnTo>
                    <a:pt x="0" y="662"/>
                  </a:lnTo>
                  <a:lnTo>
                    <a:pt x="0" y="674"/>
                  </a:lnTo>
                  <a:lnTo>
                    <a:pt x="0" y="685"/>
                  </a:lnTo>
                  <a:lnTo>
                    <a:pt x="0" y="696"/>
                  </a:lnTo>
                  <a:lnTo>
                    <a:pt x="0" y="708"/>
                  </a:lnTo>
                  <a:lnTo>
                    <a:pt x="0" y="720"/>
                  </a:lnTo>
                  <a:lnTo>
                    <a:pt x="1" y="732"/>
                  </a:lnTo>
                  <a:lnTo>
                    <a:pt x="3" y="746"/>
                  </a:lnTo>
                  <a:lnTo>
                    <a:pt x="5" y="759"/>
                  </a:lnTo>
                  <a:lnTo>
                    <a:pt x="10" y="773"/>
                  </a:lnTo>
                  <a:lnTo>
                    <a:pt x="13" y="786"/>
                  </a:lnTo>
                  <a:lnTo>
                    <a:pt x="15" y="799"/>
                  </a:lnTo>
                  <a:lnTo>
                    <a:pt x="20" y="811"/>
                  </a:lnTo>
                  <a:lnTo>
                    <a:pt x="24" y="822"/>
                  </a:lnTo>
                  <a:lnTo>
                    <a:pt x="28" y="832"/>
                  </a:lnTo>
                  <a:lnTo>
                    <a:pt x="33" y="844"/>
                  </a:lnTo>
                  <a:lnTo>
                    <a:pt x="40" y="854"/>
                  </a:lnTo>
                  <a:lnTo>
                    <a:pt x="46" y="865"/>
                  </a:lnTo>
                  <a:lnTo>
                    <a:pt x="50" y="874"/>
                  </a:lnTo>
                  <a:lnTo>
                    <a:pt x="56" y="883"/>
                  </a:lnTo>
                  <a:lnTo>
                    <a:pt x="63" y="891"/>
                  </a:lnTo>
                  <a:lnTo>
                    <a:pt x="69" y="900"/>
                  </a:lnTo>
                  <a:lnTo>
                    <a:pt x="76" y="907"/>
                  </a:lnTo>
                  <a:lnTo>
                    <a:pt x="83" y="914"/>
                  </a:lnTo>
                  <a:lnTo>
                    <a:pt x="90" y="922"/>
                  </a:lnTo>
                  <a:lnTo>
                    <a:pt x="99" y="929"/>
                  </a:lnTo>
                  <a:lnTo>
                    <a:pt x="105" y="933"/>
                  </a:lnTo>
                  <a:lnTo>
                    <a:pt x="112" y="940"/>
                  </a:lnTo>
                  <a:lnTo>
                    <a:pt x="119" y="945"/>
                  </a:lnTo>
                  <a:lnTo>
                    <a:pt x="128" y="950"/>
                  </a:lnTo>
                  <a:lnTo>
                    <a:pt x="136" y="955"/>
                  </a:lnTo>
                  <a:lnTo>
                    <a:pt x="143" y="959"/>
                  </a:lnTo>
                  <a:lnTo>
                    <a:pt x="152" y="963"/>
                  </a:lnTo>
                  <a:lnTo>
                    <a:pt x="161" y="968"/>
                  </a:lnTo>
                  <a:lnTo>
                    <a:pt x="168" y="970"/>
                  </a:lnTo>
                  <a:lnTo>
                    <a:pt x="175" y="973"/>
                  </a:lnTo>
                  <a:lnTo>
                    <a:pt x="184" y="976"/>
                  </a:lnTo>
                  <a:lnTo>
                    <a:pt x="192" y="979"/>
                  </a:lnTo>
                  <a:lnTo>
                    <a:pt x="201" y="981"/>
                  </a:lnTo>
                  <a:lnTo>
                    <a:pt x="210" y="983"/>
                  </a:lnTo>
                  <a:lnTo>
                    <a:pt x="217" y="986"/>
                  </a:lnTo>
                  <a:lnTo>
                    <a:pt x="225" y="988"/>
                  </a:lnTo>
                  <a:lnTo>
                    <a:pt x="233" y="989"/>
                  </a:lnTo>
                  <a:lnTo>
                    <a:pt x="241" y="989"/>
                  </a:lnTo>
                  <a:lnTo>
                    <a:pt x="248" y="991"/>
                  </a:lnTo>
                  <a:lnTo>
                    <a:pt x="257" y="992"/>
                  </a:lnTo>
                  <a:lnTo>
                    <a:pt x="264" y="992"/>
                  </a:lnTo>
                  <a:lnTo>
                    <a:pt x="273" y="994"/>
                  </a:lnTo>
                  <a:lnTo>
                    <a:pt x="279" y="994"/>
                  </a:lnTo>
                  <a:lnTo>
                    <a:pt x="287" y="994"/>
                  </a:lnTo>
                  <a:lnTo>
                    <a:pt x="293" y="994"/>
                  </a:lnTo>
                  <a:lnTo>
                    <a:pt x="300" y="994"/>
                  </a:lnTo>
                  <a:lnTo>
                    <a:pt x="307" y="994"/>
                  </a:lnTo>
                  <a:lnTo>
                    <a:pt x="314" y="994"/>
                  </a:lnTo>
                  <a:lnTo>
                    <a:pt x="320" y="992"/>
                  </a:lnTo>
                  <a:lnTo>
                    <a:pt x="326" y="992"/>
                  </a:lnTo>
                  <a:lnTo>
                    <a:pt x="332" y="992"/>
                  </a:lnTo>
                  <a:lnTo>
                    <a:pt x="339" y="992"/>
                  </a:lnTo>
                  <a:lnTo>
                    <a:pt x="349" y="989"/>
                  </a:lnTo>
                  <a:lnTo>
                    <a:pt x="359" y="989"/>
                  </a:lnTo>
                  <a:lnTo>
                    <a:pt x="368" y="986"/>
                  </a:lnTo>
                  <a:lnTo>
                    <a:pt x="375" y="986"/>
                  </a:lnTo>
                  <a:lnTo>
                    <a:pt x="381" y="985"/>
                  </a:lnTo>
                  <a:lnTo>
                    <a:pt x="385" y="983"/>
                  </a:lnTo>
                  <a:lnTo>
                    <a:pt x="388" y="983"/>
                  </a:lnTo>
                  <a:lnTo>
                    <a:pt x="389" y="983"/>
                  </a:lnTo>
                  <a:lnTo>
                    <a:pt x="389" y="986"/>
                  </a:lnTo>
                  <a:lnTo>
                    <a:pt x="389" y="991"/>
                  </a:lnTo>
                  <a:lnTo>
                    <a:pt x="389" y="998"/>
                  </a:lnTo>
                  <a:lnTo>
                    <a:pt x="389" y="1005"/>
                  </a:lnTo>
                  <a:lnTo>
                    <a:pt x="391" y="1014"/>
                  </a:lnTo>
                  <a:lnTo>
                    <a:pt x="391" y="1019"/>
                  </a:lnTo>
                  <a:lnTo>
                    <a:pt x="392" y="1025"/>
                  </a:lnTo>
                  <a:lnTo>
                    <a:pt x="392" y="1031"/>
                  </a:lnTo>
                  <a:lnTo>
                    <a:pt x="395" y="1037"/>
                  </a:lnTo>
                  <a:lnTo>
                    <a:pt x="395" y="1042"/>
                  </a:lnTo>
                  <a:lnTo>
                    <a:pt x="395" y="1048"/>
                  </a:lnTo>
                  <a:lnTo>
                    <a:pt x="396" y="1055"/>
                  </a:lnTo>
                  <a:lnTo>
                    <a:pt x="399" y="1063"/>
                  </a:lnTo>
                  <a:lnTo>
                    <a:pt x="399" y="1068"/>
                  </a:lnTo>
                  <a:lnTo>
                    <a:pt x="402" y="1076"/>
                  </a:lnTo>
                  <a:lnTo>
                    <a:pt x="402" y="1083"/>
                  </a:lnTo>
                  <a:lnTo>
                    <a:pt x="405" y="1090"/>
                  </a:lnTo>
                  <a:lnTo>
                    <a:pt x="406" y="1097"/>
                  </a:lnTo>
                  <a:lnTo>
                    <a:pt x="408" y="1106"/>
                  </a:lnTo>
                  <a:lnTo>
                    <a:pt x="412" y="1113"/>
                  </a:lnTo>
                  <a:lnTo>
                    <a:pt x="415" y="1122"/>
                  </a:lnTo>
                  <a:lnTo>
                    <a:pt x="417" y="1129"/>
                  </a:lnTo>
                  <a:lnTo>
                    <a:pt x="419" y="1137"/>
                  </a:lnTo>
                  <a:lnTo>
                    <a:pt x="424" y="1145"/>
                  </a:lnTo>
                  <a:lnTo>
                    <a:pt x="428" y="1153"/>
                  </a:lnTo>
                  <a:lnTo>
                    <a:pt x="431" y="1161"/>
                  </a:lnTo>
                  <a:lnTo>
                    <a:pt x="434" y="1169"/>
                  </a:lnTo>
                  <a:lnTo>
                    <a:pt x="438" y="1176"/>
                  </a:lnTo>
                  <a:lnTo>
                    <a:pt x="442" y="1184"/>
                  </a:lnTo>
                  <a:lnTo>
                    <a:pt x="447" y="1191"/>
                  </a:lnTo>
                  <a:lnTo>
                    <a:pt x="451" y="1199"/>
                  </a:lnTo>
                  <a:lnTo>
                    <a:pt x="457" y="1208"/>
                  </a:lnTo>
                  <a:lnTo>
                    <a:pt x="463" y="1215"/>
                  </a:lnTo>
                  <a:lnTo>
                    <a:pt x="468" y="1221"/>
                  </a:lnTo>
                  <a:lnTo>
                    <a:pt x="474" y="1228"/>
                  </a:lnTo>
                  <a:lnTo>
                    <a:pt x="480" y="1235"/>
                  </a:lnTo>
                  <a:lnTo>
                    <a:pt x="487" y="1243"/>
                  </a:lnTo>
                  <a:lnTo>
                    <a:pt x="493" y="1248"/>
                  </a:lnTo>
                  <a:lnTo>
                    <a:pt x="501" y="1256"/>
                  </a:lnTo>
                  <a:lnTo>
                    <a:pt x="509" y="1261"/>
                  </a:lnTo>
                  <a:lnTo>
                    <a:pt x="517" y="1268"/>
                  </a:lnTo>
                  <a:lnTo>
                    <a:pt x="524" y="1274"/>
                  </a:lnTo>
                  <a:lnTo>
                    <a:pt x="532" y="1279"/>
                  </a:lnTo>
                  <a:lnTo>
                    <a:pt x="542" y="1284"/>
                  </a:lnTo>
                  <a:lnTo>
                    <a:pt x="552" y="1289"/>
                  </a:lnTo>
                  <a:lnTo>
                    <a:pt x="560" y="1293"/>
                  </a:lnTo>
                  <a:lnTo>
                    <a:pt x="569" y="1297"/>
                  </a:lnTo>
                  <a:lnTo>
                    <a:pt x="579" y="1300"/>
                  </a:lnTo>
                  <a:lnTo>
                    <a:pt x="592" y="1304"/>
                  </a:lnTo>
                  <a:lnTo>
                    <a:pt x="602" y="1306"/>
                  </a:lnTo>
                  <a:lnTo>
                    <a:pt x="612" y="1309"/>
                  </a:lnTo>
                  <a:lnTo>
                    <a:pt x="625" y="1312"/>
                  </a:lnTo>
                  <a:lnTo>
                    <a:pt x="636" y="1313"/>
                  </a:lnTo>
                  <a:lnTo>
                    <a:pt x="648" y="1315"/>
                  </a:lnTo>
                  <a:lnTo>
                    <a:pt x="661" y="1315"/>
                  </a:lnTo>
                  <a:lnTo>
                    <a:pt x="675" y="1315"/>
                  </a:lnTo>
                  <a:lnTo>
                    <a:pt x="690" y="1316"/>
                  </a:lnTo>
                  <a:lnTo>
                    <a:pt x="703" y="1315"/>
                  </a:lnTo>
                  <a:lnTo>
                    <a:pt x="716" y="1313"/>
                  </a:lnTo>
                  <a:lnTo>
                    <a:pt x="728" y="1312"/>
                  </a:lnTo>
                  <a:lnTo>
                    <a:pt x="741" y="1309"/>
                  </a:lnTo>
                  <a:lnTo>
                    <a:pt x="751" y="1306"/>
                  </a:lnTo>
                  <a:lnTo>
                    <a:pt x="764" y="1303"/>
                  </a:lnTo>
                  <a:lnTo>
                    <a:pt x="774" y="1300"/>
                  </a:lnTo>
                  <a:lnTo>
                    <a:pt x="786" y="1297"/>
                  </a:lnTo>
                  <a:lnTo>
                    <a:pt x="795" y="1292"/>
                  </a:lnTo>
                  <a:lnTo>
                    <a:pt x="805" y="1287"/>
                  </a:lnTo>
                  <a:lnTo>
                    <a:pt x="815" y="1283"/>
                  </a:lnTo>
                  <a:lnTo>
                    <a:pt x="823" y="1279"/>
                  </a:lnTo>
                  <a:lnTo>
                    <a:pt x="831" y="1273"/>
                  </a:lnTo>
                  <a:lnTo>
                    <a:pt x="841" y="1267"/>
                  </a:lnTo>
                  <a:lnTo>
                    <a:pt x="848" y="1261"/>
                  </a:lnTo>
                  <a:lnTo>
                    <a:pt x="856" y="1257"/>
                  </a:lnTo>
                  <a:lnTo>
                    <a:pt x="862" y="1250"/>
                  </a:lnTo>
                  <a:lnTo>
                    <a:pt x="869" y="1244"/>
                  </a:lnTo>
                  <a:lnTo>
                    <a:pt x="875" y="1237"/>
                  </a:lnTo>
                  <a:lnTo>
                    <a:pt x="882" y="1231"/>
                  </a:lnTo>
                  <a:lnTo>
                    <a:pt x="888" y="1222"/>
                  </a:lnTo>
                  <a:lnTo>
                    <a:pt x="894" y="1215"/>
                  </a:lnTo>
                  <a:lnTo>
                    <a:pt x="898" y="1208"/>
                  </a:lnTo>
                  <a:lnTo>
                    <a:pt x="904" y="1201"/>
                  </a:lnTo>
                  <a:lnTo>
                    <a:pt x="908" y="1194"/>
                  </a:lnTo>
                  <a:lnTo>
                    <a:pt x="913" y="1185"/>
                  </a:lnTo>
                  <a:lnTo>
                    <a:pt x="917" y="1178"/>
                  </a:lnTo>
                  <a:lnTo>
                    <a:pt x="921" y="1171"/>
                  </a:lnTo>
                  <a:lnTo>
                    <a:pt x="924" y="1162"/>
                  </a:lnTo>
                  <a:lnTo>
                    <a:pt x="928" y="1153"/>
                  </a:lnTo>
                  <a:lnTo>
                    <a:pt x="931" y="1146"/>
                  </a:lnTo>
                  <a:lnTo>
                    <a:pt x="936" y="1139"/>
                  </a:lnTo>
                  <a:lnTo>
                    <a:pt x="937" y="1130"/>
                  </a:lnTo>
                  <a:lnTo>
                    <a:pt x="940" y="1123"/>
                  </a:lnTo>
                  <a:lnTo>
                    <a:pt x="941" y="1114"/>
                  </a:lnTo>
                  <a:lnTo>
                    <a:pt x="944" y="1107"/>
                  </a:lnTo>
                  <a:lnTo>
                    <a:pt x="946" y="1099"/>
                  </a:lnTo>
                  <a:lnTo>
                    <a:pt x="947" y="1091"/>
                  </a:lnTo>
                  <a:lnTo>
                    <a:pt x="950" y="1083"/>
                  </a:lnTo>
                  <a:lnTo>
                    <a:pt x="951" y="1077"/>
                  </a:lnTo>
                  <a:lnTo>
                    <a:pt x="953" y="1068"/>
                  </a:lnTo>
                  <a:lnTo>
                    <a:pt x="954" y="1061"/>
                  </a:lnTo>
                  <a:lnTo>
                    <a:pt x="954" y="1054"/>
                  </a:lnTo>
                  <a:lnTo>
                    <a:pt x="956" y="1047"/>
                  </a:lnTo>
                  <a:lnTo>
                    <a:pt x="956" y="1040"/>
                  </a:lnTo>
                  <a:lnTo>
                    <a:pt x="957" y="1034"/>
                  </a:lnTo>
                  <a:lnTo>
                    <a:pt x="957" y="1028"/>
                  </a:lnTo>
                  <a:lnTo>
                    <a:pt x="959" y="1024"/>
                  </a:lnTo>
                  <a:lnTo>
                    <a:pt x="959" y="1017"/>
                  </a:lnTo>
                  <a:lnTo>
                    <a:pt x="959" y="1011"/>
                  </a:lnTo>
                  <a:lnTo>
                    <a:pt x="959" y="1005"/>
                  </a:lnTo>
                  <a:lnTo>
                    <a:pt x="959" y="1001"/>
                  </a:lnTo>
                  <a:lnTo>
                    <a:pt x="959" y="992"/>
                  </a:lnTo>
                  <a:lnTo>
                    <a:pt x="960" y="985"/>
                  </a:lnTo>
                  <a:lnTo>
                    <a:pt x="960" y="979"/>
                  </a:lnTo>
                  <a:lnTo>
                    <a:pt x="960" y="975"/>
                  </a:lnTo>
                  <a:lnTo>
                    <a:pt x="960" y="97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203"/>
            <p:cNvSpPr>
              <a:spLocks/>
            </p:cNvSpPr>
            <p:nvPr/>
          </p:nvSpPr>
          <p:spPr bwMode="auto">
            <a:xfrm>
              <a:off x="657" y="3434"/>
              <a:ext cx="823" cy="541"/>
            </a:xfrm>
            <a:custGeom>
              <a:avLst/>
              <a:gdLst>
                <a:gd name="T0" fmla="*/ 0 w 1648"/>
                <a:gd name="T1" fmla="*/ 1 h 1082"/>
                <a:gd name="T2" fmla="*/ 0 w 1648"/>
                <a:gd name="T3" fmla="*/ 1 h 1082"/>
                <a:gd name="T4" fmla="*/ 0 w 1648"/>
                <a:gd name="T5" fmla="*/ 1 h 1082"/>
                <a:gd name="T6" fmla="*/ 0 w 1648"/>
                <a:gd name="T7" fmla="*/ 1 h 1082"/>
                <a:gd name="T8" fmla="*/ 0 w 1648"/>
                <a:gd name="T9" fmla="*/ 1 h 1082"/>
                <a:gd name="T10" fmla="*/ 0 w 1648"/>
                <a:gd name="T11" fmla="*/ 1 h 1082"/>
                <a:gd name="T12" fmla="*/ 0 w 1648"/>
                <a:gd name="T13" fmla="*/ 1 h 1082"/>
                <a:gd name="T14" fmla="*/ 0 w 1648"/>
                <a:gd name="T15" fmla="*/ 1 h 1082"/>
                <a:gd name="T16" fmla="*/ 0 w 1648"/>
                <a:gd name="T17" fmla="*/ 1 h 1082"/>
                <a:gd name="T18" fmla="*/ 0 w 1648"/>
                <a:gd name="T19" fmla="*/ 1 h 1082"/>
                <a:gd name="T20" fmla="*/ 0 w 1648"/>
                <a:gd name="T21" fmla="*/ 1 h 1082"/>
                <a:gd name="T22" fmla="*/ 0 w 1648"/>
                <a:gd name="T23" fmla="*/ 0 h 1082"/>
                <a:gd name="T24" fmla="*/ 1 w 1648"/>
                <a:gd name="T25" fmla="*/ 1 h 1082"/>
                <a:gd name="T26" fmla="*/ 1 w 1648"/>
                <a:gd name="T27" fmla="*/ 1 h 1082"/>
                <a:gd name="T28" fmla="*/ 1 w 1648"/>
                <a:gd name="T29" fmla="*/ 1 h 1082"/>
                <a:gd name="T30" fmla="*/ 1 w 1648"/>
                <a:gd name="T31" fmla="*/ 1 h 1082"/>
                <a:gd name="T32" fmla="*/ 1 w 1648"/>
                <a:gd name="T33" fmla="*/ 1 h 1082"/>
                <a:gd name="T34" fmla="*/ 1 w 1648"/>
                <a:gd name="T35" fmla="*/ 1 h 1082"/>
                <a:gd name="T36" fmla="*/ 1 w 1648"/>
                <a:gd name="T37" fmla="*/ 1 h 1082"/>
                <a:gd name="T38" fmla="*/ 1 w 1648"/>
                <a:gd name="T39" fmla="*/ 1 h 1082"/>
                <a:gd name="T40" fmla="*/ 1 w 1648"/>
                <a:gd name="T41" fmla="*/ 1 h 1082"/>
                <a:gd name="T42" fmla="*/ 1 w 1648"/>
                <a:gd name="T43" fmla="*/ 1 h 1082"/>
                <a:gd name="T44" fmla="*/ 1 w 1648"/>
                <a:gd name="T45" fmla="*/ 1 h 1082"/>
                <a:gd name="T46" fmla="*/ 1 w 1648"/>
                <a:gd name="T47" fmla="*/ 1 h 1082"/>
                <a:gd name="T48" fmla="*/ 1 w 1648"/>
                <a:gd name="T49" fmla="*/ 1 h 1082"/>
                <a:gd name="T50" fmla="*/ 1 w 1648"/>
                <a:gd name="T51" fmla="*/ 1 h 1082"/>
                <a:gd name="T52" fmla="*/ 1 w 1648"/>
                <a:gd name="T53" fmla="*/ 1 h 1082"/>
                <a:gd name="T54" fmla="*/ 1 w 1648"/>
                <a:gd name="T55" fmla="*/ 1 h 1082"/>
                <a:gd name="T56" fmla="*/ 1 w 1648"/>
                <a:gd name="T57" fmla="*/ 1 h 1082"/>
                <a:gd name="T58" fmla="*/ 1 w 1648"/>
                <a:gd name="T59" fmla="*/ 1 h 1082"/>
                <a:gd name="T60" fmla="*/ 1 w 1648"/>
                <a:gd name="T61" fmla="*/ 1 h 1082"/>
                <a:gd name="T62" fmla="*/ 1 w 1648"/>
                <a:gd name="T63" fmla="*/ 1 h 1082"/>
                <a:gd name="T64" fmla="*/ 1 w 1648"/>
                <a:gd name="T65" fmla="*/ 1 h 1082"/>
                <a:gd name="T66" fmla="*/ 1 w 1648"/>
                <a:gd name="T67" fmla="*/ 1 h 1082"/>
                <a:gd name="T68" fmla="*/ 1 w 1648"/>
                <a:gd name="T69" fmla="*/ 1 h 1082"/>
                <a:gd name="T70" fmla="*/ 1 w 1648"/>
                <a:gd name="T71" fmla="*/ 1 h 1082"/>
                <a:gd name="T72" fmla="*/ 0 w 1648"/>
                <a:gd name="T73" fmla="*/ 1 h 1082"/>
                <a:gd name="T74" fmla="*/ 0 w 1648"/>
                <a:gd name="T75" fmla="*/ 1 h 1082"/>
                <a:gd name="T76" fmla="*/ 0 w 1648"/>
                <a:gd name="T77" fmla="*/ 1 h 1082"/>
                <a:gd name="T78" fmla="*/ 0 w 1648"/>
                <a:gd name="T79" fmla="*/ 1 h 1082"/>
                <a:gd name="T80" fmla="*/ 0 w 1648"/>
                <a:gd name="T81" fmla="*/ 1 h 1082"/>
                <a:gd name="T82" fmla="*/ 0 w 1648"/>
                <a:gd name="T83" fmla="*/ 1 h 1082"/>
                <a:gd name="T84" fmla="*/ 0 w 1648"/>
                <a:gd name="T85" fmla="*/ 1 h 1082"/>
                <a:gd name="T86" fmla="*/ 0 w 1648"/>
                <a:gd name="T87" fmla="*/ 1 h 1082"/>
                <a:gd name="T88" fmla="*/ 0 w 1648"/>
                <a:gd name="T89" fmla="*/ 1 h 1082"/>
                <a:gd name="T90" fmla="*/ 0 w 1648"/>
                <a:gd name="T91" fmla="*/ 1 h 1082"/>
                <a:gd name="T92" fmla="*/ 0 w 1648"/>
                <a:gd name="T93" fmla="*/ 1 h 1082"/>
                <a:gd name="T94" fmla="*/ 0 w 1648"/>
                <a:gd name="T95" fmla="*/ 1 h 1082"/>
                <a:gd name="T96" fmla="*/ 0 w 1648"/>
                <a:gd name="T97" fmla="*/ 1 h 1082"/>
                <a:gd name="T98" fmla="*/ 0 w 1648"/>
                <a:gd name="T99" fmla="*/ 1 h 1082"/>
                <a:gd name="T100" fmla="*/ 0 w 1648"/>
                <a:gd name="T101" fmla="*/ 1 h 1082"/>
                <a:gd name="T102" fmla="*/ 0 w 1648"/>
                <a:gd name="T103" fmla="*/ 1 h 1082"/>
                <a:gd name="T104" fmla="*/ 0 w 1648"/>
                <a:gd name="T105" fmla="*/ 1 h 10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8"/>
                <a:gd name="T160" fmla="*/ 0 h 1082"/>
                <a:gd name="T161" fmla="*/ 1648 w 1648"/>
                <a:gd name="T162" fmla="*/ 1082 h 10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8" h="1082">
                  <a:moveTo>
                    <a:pt x="53" y="1064"/>
                  </a:moveTo>
                  <a:lnTo>
                    <a:pt x="52" y="1062"/>
                  </a:lnTo>
                  <a:lnTo>
                    <a:pt x="50" y="1059"/>
                  </a:lnTo>
                  <a:lnTo>
                    <a:pt x="48" y="1053"/>
                  </a:lnTo>
                  <a:lnTo>
                    <a:pt x="46" y="1049"/>
                  </a:lnTo>
                  <a:lnTo>
                    <a:pt x="42" y="1039"/>
                  </a:lnTo>
                  <a:lnTo>
                    <a:pt x="38" y="1030"/>
                  </a:lnTo>
                  <a:lnTo>
                    <a:pt x="35" y="1025"/>
                  </a:lnTo>
                  <a:lnTo>
                    <a:pt x="33" y="1019"/>
                  </a:lnTo>
                  <a:lnTo>
                    <a:pt x="30" y="1012"/>
                  </a:lnTo>
                  <a:lnTo>
                    <a:pt x="30" y="1007"/>
                  </a:lnTo>
                  <a:lnTo>
                    <a:pt x="26" y="999"/>
                  </a:lnTo>
                  <a:lnTo>
                    <a:pt x="25" y="992"/>
                  </a:lnTo>
                  <a:lnTo>
                    <a:pt x="23" y="984"/>
                  </a:lnTo>
                  <a:lnTo>
                    <a:pt x="20" y="977"/>
                  </a:lnTo>
                  <a:lnTo>
                    <a:pt x="17" y="969"/>
                  </a:lnTo>
                  <a:lnTo>
                    <a:pt x="16" y="961"/>
                  </a:lnTo>
                  <a:lnTo>
                    <a:pt x="13" y="951"/>
                  </a:lnTo>
                  <a:lnTo>
                    <a:pt x="13" y="944"/>
                  </a:lnTo>
                  <a:lnTo>
                    <a:pt x="10" y="934"/>
                  </a:lnTo>
                  <a:lnTo>
                    <a:pt x="9" y="925"/>
                  </a:lnTo>
                  <a:lnTo>
                    <a:pt x="7" y="915"/>
                  </a:lnTo>
                  <a:lnTo>
                    <a:pt x="6" y="905"/>
                  </a:lnTo>
                  <a:lnTo>
                    <a:pt x="3" y="895"/>
                  </a:lnTo>
                  <a:lnTo>
                    <a:pt x="3" y="885"/>
                  </a:lnTo>
                  <a:lnTo>
                    <a:pt x="3" y="875"/>
                  </a:lnTo>
                  <a:lnTo>
                    <a:pt x="3" y="865"/>
                  </a:lnTo>
                  <a:lnTo>
                    <a:pt x="2" y="852"/>
                  </a:lnTo>
                  <a:lnTo>
                    <a:pt x="0" y="842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2" y="807"/>
                  </a:lnTo>
                  <a:lnTo>
                    <a:pt x="3" y="796"/>
                  </a:lnTo>
                  <a:lnTo>
                    <a:pt x="3" y="784"/>
                  </a:lnTo>
                  <a:lnTo>
                    <a:pt x="7" y="773"/>
                  </a:lnTo>
                  <a:lnTo>
                    <a:pt x="7" y="760"/>
                  </a:lnTo>
                  <a:lnTo>
                    <a:pt x="10" y="747"/>
                  </a:lnTo>
                  <a:lnTo>
                    <a:pt x="13" y="735"/>
                  </a:lnTo>
                  <a:lnTo>
                    <a:pt x="17" y="724"/>
                  </a:lnTo>
                  <a:lnTo>
                    <a:pt x="20" y="711"/>
                  </a:lnTo>
                  <a:lnTo>
                    <a:pt x="25" y="698"/>
                  </a:lnTo>
                  <a:lnTo>
                    <a:pt x="29" y="686"/>
                  </a:lnTo>
                  <a:lnTo>
                    <a:pt x="35" y="673"/>
                  </a:lnTo>
                  <a:lnTo>
                    <a:pt x="39" y="660"/>
                  </a:lnTo>
                  <a:lnTo>
                    <a:pt x="45" y="647"/>
                  </a:lnTo>
                  <a:lnTo>
                    <a:pt x="50" y="636"/>
                  </a:lnTo>
                  <a:lnTo>
                    <a:pt x="59" y="623"/>
                  </a:lnTo>
                  <a:lnTo>
                    <a:pt x="65" y="610"/>
                  </a:lnTo>
                  <a:lnTo>
                    <a:pt x="73" y="597"/>
                  </a:lnTo>
                  <a:lnTo>
                    <a:pt x="82" y="586"/>
                  </a:lnTo>
                  <a:lnTo>
                    <a:pt x="92" y="574"/>
                  </a:lnTo>
                  <a:lnTo>
                    <a:pt x="101" y="560"/>
                  </a:lnTo>
                  <a:lnTo>
                    <a:pt x="111" y="548"/>
                  </a:lnTo>
                  <a:lnTo>
                    <a:pt x="122" y="535"/>
                  </a:lnTo>
                  <a:lnTo>
                    <a:pt x="134" y="524"/>
                  </a:lnTo>
                  <a:lnTo>
                    <a:pt x="147" y="511"/>
                  </a:lnTo>
                  <a:lnTo>
                    <a:pt x="160" y="499"/>
                  </a:lnTo>
                  <a:lnTo>
                    <a:pt x="173" y="486"/>
                  </a:lnTo>
                  <a:lnTo>
                    <a:pt x="188" y="476"/>
                  </a:lnTo>
                  <a:lnTo>
                    <a:pt x="104" y="0"/>
                  </a:lnTo>
                  <a:lnTo>
                    <a:pt x="1485" y="26"/>
                  </a:lnTo>
                  <a:lnTo>
                    <a:pt x="1413" y="459"/>
                  </a:lnTo>
                  <a:lnTo>
                    <a:pt x="1416" y="460"/>
                  </a:lnTo>
                  <a:lnTo>
                    <a:pt x="1421" y="462"/>
                  </a:lnTo>
                  <a:lnTo>
                    <a:pt x="1426" y="466"/>
                  </a:lnTo>
                  <a:lnTo>
                    <a:pt x="1432" y="469"/>
                  </a:lnTo>
                  <a:lnTo>
                    <a:pt x="1441" y="475"/>
                  </a:lnTo>
                  <a:lnTo>
                    <a:pt x="1445" y="478"/>
                  </a:lnTo>
                  <a:lnTo>
                    <a:pt x="1451" y="481"/>
                  </a:lnTo>
                  <a:lnTo>
                    <a:pt x="1455" y="485"/>
                  </a:lnTo>
                  <a:lnTo>
                    <a:pt x="1461" y="489"/>
                  </a:lnTo>
                  <a:lnTo>
                    <a:pt x="1467" y="493"/>
                  </a:lnTo>
                  <a:lnTo>
                    <a:pt x="1471" y="498"/>
                  </a:lnTo>
                  <a:lnTo>
                    <a:pt x="1478" y="502"/>
                  </a:lnTo>
                  <a:lnTo>
                    <a:pt x="1484" y="506"/>
                  </a:lnTo>
                  <a:lnTo>
                    <a:pt x="1490" y="512"/>
                  </a:lnTo>
                  <a:lnTo>
                    <a:pt x="1495" y="518"/>
                  </a:lnTo>
                  <a:lnTo>
                    <a:pt x="1501" y="524"/>
                  </a:lnTo>
                  <a:lnTo>
                    <a:pt x="1508" y="531"/>
                  </a:lnTo>
                  <a:lnTo>
                    <a:pt x="1514" y="537"/>
                  </a:lnTo>
                  <a:lnTo>
                    <a:pt x="1521" y="544"/>
                  </a:lnTo>
                  <a:lnTo>
                    <a:pt x="1527" y="551"/>
                  </a:lnTo>
                  <a:lnTo>
                    <a:pt x="1534" y="560"/>
                  </a:lnTo>
                  <a:lnTo>
                    <a:pt x="1541" y="567"/>
                  </a:lnTo>
                  <a:lnTo>
                    <a:pt x="1547" y="576"/>
                  </a:lnTo>
                  <a:lnTo>
                    <a:pt x="1554" y="584"/>
                  </a:lnTo>
                  <a:lnTo>
                    <a:pt x="1560" y="594"/>
                  </a:lnTo>
                  <a:lnTo>
                    <a:pt x="1566" y="603"/>
                  </a:lnTo>
                  <a:lnTo>
                    <a:pt x="1571" y="612"/>
                  </a:lnTo>
                  <a:lnTo>
                    <a:pt x="1577" y="620"/>
                  </a:lnTo>
                  <a:lnTo>
                    <a:pt x="1584" y="632"/>
                  </a:lnTo>
                  <a:lnTo>
                    <a:pt x="1589" y="642"/>
                  </a:lnTo>
                  <a:lnTo>
                    <a:pt x="1594" y="653"/>
                  </a:lnTo>
                  <a:lnTo>
                    <a:pt x="1600" y="665"/>
                  </a:lnTo>
                  <a:lnTo>
                    <a:pt x="1606" y="678"/>
                  </a:lnTo>
                  <a:lnTo>
                    <a:pt x="1610" y="689"/>
                  </a:lnTo>
                  <a:lnTo>
                    <a:pt x="1615" y="701"/>
                  </a:lnTo>
                  <a:lnTo>
                    <a:pt x="1619" y="714"/>
                  </a:lnTo>
                  <a:lnTo>
                    <a:pt x="1623" y="728"/>
                  </a:lnTo>
                  <a:lnTo>
                    <a:pt x="1628" y="741"/>
                  </a:lnTo>
                  <a:lnTo>
                    <a:pt x="1632" y="755"/>
                  </a:lnTo>
                  <a:lnTo>
                    <a:pt x="1635" y="771"/>
                  </a:lnTo>
                  <a:lnTo>
                    <a:pt x="1639" y="786"/>
                  </a:lnTo>
                  <a:lnTo>
                    <a:pt x="1640" y="802"/>
                  </a:lnTo>
                  <a:lnTo>
                    <a:pt x="1643" y="816"/>
                  </a:lnTo>
                  <a:lnTo>
                    <a:pt x="1643" y="832"/>
                  </a:lnTo>
                  <a:lnTo>
                    <a:pt x="1646" y="849"/>
                  </a:lnTo>
                  <a:lnTo>
                    <a:pt x="1648" y="865"/>
                  </a:lnTo>
                  <a:lnTo>
                    <a:pt x="1648" y="882"/>
                  </a:lnTo>
                  <a:lnTo>
                    <a:pt x="1648" y="901"/>
                  </a:lnTo>
                  <a:lnTo>
                    <a:pt x="1648" y="920"/>
                  </a:lnTo>
                  <a:lnTo>
                    <a:pt x="1646" y="938"/>
                  </a:lnTo>
                  <a:lnTo>
                    <a:pt x="1645" y="957"/>
                  </a:lnTo>
                  <a:lnTo>
                    <a:pt x="1643" y="976"/>
                  </a:lnTo>
                  <a:lnTo>
                    <a:pt x="1640" y="997"/>
                  </a:lnTo>
                  <a:lnTo>
                    <a:pt x="1638" y="1017"/>
                  </a:lnTo>
                  <a:lnTo>
                    <a:pt x="1633" y="1039"/>
                  </a:lnTo>
                  <a:lnTo>
                    <a:pt x="1630" y="1059"/>
                  </a:lnTo>
                  <a:lnTo>
                    <a:pt x="1626" y="1082"/>
                  </a:lnTo>
                  <a:lnTo>
                    <a:pt x="1472" y="1051"/>
                  </a:lnTo>
                  <a:lnTo>
                    <a:pt x="1472" y="1049"/>
                  </a:lnTo>
                  <a:lnTo>
                    <a:pt x="1472" y="1046"/>
                  </a:lnTo>
                  <a:lnTo>
                    <a:pt x="1474" y="1042"/>
                  </a:lnTo>
                  <a:lnTo>
                    <a:pt x="1475" y="1036"/>
                  </a:lnTo>
                  <a:lnTo>
                    <a:pt x="1477" y="1029"/>
                  </a:lnTo>
                  <a:lnTo>
                    <a:pt x="1478" y="1019"/>
                  </a:lnTo>
                  <a:lnTo>
                    <a:pt x="1478" y="1015"/>
                  </a:lnTo>
                  <a:lnTo>
                    <a:pt x="1481" y="1009"/>
                  </a:lnTo>
                  <a:lnTo>
                    <a:pt x="1481" y="1003"/>
                  </a:lnTo>
                  <a:lnTo>
                    <a:pt x="1482" y="999"/>
                  </a:lnTo>
                  <a:lnTo>
                    <a:pt x="1482" y="992"/>
                  </a:lnTo>
                  <a:lnTo>
                    <a:pt x="1484" y="986"/>
                  </a:lnTo>
                  <a:lnTo>
                    <a:pt x="1484" y="979"/>
                  </a:lnTo>
                  <a:lnTo>
                    <a:pt x="1484" y="971"/>
                  </a:lnTo>
                  <a:lnTo>
                    <a:pt x="1484" y="963"/>
                  </a:lnTo>
                  <a:lnTo>
                    <a:pt x="1484" y="954"/>
                  </a:lnTo>
                  <a:lnTo>
                    <a:pt x="1484" y="947"/>
                  </a:lnTo>
                  <a:lnTo>
                    <a:pt x="1485" y="940"/>
                  </a:lnTo>
                  <a:lnTo>
                    <a:pt x="1484" y="931"/>
                  </a:lnTo>
                  <a:lnTo>
                    <a:pt x="1484" y="921"/>
                  </a:lnTo>
                  <a:lnTo>
                    <a:pt x="1484" y="912"/>
                  </a:lnTo>
                  <a:lnTo>
                    <a:pt x="1484" y="905"/>
                  </a:lnTo>
                  <a:lnTo>
                    <a:pt x="1484" y="895"/>
                  </a:lnTo>
                  <a:lnTo>
                    <a:pt x="1482" y="885"/>
                  </a:lnTo>
                  <a:lnTo>
                    <a:pt x="1481" y="876"/>
                  </a:lnTo>
                  <a:lnTo>
                    <a:pt x="1481" y="868"/>
                  </a:lnTo>
                  <a:lnTo>
                    <a:pt x="1478" y="856"/>
                  </a:lnTo>
                  <a:lnTo>
                    <a:pt x="1477" y="846"/>
                  </a:lnTo>
                  <a:lnTo>
                    <a:pt x="1474" y="835"/>
                  </a:lnTo>
                  <a:lnTo>
                    <a:pt x="1471" y="825"/>
                  </a:lnTo>
                  <a:lnTo>
                    <a:pt x="1468" y="814"/>
                  </a:lnTo>
                  <a:lnTo>
                    <a:pt x="1465" y="804"/>
                  </a:lnTo>
                  <a:lnTo>
                    <a:pt x="1462" y="793"/>
                  </a:lnTo>
                  <a:lnTo>
                    <a:pt x="1459" y="783"/>
                  </a:lnTo>
                  <a:lnTo>
                    <a:pt x="1454" y="771"/>
                  </a:lnTo>
                  <a:lnTo>
                    <a:pt x="1451" y="760"/>
                  </a:lnTo>
                  <a:lnTo>
                    <a:pt x="1445" y="748"/>
                  </a:lnTo>
                  <a:lnTo>
                    <a:pt x="1441" y="737"/>
                  </a:lnTo>
                  <a:lnTo>
                    <a:pt x="1435" y="727"/>
                  </a:lnTo>
                  <a:lnTo>
                    <a:pt x="1431" y="715"/>
                  </a:lnTo>
                  <a:lnTo>
                    <a:pt x="1425" y="704"/>
                  </a:lnTo>
                  <a:lnTo>
                    <a:pt x="1418" y="694"/>
                  </a:lnTo>
                  <a:lnTo>
                    <a:pt x="1410" y="681"/>
                  </a:lnTo>
                  <a:lnTo>
                    <a:pt x="1403" y="671"/>
                  </a:lnTo>
                  <a:lnTo>
                    <a:pt x="1395" y="658"/>
                  </a:lnTo>
                  <a:lnTo>
                    <a:pt x="1387" y="647"/>
                  </a:lnTo>
                  <a:lnTo>
                    <a:pt x="1377" y="635"/>
                  </a:lnTo>
                  <a:lnTo>
                    <a:pt x="1369" y="623"/>
                  </a:lnTo>
                  <a:lnTo>
                    <a:pt x="1359" y="613"/>
                  </a:lnTo>
                  <a:lnTo>
                    <a:pt x="1350" y="601"/>
                  </a:lnTo>
                  <a:lnTo>
                    <a:pt x="1337" y="590"/>
                  </a:lnTo>
                  <a:lnTo>
                    <a:pt x="1327" y="578"/>
                  </a:lnTo>
                  <a:lnTo>
                    <a:pt x="1314" y="567"/>
                  </a:lnTo>
                  <a:lnTo>
                    <a:pt x="1304" y="557"/>
                  </a:lnTo>
                  <a:lnTo>
                    <a:pt x="1290" y="545"/>
                  </a:lnTo>
                  <a:lnTo>
                    <a:pt x="1277" y="535"/>
                  </a:lnTo>
                  <a:lnTo>
                    <a:pt x="1262" y="524"/>
                  </a:lnTo>
                  <a:lnTo>
                    <a:pt x="1249" y="514"/>
                  </a:lnTo>
                  <a:lnTo>
                    <a:pt x="1304" y="158"/>
                  </a:lnTo>
                  <a:lnTo>
                    <a:pt x="279" y="145"/>
                  </a:lnTo>
                  <a:lnTo>
                    <a:pt x="349" y="524"/>
                  </a:lnTo>
                  <a:lnTo>
                    <a:pt x="348" y="524"/>
                  </a:lnTo>
                  <a:lnTo>
                    <a:pt x="347" y="527"/>
                  </a:lnTo>
                  <a:lnTo>
                    <a:pt x="341" y="528"/>
                  </a:lnTo>
                  <a:lnTo>
                    <a:pt x="337" y="534"/>
                  </a:lnTo>
                  <a:lnTo>
                    <a:pt x="329" y="538"/>
                  </a:lnTo>
                  <a:lnTo>
                    <a:pt x="321" y="545"/>
                  </a:lnTo>
                  <a:lnTo>
                    <a:pt x="316" y="548"/>
                  </a:lnTo>
                  <a:lnTo>
                    <a:pt x="312" y="554"/>
                  </a:lnTo>
                  <a:lnTo>
                    <a:pt x="308" y="557"/>
                  </a:lnTo>
                  <a:lnTo>
                    <a:pt x="303" y="564"/>
                  </a:lnTo>
                  <a:lnTo>
                    <a:pt x="298" y="567"/>
                  </a:lnTo>
                  <a:lnTo>
                    <a:pt x="293" y="573"/>
                  </a:lnTo>
                  <a:lnTo>
                    <a:pt x="288" y="577"/>
                  </a:lnTo>
                  <a:lnTo>
                    <a:pt x="283" y="584"/>
                  </a:lnTo>
                  <a:lnTo>
                    <a:pt x="276" y="590"/>
                  </a:lnTo>
                  <a:lnTo>
                    <a:pt x="272" y="596"/>
                  </a:lnTo>
                  <a:lnTo>
                    <a:pt x="266" y="603"/>
                  </a:lnTo>
                  <a:lnTo>
                    <a:pt x="260" y="610"/>
                  </a:lnTo>
                  <a:lnTo>
                    <a:pt x="255" y="616"/>
                  </a:lnTo>
                  <a:lnTo>
                    <a:pt x="250" y="623"/>
                  </a:lnTo>
                  <a:lnTo>
                    <a:pt x="243" y="630"/>
                  </a:lnTo>
                  <a:lnTo>
                    <a:pt x="239" y="639"/>
                  </a:lnTo>
                  <a:lnTo>
                    <a:pt x="233" y="646"/>
                  </a:lnTo>
                  <a:lnTo>
                    <a:pt x="227" y="653"/>
                  </a:lnTo>
                  <a:lnTo>
                    <a:pt x="223" y="663"/>
                  </a:lnTo>
                  <a:lnTo>
                    <a:pt x="219" y="672"/>
                  </a:lnTo>
                  <a:lnTo>
                    <a:pt x="213" y="681"/>
                  </a:lnTo>
                  <a:lnTo>
                    <a:pt x="207" y="689"/>
                  </a:lnTo>
                  <a:lnTo>
                    <a:pt x="203" y="698"/>
                  </a:lnTo>
                  <a:lnTo>
                    <a:pt x="199" y="708"/>
                  </a:lnTo>
                  <a:lnTo>
                    <a:pt x="193" y="717"/>
                  </a:lnTo>
                  <a:lnTo>
                    <a:pt x="190" y="727"/>
                  </a:lnTo>
                  <a:lnTo>
                    <a:pt x="187" y="737"/>
                  </a:lnTo>
                  <a:lnTo>
                    <a:pt x="183" y="747"/>
                  </a:lnTo>
                  <a:lnTo>
                    <a:pt x="180" y="757"/>
                  </a:lnTo>
                  <a:lnTo>
                    <a:pt x="177" y="767"/>
                  </a:lnTo>
                  <a:lnTo>
                    <a:pt x="173" y="779"/>
                  </a:lnTo>
                  <a:lnTo>
                    <a:pt x="171" y="790"/>
                  </a:lnTo>
                  <a:lnTo>
                    <a:pt x="168" y="802"/>
                  </a:lnTo>
                  <a:lnTo>
                    <a:pt x="167" y="812"/>
                  </a:lnTo>
                  <a:lnTo>
                    <a:pt x="167" y="825"/>
                  </a:lnTo>
                  <a:lnTo>
                    <a:pt x="167" y="836"/>
                  </a:lnTo>
                  <a:lnTo>
                    <a:pt x="165" y="848"/>
                  </a:lnTo>
                  <a:lnTo>
                    <a:pt x="165" y="859"/>
                  </a:lnTo>
                  <a:lnTo>
                    <a:pt x="165" y="872"/>
                  </a:lnTo>
                  <a:lnTo>
                    <a:pt x="167" y="885"/>
                  </a:lnTo>
                  <a:lnTo>
                    <a:pt x="167" y="897"/>
                  </a:lnTo>
                  <a:lnTo>
                    <a:pt x="170" y="908"/>
                  </a:lnTo>
                  <a:lnTo>
                    <a:pt x="173" y="921"/>
                  </a:lnTo>
                  <a:lnTo>
                    <a:pt x="177" y="935"/>
                  </a:lnTo>
                  <a:lnTo>
                    <a:pt x="180" y="948"/>
                  </a:lnTo>
                  <a:lnTo>
                    <a:pt x="183" y="961"/>
                  </a:lnTo>
                  <a:lnTo>
                    <a:pt x="188" y="974"/>
                  </a:lnTo>
                  <a:lnTo>
                    <a:pt x="194" y="989"/>
                  </a:lnTo>
                  <a:lnTo>
                    <a:pt x="200" y="1002"/>
                  </a:lnTo>
                  <a:lnTo>
                    <a:pt x="207" y="1015"/>
                  </a:lnTo>
                  <a:lnTo>
                    <a:pt x="216" y="1029"/>
                  </a:lnTo>
                  <a:lnTo>
                    <a:pt x="224" y="1045"/>
                  </a:lnTo>
                  <a:lnTo>
                    <a:pt x="217" y="1045"/>
                  </a:lnTo>
                  <a:lnTo>
                    <a:pt x="209" y="1048"/>
                  </a:lnTo>
                  <a:lnTo>
                    <a:pt x="203" y="1048"/>
                  </a:lnTo>
                  <a:lnTo>
                    <a:pt x="196" y="1049"/>
                  </a:lnTo>
                  <a:lnTo>
                    <a:pt x="190" y="1049"/>
                  </a:lnTo>
                  <a:lnTo>
                    <a:pt x="186" y="1051"/>
                  </a:lnTo>
                  <a:lnTo>
                    <a:pt x="178" y="1051"/>
                  </a:lnTo>
                  <a:lnTo>
                    <a:pt x="171" y="1052"/>
                  </a:lnTo>
                  <a:lnTo>
                    <a:pt x="164" y="1052"/>
                  </a:lnTo>
                  <a:lnTo>
                    <a:pt x="157" y="1053"/>
                  </a:lnTo>
                  <a:lnTo>
                    <a:pt x="150" y="1053"/>
                  </a:lnTo>
                  <a:lnTo>
                    <a:pt x="142" y="1055"/>
                  </a:lnTo>
                  <a:lnTo>
                    <a:pt x="134" y="1055"/>
                  </a:lnTo>
                  <a:lnTo>
                    <a:pt x="128" y="1056"/>
                  </a:lnTo>
                  <a:lnTo>
                    <a:pt x="119" y="1056"/>
                  </a:lnTo>
                  <a:lnTo>
                    <a:pt x="114" y="1058"/>
                  </a:lnTo>
                  <a:lnTo>
                    <a:pt x="105" y="1058"/>
                  </a:lnTo>
                  <a:lnTo>
                    <a:pt x="99" y="1059"/>
                  </a:lnTo>
                  <a:lnTo>
                    <a:pt x="92" y="1059"/>
                  </a:lnTo>
                  <a:lnTo>
                    <a:pt x="86" y="1059"/>
                  </a:lnTo>
                  <a:lnTo>
                    <a:pt x="81" y="1061"/>
                  </a:lnTo>
                  <a:lnTo>
                    <a:pt x="75" y="1062"/>
                  </a:lnTo>
                  <a:lnTo>
                    <a:pt x="65" y="1062"/>
                  </a:lnTo>
                  <a:lnTo>
                    <a:pt x="58" y="1062"/>
                  </a:lnTo>
                  <a:lnTo>
                    <a:pt x="53" y="1062"/>
                  </a:lnTo>
                  <a:lnTo>
                    <a:pt x="53" y="10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Freeform 204"/>
            <p:cNvSpPr>
              <a:spLocks/>
            </p:cNvSpPr>
            <p:nvPr/>
          </p:nvSpPr>
          <p:spPr bwMode="auto">
            <a:xfrm>
              <a:off x="868" y="2685"/>
              <a:ext cx="197" cy="228"/>
            </a:xfrm>
            <a:custGeom>
              <a:avLst/>
              <a:gdLst>
                <a:gd name="T0" fmla="*/ 1 w 394"/>
                <a:gd name="T1" fmla="*/ 1 h 454"/>
                <a:gd name="T2" fmla="*/ 1 w 394"/>
                <a:gd name="T3" fmla="*/ 1 h 454"/>
                <a:gd name="T4" fmla="*/ 1 w 394"/>
                <a:gd name="T5" fmla="*/ 1 h 454"/>
                <a:gd name="T6" fmla="*/ 1 w 394"/>
                <a:gd name="T7" fmla="*/ 1 h 454"/>
                <a:gd name="T8" fmla="*/ 1 w 394"/>
                <a:gd name="T9" fmla="*/ 1 h 454"/>
                <a:gd name="T10" fmla="*/ 1 w 394"/>
                <a:gd name="T11" fmla="*/ 1 h 454"/>
                <a:gd name="T12" fmla="*/ 1 w 394"/>
                <a:gd name="T13" fmla="*/ 1 h 454"/>
                <a:gd name="T14" fmla="*/ 1 w 394"/>
                <a:gd name="T15" fmla="*/ 0 h 454"/>
                <a:gd name="T16" fmla="*/ 1 w 394"/>
                <a:gd name="T17" fmla="*/ 0 h 454"/>
                <a:gd name="T18" fmla="*/ 1 w 394"/>
                <a:gd name="T19" fmla="*/ 0 h 454"/>
                <a:gd name="T20" fmla="*/ 1 w 394"/>
                <a:gd name="T21" fmla="*/ 1 h 454"/>
                <a:gd name="T22" fmla="*/ 1 w 394"/>
                <a:gd name="T23" fmla="*/ 1 h 454"/>
                <a:gd name="T24" fmla="*/ 1 w 394"/>
                <a:gd name="T25" fmla="*/ 1 h 454"/>
                <a:gd name="T26" fmla="*/ 1 w 394"/>
                <a:gd name="T27" fmla="*/ 1 h 454"/>
                <a:gd name="T28" fmla="*/ 1 w 394"/>
                <a:gd name="T29" fmla="*/ 1 h 454"/>
                <a:gd name="T30" fmla="*/ 1 w 394"/>
                <a:gd name="T31" fmla="*/ 1 h 454"/>
                <a:gd name="T32" fmla="*/ 1 w 394"/>
                <a:gd name="T33" fmla="*/ 1 h 454"/>
                <a:gd name="T34" fmla="*/ 1 w 394"/>
                <a:gd name="T35" fmla="*/ 1 h 454"/>
                <a:gd name="T36" fmla="*/ 1 w 394"/>
                <a:gd name="T37" fmla="*/ 1 h 454"/>
                <a:gd name="T38" fmla="*/ 1 w 394"/>
                <a:gd name="T39" fmla="*/ 1 h 454"/>
                <a:gd name="T40" fmla="*/ 1 w 394"/>
                <a:gd name="T41" fmla="*/ 1 h 454"/>
                <a:gd name="T42" fmla="*/ 1 w 394"/>
                <a:gd name="T43" fmla="*/ 1 h 454"/>
                <a:gd name="T44" fmla="*/ 1 w 394"/>
                <a:gd name="T45" fmla="*/ 1 h 454"/>
                <a:gd name="T46" fmla="*/ 1 w 394"/>
                <a:gd name="T47" fmla="*/ 1 h 454"/>
                <a:gd name="T48" fmla="*/ 1 w 394"/>
                <a:gd name="T49" fmla="*/ 1 h 454"/>
                <a:gd name="T50" fmla="*/ 1 w 394"/>
                <a:gd name="T51" fmla="*/ 1 h 454"/>
                <a:gd name="T52" fmla="*/ 1 w 394"/>
                <a:gd name="T53" fmla="*/ 1 h 454"/>
                <a:gd name="T54" fmla="*/ 1 w 394"/>
                <a:gd name="T55" fmla="*/ 1 h 454"/>
                <a:gd name="T56" fmla="*/ 1 w 394"/>
                <a:gd name="T57" fmla="*/ 1 h 454"/>
                <a:gd name="T58" fmla="*/ 1 w 394"/>
                <a:gd name="T59" fmla="*/ 1 h 454"/>
                <a:gd name="T60" fmla="*/ 1 w 394"/>
                <a:gd name="T61" fmla="*/ 1 h 454"/>
                <a:gd name="T62" fmla="*/ 1 w 394"/>
                <a:gd name="T63" fmla="*/ 1 h 454"/>
                <a:gd name="T64" fmla="*/ 1 w 394"/>
                <a:gd name="T65" fmla="*/ 1 h 454"/>
                <a:gd name="T66" fmla="*/ 1 w 394"/>
                <a:gd name="T67" fmla="*/ 1 h 454"/>
                <a:gd name="T68" fmla="*/ 1 w 394"/>
                <a:gd name="T69" fmla="*/ 1 h 454"/>
                <a:gd name="T70" fmla="*/ 1 w 394"/>
                <a:gd name="T71" fmla="*/ 1 h 454"/>
                <a:gd name="T72" fmla="*/ 1 w 394"/>
                <a:gd name="T73" fmla="*/ 1 h 454"/>
                <a:gd name="T74" fmla="*/ 1 w 394"/>
                <a:gd name="T75" fmla="*/ 1 h 454"/>
                <a:gd name="T76" fmla="*/ 1 w 394"/>
                <a:gd name="T77" fmla="*/ 1 h 454"/>
                <a:gd name="T78" fmla="*/ 1 w 394"/>
                <a:gd name="T79" fmla="*/ 1 h 454"/>
                <a:gd name="T80" fmla="*/ 1 w 394"/>
                <a:gd name="T81" fmla="*/ 1 h 454"/>
                <a:gd name="T82" fmla="*/ 1 w 394"/>
                <a:gd name="T83" fmla="*/ 1 h 454"/>
                <a:gd name="T84" fmla="*/ 1 w 394"/>
                <a:gd name="T85" fmla="*/ 1 h 454"/>
                <a:gd name="T86" fmla="*/ 1 w 394"/>
                <a:gd name="T87" fmla="*/ 1 h 454"/>
                <a:gd name="T88" fmla="*/ 1 w 394"/>
                <a:gd name="T89" fmla="*/ 1 h 454"/>
                <a:gd name="T90" fmla="*/ 1 w 394"/>
                <a:gd name="T91" fmla="*/ 1 h 454"/>
                <a:gd name="T92" fmla="*/ 1 w 394"/>
                <a:gd name="T93" fmla="*/ 1 h 454"/>
                <a:gd name="T94" fmla="*/ 1 w 394"/>
                <a:gd name="T95" fmla="*/ 1 h 454"/>
                <a:gd name="T96" fmla="*/ 1 w 394"/>
                <a:gd name="T97" fmla="*/ 1 h 454"/>
                <a:gd name="T98" fmla="*/ 1 w 394"/>
                <a:gd name="T99" fmla="*/ 1 h 454"/>
                <a:gd name="T100" fmla="*/ 1 w 394"/>
                <a:gd name="T101" fmla="*/ 1 h 454"/>
                <a:gd name="T102" fmla="*/ 1 w 394"/>
                <a:gd name="T103" fmla="*/ 1 h 454"/>
                <a:gd name="T104" fmla="*/ 1 w 394"/>
                <a:gd name="T105" fmla="*/ 1 h 454"/>
                <a:gd name="T106" fmla="*/ 1 w 394"/>
                <a:gd name="T107" fmla="*/ 1 h 454"/>
                <a:gd name="T108" fmla="*/ 1 w 394"/>
                <a:gd name="T109" fmla="*/ 1 h 454"/>
                <a:gd name="T110" fmla="*/ 1 w 394"/>
                <a:gd name="T111" fmla="*/ 1 h 454"/>
                <a:gd name="T112" fmla="*/ 0 w 394"/>
                <a:gd name="T113" fmla="*/ 1 h 4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4"/>
                <a:gd name="T172" fmla="*/ 0 h 454"/>
                <a:gd name="T173" fmla="*/ 394 w 394"/>
                <a:gd name="T174" fmla="*/ 454 h 4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4" h="454">
                  <a:moveTo>
                    <a:pt x="0" y="44"/>
                  </a:moveTo>
                  <a:lnTo>
                    <a:pt x="0" y="43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33" y="28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50" y="23"/>
                  </a:lnTo>
                  <a:lnTo>
                    <a:pt x="57" y="21"/>
                  </a:lnTo>
                  <a:lnTo>
                    <a:pt x="63" y="18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6" y="12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109" y="7"/>
                  </a:lnTo>
                  <a:lnTo>
                    <a:pt x="118" y="7"/>
                  </a:lnTo>
                  <a:lnTo>
                    <a:pt x="126" y="4"/>
                  </a:lnTo>
                  <a:lnTo>
                    <a:pt x="134" y="4"/>
                  </a:lnTo>
                  <a:lnTo>
                    <a:pt x="144" y="1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1"/>
                  </a:lnTo>
                  <a:lnTo>
                    <a:pt x="231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59" y="8"/>
                  </a:lnTo>
                  <a:lnTo>
                    <a:pt x="266" y="10"/>
                  </a:lnTo>
                  <a:lnTo>
                    <a:pt x="274" y="12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299" y="24"/>
                  </a:lnTo>
                  <a:lnTo>
                    <a:pt x="306" y="30"/>
                  </a:lnTo>
                  <a:lnTo>
                    <a:pt x="315" y="36"/>
                  </a:lnTo>
                  <a:lnTo>
                    <a:pt x="322" y="41"/>
                  </a:lnTo>
                  <a:lnTo>
                    <a:pt x="329" y="47"/>
                  </a:lnTo>
                  <a:lnTo>
                    <a:pt x="336" y="53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53" y="77"/>
                  </a:lnTo>
                  <a:lnTo>
                    <a:pt x="359" y="86"/>
                  </a:lnTo>
                  <a:lnTo>
                    <a:pt x="365" y="95"/>
                  </a:lnTo>
                  <a:lnTo>
                    <a:pt x="369" y="106"/>
                  </a:lnTo>
                  <a:lnTo>
                    <a:pt x="374" y="116"/>
                  </a:lnTo>
                  <a:lnTo>
                    <a:pt x="378" y="126"/>
                  </a:lnTo>
                  <a:lnTo>
                    <a:pt x="381" y="139"/>
                  </a:lnTo>
                  <a:lnTo>
                    <a:pt x="385" y="152"/>
                  </a:lnTo>
                  <a:lnTo>
                    <a:pt x="387" y="165"/>
                  </a:lnTo>
                  <a:lnTo>
                    <a:pt x="389" y="179"/>
                  </a:lnTo>
                  <a:lnTo>
                    <a:pt x="392" y="194"/>
                  </a:lnTo>
                  <a:lnTo>
                    <a:pt x="394" y="211"/>
                  </a:lnTo>
                  <a:lnTo>
                    <a:pt x="394" y="224"/>
                  </a:lnTo>
                  <a:lnTo>
                    <a:pt x="394" y="240"/>
                  </a:lnTo>
                  <a:lnTo>
                    <a:pt x="392" y="254"/>
                  </a:lnTo>
                  <a:lnTo>
                    <a:pt x="392" y="267"/>
                  </a:lnTo>
                  <a:lnTo>
                    <a:pt x="391" y="280"/>
                  </a:lnTo>
                  <a:lnTo>
                    <a:pt x="389" y="292"/>
                  </a:lnTo>
                  <a:lnTo>
                    <a:pt x="385" y="305"/>
                  </a:lnTo>
                  <a:lnTo>
                    <a:pt x="384" y="316"/>
                  </a:lnTo>
                  <a:lnTo>
                    <a:pt x="379" y="326"/>
                  </a:lnTo>
                  <a:lnTo>
                    <a:pt x="376" y="336"/>
                  </a:lnTo>
                  <a:lnTo>
                    <a:pt x="372" y="345"/>
                  </a:lnTo>
                  <a:lnTo>
                    <a:pt x="368" y="355"/>
                  </a:lnTo>
                  <a:lnTo>
                    <a:pt x="362" y="364"/>
                  </a:lnTo>
                  <a:lnTo>
                    <a:pt x="358" y="371"/>
                  </a:lnTo>
                  <a:lnTo>
                    <a:pt x="352" y="380"/>
                  </a:lnTo>
                  <a:lnTo>
                    <a:pt x="346" y="388"/>
                  </a:lnTo>
                  <a:lnTo>
                    <a:pt x="339" y="394"/>
                  </a:lnTo>
                  <a:lnTo>
                    <a:pt x="333" y="400"/>
                  </a:lnTo>
                  <a:lnTo>
                    <a:pt x="326" y="404"/>
                  </a:lnTo>
                  <a:lnTo>
                    <a:pt x="319" y="411"/>
                  </a:lnTo>
                  <a:lnTo>
                    <a:pt x="312" y="414"/>
                  </a:lnTo>
                  <a:lnTo>
                    <a:pt x="305" y="420"/>
                  </a:lnTo>
                  <a:lnTo>
                    <a:pt x="296" y="424"/>
                  </a:lnTo>
                  <a:lnTo>
                    <a:pt x="289" y="429"/>
                  </a:lnTo>
                  <a:lnTo>
                    <a:pt x="282" y="431"/>
                  </a:lnTo>
                  <a:lnTo>
                    <a:pt x="273" y="434"/>
                  </a:lnTo>
                  <a:lnTo>
                    <a:pt x="266" y="439"/>
                  </a:lnTo>
                  <a:lnTo>
                    <a:pt x="257" y="441"/>
                  </a:lnTo>
                  <a:lnTo>
                    <a:pt x="249" y="443"/>
                  </a:lnTo>
                  <a:lnTo>
                    <a:pt x="240" y="446"/>
                  </a:lnTo>
                  <a:lnTo>
                    <a:pt x="233" y="447"/>
                  </a:lnTo>
                  <a:lnTo>
                    <a:pt x="224" y="450"/>
                  </a:lnTo>
                  <a:lnTo>
                    <a:pt x="215" y="450"/>
                  </a:lnTo>
                  <a:lnTo>
                    <a:pt x="207" y="452"/>
                  </a:lnTo>
                  <a:lnTo>
                    <a:pt x="197" y="452"/>
                  </a:lnTo>
                  <a:lnTo>
                    <a:pt x="190" y="453"/>
                  </a:lnTo>
                  <a:lnTo>
                    <a:pt x="180" y="453"/>
                  </a:lnTo>
                  <a:lnTo>
                    <a:pt x="172" y="453"/>
                  </a:lnTo>
                  <a:lnTo>
                    <a:pt x="164" y="453"/>
                  </a:lnTo>
                  <a:lnTo>
                    <a:pt x="157" y="454"/>
                  </a:lnTo>
                  <a:lnTo>
                    <a:pt x="146" y="453"/>
                  </a:lnTo>
                  <a:lnTo>
                    <a:pt x="139" y="453"/>
                  </a:lnTo>
                  <a:lnTo>
                    <a:pt x="131" y="452"/>
                  </a:lnTo>
                  <a:lnTo>
                    <a:pt x="123" y="452"/>
                  </a:lnTo>
                  <a:lnTo>
                    <a:pt x="116" y="452"/>
                  </a:lnTo>
                  <a:lnTo>
                    <a:pt x="109" y="452"/>
                  </a:lnTo>
                  <a:lnTo>
                    <a:pt x="103" y="450"/>
                  </a:lnTo>
                  <a:lnTo>
                    <a:pt x="96" y="450"/>
                  </a:lnTo>
                  <a:lnTo>
                    <a:pt x="89" y="447"/>
                  </a:lnTo>
                  <a:lnTo>
                    <a:pt x="83" y="447"/>
                  </a:lnTo>
                  <a:lnTo>
                    <a:pt x="77" y="446"/>
                  </a:lnTo>
                  <a:lnTo>
                    <a:pt x="72" y="444"/>
                  </a:lnTo>
                  <a:lnTo>
                    <a:pt x="62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42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40" y="433"/>
                  </a:lnTo>
                  <a:lnTo>
                    <a:pt x="40" y="426"/>
                  </a:lnTo>
                  <a:lnTo>
                    <a:pt x="43" y="418"/>
                  </a:lnTo>
                  <a:lnTo>
                    <a:pt x="43" y="411"/>
                  </a:lnTo>
                  <a:lnTo>
                    <a:pt x="44" y="405"/>
                  </a:lnTo>
                  <a:lnTo>
                    <a:pt x="46" y="400"/>
                  </a:lnTo>
                  <a:lnTo>
                    <a:pt x="47" y="394"/>
                  </a:lnTo>
                  <a:lnTo>
                    <a:pt x="49" y="385"/>
                  </a:lnTo>
                  <a:lnTo>
                    <a:pt x="50" y="378"/>
                  </a:lnTo>
                  <a:lnTo>
                    <a:pt x="52" y="371"/>
                  </a:lnTo>
                  <a:lnTo>
                    <a:pt x="53" y="364"/>
                  </a:lnTo>
                  <a:lnTo>
                    <a:pt x="53" y="355"/>
                  </a:lnTo>
                  <a:lnTo>
                    <a:pt x="56" y="348"/>
                  </a:lnTo>
                  <a:lnTo>
                    <a:pt x="56" y="338"/>
                  </a:lnTo>
                  <a:lnTo>
                    <a:pt x="57" y="331"/>
                  </a:lnTo>
                  <a:lnTo>
                    <a:pt x="57" y="321"/>
                  </a:lnTo>
                  <a:lnTo>
                    <a:pt x="59" y="310"/>
                  </a:lnTo>
                  <a:lnTo>
                    <a:pt x="60" y="302"/>
                  </a:lnTo>
                  <a:lnTo>
                    <a:pt x="60" y="293"/>
                  </a:lnTo>
                  <a:lnTo>
                    <a:pt x="60" y="283"/>
                  </a:lnTo>
                  <a:lnTo>
                    <a:pt x="60" y="273"/>
                  </a:lnTo>
                  <a:lnTo>
                    <a:pt x="60" y="264"/>
                  </a:lnTo>
                  <a:lnTo>
                    <a:pt x="62" y="254"/>
                  </a:lnTo>
                  <a:lnTo>
                    <a:pt x="60" y="244"/>
                  </a:lnTo>
                  <a:lnTo>
                    <a:pt x="60" y="236"/>
                  </a:lnTo>
                  <a:lnTo>
                    <a:pt x="60" y="227"/>
                  </a:lnTo>
                  <a:lnTo>
                    <a:pt x="60" y="217"/>
                  </a:lnTo>
                  <a:lnTo>
                    <a:pt x="57" y="207"/>
                  </a:lnTo>
                  <a:lnTo>
                    <a:pt x="56" y="198"/>
                  </a:lnTo>
                  <a:lnTo>
                    <a:pt x="53" y="190"/>
                  </a:lnTo>
                  <a:lnTo>
                    <a:pt x="53" y="181"/>
                  </a:lnTo>
                  <a:lnTo>
                    <a:pt x="50" y="171"/>
                  </a:lnTo>
                  <a:lnTo>
                    <a:pt x="49" y="162"/>
                  </a:lnTo>
                  <a:lnTo>
                    <a:pt x="46" y="154"/>
                  </a:lnTo>
                  <a:lnTo>
                    <a:pt x="44" y="146"/>
                  </a:lnTo>
                  <a:lnTo>
                    <a:pt x="42" y="139"/>
                  </a:lnTo>
                  <a:lnTo>
                    <a:pt x="40" y="132"/>
                  </a:lnTo>
                  <a:lnTo>
                    <a:pt x="36" y="123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30" y="103"/>
                  </a:lnTo>
                  <a:lnTo>
                    <a:pt x="27" y="97"/>
                  </a:lnTo>
                  <a:lnTo>
                    <a:pt x="26" y="93"/>
                  </a:lnTo>
                  <a:lnTo>
                    <a:pt x="23" y="87"/>
                  </a:lnTo>
                  <a:lnTo>
                    <a:pt x="20" y="80"/>
                  </a:lnTo>
                  <a:lnTo>
                    <a:pt x="17" y="76"/>
                  </a:lnTo>
                  <a:lnTo>
                    <a:pt x="14" y="70"/>
                  </a:lnTo>
                  <a:lnTo>
                    <a:pt x="10" y="61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205"/>
            <p:cNvSpPr>
              <a:spLocks/>
            </p:cNvSpPr>
            <p:nvPr/>
          </p:nvSpPr>
          <p:spPr bwMode="auto">
            <a:xfrm>
              <a:off x="665" y="2721"/>
              <a:ext cx="180" cy="185"/>
            </a:xfrm>
            <a:custGeom>
              <a:avLst/>
              <a:gdLst>
                <a:gd name="T0" fmla="*/ 1 w 360"/>
                <a:gd name="T1" fmla="*/ 1 h 369"/>
                <a:gd name="T2" fmla="*/ 1 w 360"/>
                <a:gd name="T3" fmla="*/ 1 h 369"/>
                <a:gd name="T4" fmla="*/ 1 w 360"/>
                <a:gd name="T5" fmla="*/ 1 h 369"/>
                <a:gd name="T6" fmla="*/ 1 w 360"/>
                <a:gd name="T7" fmla="*/ 1 h 369"/>
                <a:gd name="T8" fmla="*/ 1 w 360"/>
                <a:gd name="T9" fmla="*/ 1 h 369"/>
                <a:gd name="T10" fmla="*/ 1 w 360"/>
                <a:gd name="T11" fmla="*/ 1 h 369"/>
                <a:gd name="T12" fmla="*/ 1 w 360"/>
                <a:gd name="T13" fmla="*/ 1 h 369"/>
                <a:gd name="T14" fmla="*/ 1 w 360"/>
                <a:gd name="T15" fmla="*/ 1 h 369"/>
                <a:gd name="T16" fmla="*/ 1 w 360"/>
                <a:gd name="T17" fmla="*/ 0 h 369"/>
                <a:gd name="T18" fmla="*/ 1 w 360"/>
                <a:gd name="T19" fmla="*/ 1 h 369"/>
                <a:gd name="T20" fmla="*/ 1 w 360"/>
                <a:gd name="T21" fmla="*/ 1 h 369"/>
                <a:gd name="T22" fmla="*/ 1 w 360"/>
                <a:gd name="T23" fmla="*/ 1 h 369"/>
                <a:gd name="T24" fmla="*/ 1 w 360"/>
                <a:gd name="T25" fmla="*/ 1 h 369"/>
                <a:gd name="T26" fmla="*/ 1 w 360"/>
                <a:gd name="T27" fmla="*/ 1 h 369"/>
                <a:gd name="T28" fmla="*/ 1 w 360"/>
                <a:gd name="T29" fmla="*/ 1 h 369"/>
                <a:gd name="T30" fmla="*/ 1 w 360"/>
                <a:gd name="T31" fmla="*/ 1 h 369"/>
                <a:gd name="T32" fmla="*/ 1 w 360"/>
                <a:gd name="T33" fmla="*/ 1 h 369"/>
                <a:gd name="T34" fmla="*/ 1 w 360"/>
                <a:gd name="T35" fmla="*/ 1 h 369"/>
                <a:gd name="T36" fmla="*/ 1 w 360"/>
                <a:gd name="T37" fmla="*/ 1 h 369"/>
                <a:gd name="T38" fmla="*/ 1 w 360"/>
                <a:gd name="T39" fmla="*/ 1 h 369"/>
                <a:gd name="T40" fmla="*/ 1 w 360"/>
                <a:gd name="T41" fmla="*/ 1 h 369"/>
                <a:gd name="T42" fmla="*/ 1 w 360"/>
                <a:gd name="T43" fmla="*/ 1 h 369"/>
                <a:gd name="T44" fmla="*/ 1 w 360"/>
                <a:gd name="T45" fmla="*/ 1 h 369"/>
                <a:gd name="T46" fmla="*/ 1 w 360"/>
                <a:gd name="T47" fmla="*/ 1 h 369"/>
                <a:gd name="T48" fmla="*/ 1 w 360"/>
                <a:gd name="T49" fmla="*/ 1 h 369"/>
                <a:gd name="T50" fmla="*/ 1 w 360"/>
                <a:gd name="T51" fmla="*/ 1 h 369"/>
                <a:gd name="T52" fmla="*/ 1 w 360"/>
                <a:gd name="T53" fmla="*/ 1 h 369"/>
                <a:gd name="T54" fmla="*/ 1 w 360"/>
                <a:gd name="T55" fmla="*/ 1 h 369"/>
                <a:gd name="T56" fmla="*/ 1 w 360"/>
                <a:gd name="T57" fmla="*/ 1 h 369"/>
                <a:gd name="T58" fmla="*/ 1 w 360"/>
                <a:gd name="T59" fmla="*/ 1 h 369"/>
                <a:gd name="T60" fmla="*/ 1 w 360"/>
                <a:gd name="T61" fmla="*/ 1 h 369"/>
                <a:gd name="T62" fmla="*/ 1 w 360"/>
                <a:gd name="T63" fmla="*/ 1 h 369"/>
                <a:gd name="T64" fmla="*/ 1 w 360"/>
                <a:gd name="T65" fmla="*/ 1 h 369"/>
                <a:gd name="T66" fmla="*/ 1 w 360"/>
                <a:gd name="T67" fmla="*/ 1 h 369"/>
                <a:gd name="T68" fmla="*/ 1 w 360"/>
                <a:gd name="T69" fmla="*/ 1 h 369"/>
                <a:gd name="T70" fmla="*/ 1 w 360"/>
                <a:gd name="T71" fmla="*/ 1 h 369"/>
                <a:gd name="T72" fmla="*/ 1 w 360"/>
                <a:gd name="T73" fmla="*/ 1 h 369"/>
                <a:gd name="T74" fmla="*/ 1 w 360"/>
                <a:gd name="T75" fmla="*/ 1 h 369"/>
                <a:gd name="T76" fmla="*/ 1 w 360"/>
                <a:gd name="T77" fmla="*/ 1 h 369"/>
                <a:gd name="T78" fmla="*/ 1 w 360"/>
                <a:gd name="T79" fmla="*/ 1 h 369"/>
                <a:gd name="T80" fmla="*/ 1 w 360"/>
                <a:gd name="T81" fmla="*/ 1 h 369"/>
                <a:gd name="T82" fmla="*/ 1 w 360"/>
                <a:gd name="T83" fmla="*/ 1 h 369"/>
                <a:gd name="T84" fmla="*/ 1 w 360"/>
                <a:gd name="T85" fmla="*/ 1 h 369"/>
                <a:gd name="T86" fmla="*/ 1 w 360"/>
                <a:gd name="T87" fmla="*/ 1 h 369"/>
                <a:gd name="T88" fmla="*/ 1 w 360"/>
                <a:gd name="T89" fmla="*/ 1 h 369"/>
                <a:gd name="T90" fmla="*/ 0 w 360"/>
                <a:gd name="T91" fmla="*/ 1 h 369"/>
                <a:gd name="T92" fmla="*/ 0 w 360"/>
                <a:gd name="T93" fmla="*/ 1 h 369"/>
                <a:gd name="T94" fmla="*/ 0 w 360"/>
                <a:gd name="T95" fmla="*/ 1 h 369"/>
                <a:gd name="T96" fmla="*/ 1 w 360"/>
                <a:gd name="T97" fmla="*/ 1 h 369"/>
                <a:gd name="T98" fmla="*/ 1 w 360"/>
                <a:gd name="T99" fmla="*/ 1 h 369"/>
                <a:gd name="T100" fmla="*/ 1 w 360"/>
                <a:gd name="T101" fmla="*/ 1 h 369"/>
                <a:gd name="T102" fmla="*/ 1 w 360"/>
                <a:gd name="T103" fmla="*/ 1 h 3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0"/>
                <a:gd name="T157" fmla="*/ 0 h 369"/>
                <a:gd name="T158" fmla="*/ 360 w 360"/>
                <a:gd name="T159" fmla="*/ 369 h 3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0" h="369">
                  <a:moveTo>
                    <a:pt x="29" y="64"/>
                  </a:moveTo>
                  <a:lnTo>
                    <a:pt x="35" y="54"/>
                  </a:lnTo>
                  <a:lnTo>
                    <a:pt x="44" y="48"/>
                  </a:lnTo>
                  <a:lnTo>
                    <a:pt x="52" y="41"/>
                  </a:lnTo>
                  <a:lnTo>
                    <a:pt x="61" y="34"/>
                  </a:lnTo>
                  <a:lnTo>
                    <a:pt x="65" y="31"/>
                  </a:lnTo>
                  <a:lnTo>
                    <a:pt x="69" y="28"/>
                  </a:lnTo>
                  <a:lnTo>
                    <a:pt x="75" y="25"/>
                  </a:lnTo>
                  <a:lnTo>
                    <a:pt x="81" y="23"/>
                  </a:lnTo>
                  <a:lnTo>
                    <a:pt x="87" y="20"/>
                  </a:lnTo>
                  <a:lnTo>
                    <a:pt x="91" y="18"/>
                  </a:lnTo>
                  <a:lnTo>
                    <a:pt x="97" y="15"/>
                  </a:lnTo>
                  <a:lnTo>
                    <a:pt x="102" y="15"/>
                  </a:lnTo>
                  <a:lnTo>
                    <a:pt x="108" y="11"/>
                  </a:lnTo>
                  <a:lnTo>
                    <a:pt x="114" y="10"/>
                  </a:lnTo>
                  <a:lnTo>
                    <a:pt x="120" y="8"/>
                  </a:lnTo>
                  <a:lnTo>
                    <a:pt x="125" y="7"/>
                  </a:lnTo>
                  <a:lnTo>
                    <a:pt x="131" y="5"/>
                  </a:lnTo>
                  <a:lnTo>
                    <a:pt x="137" y="4"/>
                  </a:lnTo>
                  <a:lnTo>
                    <a:pt x="143" y="2"/>
                  </a:lnTo>
                  <a:lnTo>
                    <a:pt x="150" y="2"/>
                  </a:lnTo>
                  <a:lnTo>
                    <a:pt x="156" y="1"/>
                  </a:lnTo>
                  <a:lnTo>
                    <a:pt x="161" y="1"/>
                  </a:lnTo>
                  <a:lnTo>
                    <a:pt x="167" y="1"/>
                  </a:lnTo>
                  <a:lnTo>
                    <a:pt x="173" y="1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1"/>
                  </a:lnTo>
                  <a:lnTo>
                    <a:pt x="199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6" y="2"/>
                  </a:lnTo>
                  <a:lnTo>
                    <a:pt x="222" y="5"/>
                  </a:lnTo>
                  <a:lnTo>
                    <a:pt x="228" y="5"/>
                  </a:lnTo>
                  <a:lnTo>
                    <a:pt x="233" y="7"/>
                  </a:lnTo>
                  <a:lnTo>
                    <a:pt x="239" y="8"/>
                  </a:lnTo>
                  <a:lnTo>
                    <a:pt x="246" y="11"/>
                  </a:lnTo>
                  <a:lnTo>
                    <a:pt x="251" y="12"/>
                  </a:lnTo>
                  <a:lnTo>
                    <a:pt x="256" y="15"/>
                  </a:lnTo>
                  <a:lnTo>
                    <a:pt x="262" y="18"/>
                  </a:lnTo>
                  <a:lnTo>
                    <a:pt x="268" y="21"/>
                  </a:lnTo>
                  <a:lnTo>
                    <a:pt x="272" y="24"/>
                  </a:lnTo>
                  <a:lnTo>
                    <a:pt x="278" y="27"/>
                  </a:lnTo>
                  <a:lnTo>
                    <a:pt x="282" y="31"/>
                  </a:lnTo>
                  <a:lnTo>
                    <a:pt x="289" y="34"/>
                  </a:lnTo>
                  <a:lnTo>
                    <a:pt x="292" y="38"/>
                  </a:lnTo>
                  <a:lnTo>
                    <a:pt x="298" y="41"/>
                  </a:lnTo>
                  <a:lnTo>
                    <a:pt x="302" y="46"/>
                  </a:lnTo>
                  <a:lnTo>
                    <a:pt x="307" y="51"/>
                  </a:lnTo>
                  <a:lnTo>
                    <a:pt x="311" y="56"/>
                  </a:lnTo>
                  <a:lnTo>
                    <a:pt x="315" y="61"/>
                  </a:lnTo>
                  <a:lnTo>
                    <a:pt x="320" y="67"/>
                  </a:lnTo>
                  <a:lnTo>
                    <a:pt x="324" y="73"/>
                  </a:lnTo>
                  <a:lnTo>
                    <a:pt x="327" y="79"/>
                  </a:lnTo>
                  <a:lnTo>
                    <a:pt x="331" y="84"/>
                  </a:lnTo>
                  <a:lnTo>
                    <a:pt x="334" y="92"/>
                  </a:lnTo>
                  <a:lnTo>
                    <a:pt x="338" y="99"/>
                  </a:lnTo>
                  <a:lnTo>
                    <a:pt x="340" y="105"/>
                  </a:lnTo>
                  <a:lnTo>
                    <a:pt x="343" y="112"/>
                  </a:lnTo>
                  <a:lnTo>
                    <a:pt x="345" y="119"/>
                  </a:lnTo>
                  <a:lnTo>
                    <a:pt x="350" y="129"/>
                  </a:lnTo>
                  <a:lnTo>
                    <a:pt x="350" y="135"/>
                  </a:lnTo>
                  <a:lnTo>
                    <a:pt x="353" y="142"/>
                  </a:lnTo>
                  <a:lnTo>
                    <a:pt x="353" y="149"/>
                  </a:lnTo>
                  <a:lnTo>
                    <a:pt x="355" y="158"/>
                  </a:lnTo>
                  <a:lnTo>
                    <a:pt x="355" y="165"/>
                  </a:lnTo>
                  <a:lnTo>
                    <a:pt x="357" y="172"/>
                  </a:lnTo>
                  <a:lnTo>
                    <a:pt x="358" y="179"/>
                  </a:lnTo>
                  <a:lnTo>
                    <a:pt x="360" y="187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5"/>
                  </a:lnTo>
                  <a:lnTo>
                    <a:pt x="360" y="213"/>
                  </a:lnTo>
                  <a:lnTo>
                    <a:pt x="358" y="218"/>
                  </a:lnTo>
                  <a:lnTo>
                    <a:pt x="357" y="226"/>
                  </a:lnTo>
                  <a:lnTo>
                    <a:pt x="355" y="231"/>
                  </a:lnTo>
                  <a:lnTo>
                    <a:pt x="355" y="238"/>
                  </a:lnTo>
                  <a:lnTo>
                    <a:pt x="354" y="243"/>
                  </a:lnTo>
                  <a:lnTo>
                    <a:pt x="353" y="249"/>
                  </a:lnTo>
                  <a:lnTo>
                    <a:pt x="351" y="254"/>
                  </a:lnTo>
                  <a:lnTo>
                    <a:pt x="350" y="260"/>
                  </a:lnTo>
                  <a:lnTo>
                    <a:pt x="345" y="270"/>
                  </a:lnTo>
                  <a:lnTo>
                    <a:pt x="343" y="282"/>
                  </a:lnTo>
                  <a:lnTo>
                    <a:pt x="335" y="290"/>
                  </a:lnTo>
                  <a:lnTo>
                    <a:pt x="331" y="299"/>
                  </a:lnTo>
                  <a:lnTo>
                    <a:pt x="325" y="309"/>
                  </a:lnTo>
                  <a:lnTo>
                    <a:pt x="320" y="318"/>
                  </a:lnTo>
                  <a:lnTo>
                    <a:pt x="311" y="323"/>
                  </a:lnTo>
                  <a:lnTo>
                    <a:pt x="302" y="331"/>
                  </a:lnTo>
                  <a:lnTo>
                    <a:pt x="295" y="336"/>
                  </a:lnTo>
                  <a:lnTo>
                    <a:pt x="286" y="342"/>
                  </a:lnTo>
                  <a:lnTo>
                    <a:pt x="278" y="346"/>
                  </a:lnTo>
                  <a:lnTo>
                    <a:pt x="269" y="352"/>
                  </a:lnTo>
                  <a:lnTo>
                    <a:pt x="259" y="355"/>
                  </a:lnTo>
                  <a:lnTo>
                    <a:pt x="252" y="361"/>
                  </a:lnTo>
                  <a:lnTo>
                    <a:pt x="242" y="362"/>
                  </a:lnTo>
                  <a:lnTo>
                    <a:pt x="232" y="365"/>
                  </a:lnTo>
                  <a:lnTo>
                    <a:pt x="222" y="367"/>
                  </a:lnTo>
                  <a:lnTo>
                    <a:pt x="213" y="369"/>
                  </a:lnTo>
                  <a:lnTo>
                    <a:pt x="203" y="369"/>
                  </a:lnTo>
                  <a:lnTo>
                    <a:pt x="193" y="369"/>
                  </a:lnTo>
                  <a:lnTo>
                    <a:pt x="183" y="368"/>
                  </a:lnTo>
                  <a:lnTo>
                    <a:pt x="174" y="368"/>
                  </a:lnTo>
                  <a:lnTo>
                    <a:pt x="164" y="365"/>
                  </a:lnTo>
                  <a:lnTo>
                    <a:pt x="154" y="364"/>
                  </a:lnTo>
                  <a:lnTo>
                    <a:pt x="146" y="361"/>
                  </a:lnTo>
                  <a:lnTo>
                    <a:pt x="137" y="359"/>
                  </a:lnTo>
                  <a:lnTo>
                    <a:pt x="128" y="357"/>
                  </a:lnTo>
                  <a:lnTo>
                    <a:pt x="120" y="355"/>
                  </a:lnTo>
                  <a:lnTo>
                    <a:pt x="113" y="352"/>
                  </a:lnTo>
                  <a:lnTo>
                    <a:pt x="107" y="352"/>
                  </a:lnTo>
                  <a:lnTo>
                    <a:pt x="98" y="349"/>
                  </a:lnTo>
                  <a:lnTo>
                    <a:pt x="91" y="346"/>
                  </a:lnTo>
                  <a:lnTo>
                    <a:pt x="84" y="342"/>
                  </a:lnTo>
                  <a:lnTo>
                    <a:pt x="78" y="339"/>
                  </a:lnTo>
                  <a:lnTo>
                    <a:pt x="72" y="336"/>
                  </a:lnTo>
                  <a:lnTo>
                    <a:pt x="67" y="332"/>
                  </a:lnTo>
                  <a:lnTo>
                    <a:pt x="61" y="329"/>
                  </a:lnTo>
                  <a:lnTo>
                    <a:pt x="56" y="326"/>
                  </a:lnTo>
                  <a:lnTo>
                    <a:pt x="51" y="322"/>
                  </a:lnTo>
                  <a:lnTo>
                    <a:pt x="46" y="316"/>
                  </a:lnTo>
                  <a:lnTo>
                    <a:pt x="41" y="312"/>
                  </a:lnTo>
                  <a:lnTo>
                    <a:pt x="38" y="308"/>
                  </a:lnTo>
                  <a:lnTo>
                    <a:pt x="33" y="302"/>
                  </a:lnTo>
                  <a:lnTo>
                    <a:pt x="29" y="296"/>
                  </a:lnTo>
                  <a:lnTo>
                    <a:pt x="26" y="290"/>
                  </a:lnTo>
                  <a:lnTo>
                    <a:pt x="23" y="286"/>
                  </a:lnTo>
                  <a:lnTo>
                    <a:pt x="21" y="279"/>
                  </a:lnTo>
                  <a:lnTo>
                    <a:pt x="18" y="272"/>
                  </a:lnTo>
                  <a:lnTo>
                    <a:pt x="15" y="263"/>
                  </a:lnTo>
                  <a:lnTo>
                    <a:pt x="13" y="256"/>
                  </a:lnTo>
                  <a:lnTo>
                    <a:pt x="9" y="249"/>
                  </a:lnTo>
                  <a:lnTo>
                    <a:pt x="9" y="240"/>
                  </a:lnTo>
                  <a:lnTo>
                    <a:pt x="6" y="231"/>
                  </a:lnTo>
                  <a:lnTo>
                    <a:pt x="6" y="223"/>
                  </a:lnTo>
                  <a:lnTo>
                    <a:pt x="3" y="211"/>
                  </a:lnTo>
                  <a:lnTo>
                    <a:pt x="2" y="20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0" y="152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2" y="131"/>
                  </a:lnTo>
                  <a:lnTo>
                    <a:pt x="3" y="125"/>
                  </a:lnTo>
                  <a:lnTo>
                    <a:pt x="5" y="119"/>
                  </a:lnTo>
                  <a:lnTo>
                    <a:pt x="6" y="112"/>
                  </a:lnTo>
                  <a:lnTo>
                    <a:pt x="8" y="107"/>
                  </a:lnTo>
                  <a:lnTo>
                    <a:pt x="9" y="103"/>
                  </a:lnTo>
                  <a:lnTo>
                    <a:pt x="13" y="93"/>
                  </a:lnTo>
                  <a:lnTo>
                    <a:pt x="16" y="84"/>
                  </a:lnTo>
                  <a:lnTo>
                    <a:pt x="19" y="79"/>
                  </a:lnTo>
                  <a:lnTo>
                    <a:pt x="22" y="73"/>
                  </a:lnTo>
                  <a:lnTo>
                    <a:pt x="26" y="66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Freeform 206"/>
            <p:cNvSpPr>
              <a:spLocks/>
            </p:cNvSpPr>
            <p:nvPr/>
          </p:nvSpPr>
          <p:spPr bwMode="auto">
            <a:xfrm>
              <a:off x="692" y="2944"/>
              <a:ext cx="156" cy="139"/>
            </a:xfrm>
            <a:custGeom>
              <a:avLst/>
              <a:gdLst>
                <a:gd name="T0" fmla="*/ 0 w 312"/>
                <a:gd name="T1" fmla="*/ 1 h 278"/>
                <a:gd name="T2" fmla="*/ 0 w 312"/>
                <a:gd name="T3" fmla="*/ 1 h 278"/>
                <a:gd name="T4" fmla="*/ 1 w 312"/>
                <a:gd name="T5" fmla="*/ 1 h 278"/>
                <a:gd name="T6" fmla="*/ 1 w 312"/>
                <a:gd name="T7" fmla="*/ 1 h 278"/>
                <a:gd name="T8" fmla="*/ 1 w 312"/>
                <a:gd name="T9" fmla="*/ 1 h 278"/>
                <a:gd name="T10" fmla="*/ 1 w 312"/>
                <a:gd name="T11" fmla="*/ 1 h 278"/>
                <a:gd name="T12" fmla="*/ 1 w 312"/>
                <a:gd name="T13" fmla="*/ 1 h 278"/>
                <a:gd name="T14" fmla="*/ 1 w 312"/>
                <a:gd name="T15" fmla="*/ 1 h 278"/>
                <a:gd name="T16" fmla="*/ 1 w 312"/>
                <a:gd name="T17" fmla="*/ 1 h 278"/>
                <a:gd name="T18" fmla="*/ 1 w 312"/>
                <a:gd name="T19" fmla="*/ 1 h 278"/>
                <a:gd name="T20" fmla="*/ 1 w 312"/>
                <a:gd name="T21" fmla="*/ 1 h 278"/>
                <a:gd name="T22" fmla="*/ 1 w 312"/>
                <a:gd name="T23" fmla="*/ 1 h 278"/>
                <a:gd name="T24" fmla="*/ 1 w 312"/>
                <a:gd name="T25" fmla="*/ 1 h 278"/>
                <a:gd name="T26" fmla="*/ 1 w 312"/>
                <a:gd name="T27" fmla="*/ 1 h 278"/>
                <a:gd name="T28" fmla="*/ 1 w 312"/>
                <a:gd name="T29" fmla="*/ 1 h 278"/>
                <a:gd name="T30" fmla="*/ 1 w 312"/>
                <a:gd name="T31" fmla="*/ 1 h 278"/>
                <a:gd name="T32" fmla="*/ 1 w 312"/>
                <a:gd name="T33" fmla="*/ 1 h 278"/>
                <a:gd name="T34" fmla="*/ 1 w 312"/>
                <a:gd name="T35" fmla="*/ 1 h 278"/>
                <a:gd name="T36" fmla="*/ 1 w 312"/>
                <a:gd name="T37" fmla="*/ 1 h 278"/>
                <a:gd name="T38" fmla="*/ 1 w 312"/>
                <a:gd name="T39" fmla="*/ 1 h 278"/>
                <a:gd name="T40" fmla="*/ 1 w 312"/>
                <a:gd name="T41" fmla="*/ 1 h 278"/>
                <a:gd name="T42" fmla="*/ 1 w 312"/>
                <a:gd name="T43" fmla="*/ 1 h 278"/>
                <a:gd name="T44" fmla="*/ 1 w 312"/>
                <a:gd name="T45" fmla="*/ 1 h 278"/>
                <a:gd name="T46" fmla="*/ 1 w 312"/>
                <a:gd name="T47" fmla="*/ 1 h 278"/>
                <a:gd name="T48" fmla="*/ 1 w 312"/>
                <a:gd name="T49" fmla="*/ 1 h 278"/>
                <a:gd name="T50" fmla="*/ 1 w 312"/>
                <a:gd name="T51" fmla="*/ 1 h 278"/>
                <a:gd name="T52" fmla="*/ 1 w 312"/>
                <a:gd name="T53" fmla="*/ 1 h 278"/>
                <a:gd name="T54" fmla="*/ 1 w 312"/>
                <a:gd name="T55" fmla="*/ 1 h 278"/>
                <a:gd name="T56" fmla="*/ 1 w 312"/>
                <a:gd name="T57" fmla="*/ 1 h 278"/>
                <a:gd name="T58" fmla="*/ 1 w 312"/>
                <a:gd name="T59" fmla="*/ 1 h 278"/>
                <a:gd name="T60" fmla="*/ 1 w 312"/>
                <a:gd name="T61" fmla="*/ 1 h 278"/>
                <a:gd name="T62" fmla="*/ 1 w 312"/>
                <a:gd name="T63" fmla="*/ 1 h 278"/>
                <a:gd name="T64" fmla="*/ 1 w 312"/>
                <a:gd name="T65" fmla="*/ 1 h 278"/>
                <a:gd name="T66" fmla="*/ 1 w 312"/>
                <a:gd name="T67" fmla="*/ 1 h 278"/>
                <a:gd name="T68" fmla="*/ 1 w 312"/>
                <a:gd name="T69" fmla="*/ 0 h 278"/>
                <a:gd name="T70" fmla="*/ 1 w 312"/>
                <a:gd name="T71" fmla="*/ 1 h 278"/>
                <a:gd name="T72" fmla="*/ 1 w 312"/>
                <a:gd name="T73" fmla="*/ 1 h 278"/>
                <a:gd name="T74" fmla="*/ 1 w 312"/>
                <a:gd name="T75" fmla="*/ 1 h 278"/>
                <a:gd name="T76" fmla="*/ 1 w 312"/>
                <a:gd name="T77" fmla="*/ 1 h 278"/>
                <a:gd name="T78" fmla="*/ 1 w 312"/>
                <a:gd name="T79" fmla="*/ 1 h 278"/>
                <a:gd name="T80" fmla="*/ 1 w 312"/>
                <a:gd name="T81" fmla="*/ 1 h 278"/>
                <a:gd name="T82" fmla="*/ 1 w 312"/>
                <a:gd name="T83" fmla="*/ 1 h 278"/>
                <a:gd name="T84" fmla="*/ 1 w 312"/>
                <a:gd name="T85" fmla="*/ 1 h 278"/>
                <a:gd name="T86" fmla="*/ 1 w 312"/>
                <a:gd name="T87" fmla="*/ 1 h 278"/>
                <a:gd name="T88" fmla="*/ 1 w 312"/>
                <a:gd name="T89" fmla="*/ 1 h 278"/>
                <a:gd name="T90" fmla="*/ 1 w 312"/>
                <a:gd name="T91" fmla="*/ 1 h 278"/>
                <a:gd name="T92" fmla="*/ 1 w 312"/>
                <a:gd name="T93" fmla="*/ 1 h 278"/>
                <a:gd name="T94" fmla="*/ 1 w 312"/>
                <a:gd name="T95" fmla="*/ 1 h 278"/>
                <a:gd name="T96" fmla="*/ 1 w 312"/>
                <a:gd name="T97" fmla="*/ 1 h 278"/>
                <a:gd name="T98" fmla="*/ 1 w 312"/>
                <a:gd name="T99" fmla="*/ 1 h 278"/>
                <a:gd name="T100" fmla="*/ 0 w 312"/>
                <a:gd name="T101" fmla="*/ 1 h 2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2"/>
                <a:gd name="T154" fmla="*/ 0 h 278"/>
                <a:gd name="T155" fmla="*/ 312 w 312"/>
                <a:gd name="T156" fmla="*/ 278 h 2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2" h="278">
                  <a:moveTo>
                    <a:pt x="0" y="25"/>
                  </a:moveTo>
                  <a:lnTo>
                    <a:pt x="0" y="26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" y="82"/>
                  </a:lnTo>
                  <a:lnTo>
                    <a:pt x="1" y="88"/>
                  </a:lnTo>
                  <a:lnTo>
                    <a:pt x="2" y="92"/>
                  </a:lnTo>
                  <a:lnTo>
                    <a:pt x="2" y="100"/>
                  </a:lnTo>
                  <a:lnTo>
                    <a:pt x="5" y="105"/>
                  </a:lnTo>
                  <a:lnTo>
                    <a:pt x="5" y="110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0" y="128"/>
                  </a:lnTo>
                  <a:lnTo>
                    <a:pt x="10" y="134"/>
                  </a:lnTo>
                  <a:lnTo>
                    <a:pt x="13" y="140"/>
                  </a:lnTo>
                  <a:lnTo>
                    <a:pt x="13" y="146"/>
                  </a:lnTo>
                  <a:lnTo>
                    <a:pt x="15" y="153"/>
                  </a:lnTo>
                  <a:lnTo>
                    <a:pt x="17" y="157"/>
                  </a:lnTo>
                  <a:lnTo>
                    <a:pt x="18" y="163"/>
                  </a:lnTo>
                  <a:lnTo>
                    <a:pt x="20" y="169"/>
                  </a:lnTo>
                  <a:lnTo>
                    <a:pt x="23" y="176"/>
                  </a:lnTo>
                  <a:lnTo>
                    <a:pt x="25" y="180"/>
                  </a:lnTo>
                  <a:lnTo>
                    <a:pt x="27" y="186"/>
                  </a:lnTo>
                  <a:lnTo>
                    <a:pt x="30" y="193"/>
                  </a:lnTo>
                  <a:lnTo>
                    <a:pt x="33" y="199"/>
                  </a:lnTo>
                  <a:lnTo>
                    <a:pt x="36" y="203"/>
                  </a:lnTo>
                  <a:lnTo>
                    <a:pt x="38" y="209"/>
                  </a:lnTo>
                  <a:lnTo>
                    <a:pt x="43" y="213"/>
                  </a:lnTo>
                  <a:lnTo>
                    <a:pt x="46" y="219"/>
                  </a:lnTo>
                  <a:lnTo>
                    <a:pt x="48" y="225"/>
                  </a:lnTo>
                  <a:lnTo>
                    <a:pt x="53" y="229"/>
                  </a:lnTo>
                  <a:lnTo>
                    <a:pt x="56" y="235"/>
                  </a:lnTo>
                  <a:lnTo>
                    <a:pt x="61" y="239"/>
                  </a:lnTo>
                  <a:lnTo>
                    <a:pt x="64" y="244"/>
                  </a:lnTo>
                  <a:lnTo>
                    <a:pt x="69" y="247"/>
                  </a:lnTo>
                  <a:lnTo>
                    <a:pt x="73" y="251"/>
                  </a:lnTo>
                  <a:lnTo>
                    <a:pt x="79" y="255"/>
                  </a:lnTo>
                  <a:lnTo>
                    <a:pt x="83" y="258"/>
                  </a:lnTo>
                  <a:lnTo>
                    <a:pt x="89" y="261"/>
                  </a:lnTo>
                  <a:lnTo>
                    <a:pt x="96" y="264"/>
                  </a:lnTo>
                  <a:lnTo>
                    <a:pt x="102" y="268"/>
                  </a:lnTo>
                  <a:lnTo>
                    <a:pt x="107" y="270"/>
                  </a:lnTo>
                  <a:lnTo>
                    <a:pt x="113" y="271"/>
                  </a:lnTo>
                  <a:lnTo>
                    <a:pt x="119" y="274"/>
                  </a:lnTo>
                  <a:lnTo>
                    <a:pt x="126" y="275"/>
                  </a:lnTo>
                  <a:lnTo>
                    <a:pt x="132" y="277"/>
                  </a:lnTo>
                  <a:lnTo>
                    <a:pt x="140" y="277"/>
                  </a:lnTo>
                  <a:lnTo>
                    <a:pt x="148" y="277"/>
                  </a:lnTo>
                  <a:lnTo>
                    <a:pt x="156" y="278"/>
                  </a:lnTo>
                  <a:lnTo>
                    <a:pt x="163" y="277"/>
                  </a:lnTo>
                  <a:lnTo>
                    <a:pt x="171" y="277"/>
                  </a:lnTo>
                  <a:lnTo>
                    <a:pt x="178" y="275"/>
                  </a:lnTo>
                  <a:lnTo>
                    <a:pt x="185" y="274"/>
                  </a:lnTo>
                  <a:lnTo>
                    <a:pt x="191" y="272"/>
                  </a:lnTo>
                  <a:lnTo>
                    <a:pt x="198" y="270"/>
                  </a:lnTo>
                  <a:lnTo>
                    <a:pt x="204" y="268"/>
                  </a:lnTo>
                  <a:lnTo>
                    <a:pt x="211" y="267"/>
                  </a:lnTo>
                  <a:lnTo>
                    <a:pt x="215" y="264"/>
                  </a:lnTo>
                  <a:lnTo>
                    <a:pt x="221" y="261"/>
                  </a:lnTo>
                  <a:lnTo>
                    <a:pt x="225" y="258"/>
                  </a:lnTo>
                  <a:lnTo>
                    <a:pt x="232" y="257"/>
                  </a:lnTo>
                  <a:lnTo>
                    <a:pt x="235" y="252"/>
                  </a:lnTo>
                  <a:lnTo>
                    <a:pt x="241" y="249"/>
                  </a:lnTo>
                  <a:lnTo>
                    <a:pt x="245" y="245"/>
                  </a:lnTo>
                  <a:lnTo>
                    <a:pt x="251" y="242"/>
                  </a:lnTo>
                  <a:lnTo>
                    <a:pt x="258" y="234"/>
                  </a:lnTo>
                  <a:lnTo>
                    <a:pt x="266" y="225"/>
                  </a:lnTo>
                  <a:lnTo>
                    <a:pt x="268" y="219"/>
                  </a:lnTo>
                  <a:lnTo>
                    <a:pt x="271" y="215"/>
                  </a:lnTo>
                  <a:lnTo>
                    <a:pt x="276" y="209"/>
                  </a:lnTo>
                  <a:lnTo>
                    <a:pt x="278" y="206"/>
                  </a:lnTo>
                  <a:lnTo>
                    <a:pt x="281" y="200"/>
                  </a:lnTo>
                  <a:lnTo>
                    <a:pt x="284" y="195"/>
                  </a:lnTo>
                  <a:lnTo>
                    <a:pt x="286" y="189"/>
                  </a:lnTo>
                  <a:lnTo>
                    <a:pt x="289" y="185"/>
                  </a:lnTo>
                  <a:lnTo>
                    <a:pt x="293" y="175"/>
                  </a:lnTo>
                  <a:lnTo>
                    <a:pt x="299" y="164"/>
                  </a:lnTo>
                  <a:lnTo>
                    <a:pt x="299" y="159"/>
                  </a:lnTo>
                  <a:lnTo>
                    <a:pt x="300" y="153"/>
                  </a:lnTo>
                  <a:lnTo>
                    <a:pt x="301" y="146"/>
                  </a:lnTo>
                  <a:lnTo>
                    <a:pt x="303" y="141"/>
                  </a:lnTo>
                  <a:lnTo>
                    <a:pt x="304" y="136"/>
                  </a:lnTo>
                  <a:lnTo>
                    <a:pt x="306" y="130"/>
                  </a:lnTo>
                  <a:lnTo>
                    <a:pt x="306" y="123"/>
                  </a:lnTo>
                  <a:lnTo>
                    <a:pt x="309" y="118"/>
                  </a:lnTo>
                  <a:lnTo>
                    <a:pt x="309" y="113"/>
                  </a:lnTo>
                  <a:lnTo>
                    <a:pt x="309" y="105"/>
                  </a:lnTo>
                  <a:lnTo>
                    <a:pt x="309" y="100"/>
                  </a:lnTo>
                  <a:lnTo>
                    <a:pt x="310" y="94"/>
                  </a:lnTo>
                  <a:lnTo>
                    <a:pt x="312" y="82"/>
                  </a:lnTo>
                  <a:lnTo>
                    <a:pt x="312" y="72"/>
                  </a:lnTo>
                  <a:lnTo>
                    <a:pt x="312" y="62"/>
                  </a:lnTo>
                  <a:lnTo>
                    <a:pt x="312" y="52"/>
                  </a:lnTo>
                  <a:lnTo>
                    <a:pt x="312" y="42"/>
                  </a:lnTo>
                  <a:lnTo>
                    <a:pt x="312" y="32"/>
                  </a:lnTo>
                  <a:lnTo>
                    <a:pt x="310" y="23"/>
                  </a:lnTo>
                  <a:lnTo>
                    <a:pt x="310" y="15"/>
                  </a:lnTo>
                  <a:lnTo>
                    <a:pt x="309" y="6"/>
                  </a:lnTo>
                  <a:lnTo>
                    <a:pt x="309" y="0"/>
                  </a:lnTo>
                  <a:lnTo>
                    <a:pt x="307" y="0"/>
                  </a:lnTo>
                  <a:lnTo>
                    <a:pt x="304" y="0"/>
                  </a:lnTo>
                  <a:lnTo>
                    <a:pt x="299" y="2"/>
                  </a:lnTo>
                  <a:lnTo>
                    <a:pt x="291" y="3"/>
                  </a:lnTo>
                  <a:lnTo>
                    <a:pt x="281" y="6"/>
                  </a:lnTo>
                  <a:lnTo>
                    <a:pt x="271" y="8"/>
                  </a:lnTo>
                  <a:lnTo>
                    <a:pt x="266" y="9"/>
                  </a:lnTo>
                  <a:lnTo>
                    <a:pt x="261" y="10"/>
                  </a:lnTo>
                  <a:lnTo>
                    <a:pt x="255" y="12"/>
                  </a:lnTo>
                  <a:lnTo>
                    <a:pt x="250" y="13"/>
                  </a:lnTo>
                  <a:lnTo>
                    <a:pt x="243" y="13"/>
                  </a:lnTo>
                  <a:lnTo>
                    <a:pt x="235" y="16"/>
                  </a:lnTo>
                  <a:lnTo>
                    <a:pt x="228" y="16"/>
                  </a:lnTo>
                  <a:lnTo>
                    <a:pt x="222" y="18"/>
                  </a:lnTo>
                  <a:lnTo>
                    <a:pt x="215" y="19"/>
                  </a:lnTo>
                  <a:lnTo>
                    <a:pt x="208" y="19"/>
                  </a:lnTo>
                  <a:lnTo>
                    <a:pt x="202" y="20"/>
                  </a:lnTo>
                  <a:lnTo>
                    <a:pt x="195" y="22"/>
                  </a:lnTo>
                  <a:lnTo>
                    <a:pt x="188" y="22"/>
                  </a:lnTo>
                  <a:lnTo>
                    <a:pt x="181" y="23"/>
                  </a:lnTo>
                  <a:lnTo>
                    <a:pt x="174" y="25"/>
                  </a:lnTo>
                  <a:lnTo>
                    <a:pt x="168" y="26"/>
                  </a:lnTo>
                  <a:lnTo>
                    <a:pt x="161" y="26"/>
                  </a:lnTo>
                  <a:lnTo>
                    <a:pt x="155" y="26"/>
                  </a:lnTo>
                  <a:lnTo>
                    <a:pt x="149" y="28"/>
                  </a:lnTo>
                  <a:lnTo>
                    <a:pt x="142" y="29"/>
                  </a:lnTo>
                  <a:lnTo>
                    <a:pt x="136" y="28"/>
                  </a:lnTo>
                  <a:lnTo>
                    <a:pt x="129" y="28"/>
                  </a:lnTo>
                  <a:lnTo>
                    <a:pt x="122" y="28"/>
                  </a:lnTo>
                  <a:lnTo>
                    <a:pt x="116" y="28"/>
                  </a:lnTo>
                  <a:lnTo>
                    <a:pt x="109" y="28"/>
                  </a:lnTo>
                  <a:lnTo>
                    <a:pt x="103" y="28"/>
                  </a:lnTo>
                  <a:lnTo>
                    <a:pt x="97" y="28"/>
                  </a:lnTo>
                  <a:lnTo>
                    <a:pt x="92" y="28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1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36" y="26"/>
                  </a:lnTo>
                  <a:lnTo>
                    <a:pt x="27" y="26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Freeform 207"/>
            <p:cNvSpPr>
              <a:spLocks/>
            </p:cNvSpPr>
            <p:nvPr/>
          </p:nvSpPr>
          <p:spPr bwMode="auto">
            <a:xfrm>
              <a:off x="1344" y="2989"/>
              <a:ext cx="169" cy="159"/>
            </a:xfrm>
            <a:custGeom>
              <a:avLst/>
              <a:gdLst>
                <a:gd name="T0" fmla="*/ 1 w 338"/>
                <a:gd name="T1" fmla="*/ 1 h 318"/>
                <a:gd name="T2" fmla="*/ 1 w 338"/>
                <a:gd name="T3" fmla="*/ 1 h 318"/>
                <a:gd name="T4" fmla="*/ 1 w 338"/>
                <a:gd name="T5" fmla="*/ 1 h 318"/>
                <a:gd name="T6" fmla="*/ 1 w 338"/>
                <a:gd name="T7" fmla="*/ 1 h 318"/>
                <a:gd name="T8" fmla="*/ 1 w 338"/>
                <a:gd name="T9" fmla="*/ 1 h 318"/>
                <a:gd name="T10" fmla="*/ 1 w 338"/>
                <a:gd name="T11" fmla="*/ 1 h 318"/>
                <a:gd name="T12" fmla="*/ 1 w 338"/>
                <a:gd name="T13" fmla="*/ 1 h 318"/>
                <a:gd name="T14" fmla="*/ 1 w 338"/>
                <a:gd name="T15" fmla="*/ 1 h 318"/>
                <a:gd name="T16" fmla="*/ 1 w 338"/>
                <a:gd name="T17" fmla="*/ 1 h 318"/>
                <a:gd name="T18" fmla="*/ 1 w 338"/>
                <a:gd name="T19" fmla="*/ 1 h 318"/>
                <a:gd name="T20" fmla="*/ 1 w 338"/>
                <a:gd name="T21" fmla="*/ 1 h 318"/>
                <a:gd name="T22" fmla="*/ 1 w 338"/>
                <a:gd name="T23" fmla="*/ 1 h 318"/>
                <a:gd name="T24" fmla="*/ 1 w 338"/>
                <a:gd name="T25" fmla="*/ 0 h 318"/>
                <a:gd name="T26" fmla="*/ 1 w 338"/>
                <a:gd name="T27" fmla="*/ 0 h 318"/>
                <a:gd name="T28" fmla="*/ 1 w 338"/>
                <a:gd name="T29" fmla="*/ 1 h 318"/>
                <a:gd name="T30" fmla="*/ 1 w 338"/>
                <a:gd name="T31" fmla="*/ 1 h 318"/>
                <a:gd name="T32" fmla="*/ 1 w 338"/>
                <a:gd name="T33" fmla="*/ 1 h 318"/>
                <a:gd name="T34" fmla="*/ 1 w 338"/>
                <a:gd name="T35" fmla="*/ 1 h 318"/>
                <a:gd name="T36" fmla="*/ 1 w 338"/>
                <a:gd name="T37" fmla="*/ 1 h 318"/>
                <a:gd name="T38" fmla="*/ 1 w 338"/>
                <a:gd name="T39" fmla="*/ 1 h 318"/>
                <a:gd name="T40" fmla="*/ 1 w 338"/>
                <a:gd name="T41" fmla="*/ 1 h 318"/>
                <a:gd name="T42" fmla="*/ 1 w 338"/>
                <a:gd name="T43" fmla="*/ 1 h 318"/>
                <a:gd name="T44" fmla="*/ 1 w 338"/>
                <a:gd name="T45" fmla="*/ 1 h 318"/>
                <a:gd name="T46" fmla="*/ 1 w 338"/>
                <a:gd name="T47" fmla="*/ 1 h 318"/>
                <a:gd name="T48" fmla="*/ 1 w 338"/>
                <a:gd name="T49" fmla="*/ 1 h 318"/>
                <a:gd name="T50" fmla="*/ 1 w 338"/>
                <a:gd name="T51" fmla="*/ 1 h 318"/>
                <a:gd name="T52" fmla="*/ 1 w 338"/>
                <a:gd name="T53" fmla="*/ 1 h 318"/>
                <a:gd name="T54" fmla="*/ 1 w 338"/>
                <a:gd name="T55" fmla="*/ 1 h 318"/>
                <a:gd name="T56" fmla="*/ 1 w 338"/>
                <a:gd name="T57" fmla="*/ 1 h 318"/>
                <a:gd name="T58" fmla="*/ 1 w 338"/>
                <a:gd name="T59" fmla="*/ 1 h 318"/>
                <a:gd name="T60" fmla="*/ 1 w 338"/>
                <a:gd name="T61" fmla="*/ 1 h 318"/>
                <a:gd name="T62" fmla="*/ 1 w 338"/>
                <a:gd name="T63" fmla="*/ 1 h 318"/>
                <a:gd name="T64" fmla="*/ 1 w 338"/>
                <a:gd name="T65" fmla="*/ 1 h 318"/>
                <a:gd name="T66" fmla="*/ 1 w 338"/>
                <a:gd name="T67" fmla="*/ 1 h 318"/>
                <a:gd name="T68" fmla="*/ 1 w 338"/>
                <a:gd name="T69" fmla="*/ 1 h 318"/>
                <a:gd name="T70" fmla="*/ 1 w 338"/>
                <a:gd name="T71" fmla="*/ 1 h 318"/>
                <a:gd name="T72" fmla="*/ 1 w 338"/>
                <a:gd name="T73" fmla="*/ 1 h 318"/>
                <a:gd name="T74" fmla="*/ 1 w 338"/>
                <a:gd name="T75" fmla="*/ 1 h 318"/>
                <a:gd name="T76" fmla="*/ 1 w 338"/>
                <a:gd name="T77" fmla="*/ 1 h 318"/>
                <a:gd name="T78" fmla="*/ 1 w 338"/>
                <a:gd name="T79" fmla="*/ 1 h 318"/>
                <a:gd name="T80" fmla="*/ 1 w 338"/>
                <a:gd name="T81" fmla="*/ 1 h 318"/>
                <a:gd name="T82" fmla="*/ 1 w 338"/>
                <a:gd name="T83" fmla="*/ 1 h 318"/>
                <a:gd name="T84" fmla="*/ 1 w 338"/>
                <a:gd name="T85" fmla="*/ 1 h 318"/>
                <a:gd name="T86" fmla="*/ 1 w 338"/>
                <a:gd name="T87" fmla="*/ 1 h 318"/>
                <a:gd name="T88" fmla="*/ 1 w 338"/>
                <a:gd name="T89" fmla="*/ 1 h 318"/>
                <a:gd name="T90" fmla="*/ 1 w 338"/>
                <a:gd name="T91" fmla="*/ 1 h 318"/>
                <a:gd name="T92" fmla="*/ 1 w 338"/>
                <a:gd name="T93" fmla="*/ 1 h 318"/>
                <a:gd name="T94" fmla="*/ 1 w 338"/>
                <a:gd name="T95" fmla="*/ 1 h 318"/>
                <a:gd name="T96" fmla="*/ 1 w 338"/>
                <a:gd name="T97" fmla="*/ 1 h 318"/>
                <a:gd name="T98" fmla="*/ 1 w 338"/>
                <a:gd name="T99" fmla="*/ 1 h 318"/>
                <a:gd name="T100" fmla="*/ 1 w 338"/>
                <a:gd name="T101" fmla="*/ 1 h 318"/>
                <a:gd name="T102" fmla="*/ 1 w 338"/>
                <a:gd name="T103" fmla="*/ 1 h 318"/>
                <a:gd name="T104" fmla="*/ 1 w 338"/>
                <a:gd name="T105" fmla="*/ 1 h 318"/>
                <a:gd name="T106" fmla="*/ 1 w 338"/>
                <a:gd name="T107" fmla="*/ 1 h 318"/>
                <a:gd name="T108" fmla="*/ 1 w 338"/>
                <a:gd name="T109" fmla="*/ 1 h 318"/>
                <a:gd name="T110" fmla="*/ 1 w 338"/>
                <a:gd name="T111" fmla="*/ 1 h 318"/>
                <a:gd name="T112" fmla="*/ 1 w 338"/>
                <a:gd name="T113" fmla="*/ 1 h 318"/>
                <a:gd name="T114" fmla="*/ 0 w 338"/>
                <a:gd name="T115" fmla="*/ 1 h 318"/>
                <a:gd name="T116" fmla="*/ 1 w 338"/>
                <a:gd name="T117" fmla="*/ 1 h 318"/>
                <a:gd name="T118" fmla="*/ 1 w 338"/>
                <a:gd name="T119" fmla="*/ 1 h 318"/>
                <a:gd name="T120" fmla="*/ 1 w 338"/>
                <a:gd name="T121" fmla="*/ 1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8"/>
                <a:gd name="T184" fmla="*/ 0 h 318"/>
                <a:gd name="T185" fmla="*/ 338 w 338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8" h="318">
                  <a:moveTo>
                    <a:pt x="1" y="148"/>
                  </a:moveTo>
                  <a:lnTo>
                    <a:pt x="3" y="138"/>
                  </a:lnTo>
                  <a:lnTo>
                    <a:pt x="6" y="128"/>
                  </a:lnTo>
                  <a:lnTo>
                    <a:pt x="9" y="118"/>
                  </a:lnTo>
                  <a:lnTo>
                    <a:pt x="11" y="109"/>
                  </a:lnTo>
                  <a:lnTo>
                    <a:pt x="14" y="99"/>
                  </a:lnTo>
                  <a:lnTo>
                    <a:pt x="19" y="91"/>
                  </a:lnTo>
                  <a:lnTo>
                    <a:pt x="22" y="82"/>
                  </a:lnTo>
                  <a:lnTo>
                    <a:pt x="27" y="75"/>
                  </a:lnTo>
                  <a:lnTo>
                    <a:pt x="32" y="65"/>
                  </a:lnTo>
                  <a:lnTo>
                    <a:pt x="36" y="59"/>
                  </a:lnTo>
                  <a:lnTo>
                    <a:pt x="42" y="52"/>
                  </a:lnTo>
                  <a:lnTo>
                    <a:pt x="49" y="45"/>
                  </a:lnTo>
                  <a:lnTo>
                    <a:pt x="55" y="39"/>
                  </a:lnTo>
                  <a:lnTo>
                    <a:pt x="62" y="33"/>
                  </a:lnTo>
                  <a:lnTo>
                    <a:pt x="68" y="29"/>
                  </a:lnTo>
                  <a:lnTo>
                    <a:pt x="76" y="25"/>
                  </a:lnTo>
                  <a:lnTo>
                    <a:pt x="82" y="19"/>
                  </a:lnTo>
                  <a:lnTo>
                    <a:pt x="91" y="14"/>
                  </a:lnTo>
                  <a:lnTo>
                    <a:pt x="98" y="12"/>
                  </a:lnTo>
                  <a:lnTo>
                    <a:pt x="106" y="9"/>
                  </a:lnTo>
                  <a:lnTo>
                    <a:pt x="115" y="4"/>
                  </a:lnTo>
                  <a:lnTo>
                    <a:pt x="124" y="3"/>
                  </a:lnTo>
                  <a:lnTo>
                    <a:pt x="132" y="1"/>
                  </a:lnTo>
                  <a:lnTo>
                    <a:pt x="142" y="1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1" y="1"/>
                  </a:lnTo>
                  <a:lnTo>
                    <a:pt x="191" y="1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1" y="7"/>
                  </a:lnTo>
                  <a:lnTo>
                    <a:pt x="218" y="9"/>
                  </a:lnTo>
                  <a:lnTo>
                    <a:pt x="224" y="12"/>
                  </a:lnTo>
                  <a:lnTo>
                    <a:pt x="233" y="14"/>
                  </a:lnTo>
                  <a:lnTo>
                    <a:pt x="243" y="17"/>
                  </a:lnTo>
                  <a:lnTo>
                    <a:pt x="252" y="22"/>
                  </a:lnTo>
                  <a:lnTo>
                    <a:pt x="262" y="25"/>
                  </a:lnTo>
                  <a:lnTo>
                    <a:pt x="270" y="29"/>
                  </a:lnTo>
                  <a:lnTo>
                    <a:pt x="277" y="35"/>
                  </a:lnTo>
                  <a:lnTo>
                    <a:pt x="285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9"/>
                  </a:lnTo>
                  <a:lnTo>
                    <a:pt x="310" y="65"/>
                  </a:lnTo>
                  <a:lnTo>
                    <a:pt x="316" y="72"/>
                  </a:lnTo>
                  <a:lnTo>
                    <a:pt x="321" y="78"/>
                  </a:lnTo>
                  <a:lnTo>
                    <a:pt x="325" y="85"/>
                  </a:lnTo>
                  <a:lnTo>
                    <a:pt x="328" y="92"/>
                  </a:lnTo>
                  <a:lnTo>
                    <a:pt x="331" y="101"/>
                  </a:lnTo>
                  <a:lnTo>
                    <a:pt x="332" y="108"/>
                  </a:lnTo>
                  <a:lnTo>
                    <a:pt x="335" y="115"/>
                  </a:lnTo>
                  <a:lnTo>
                    <a:pt x="335" y="122"/>
                  </a:lnTo>
                  <a:lnTo>
                    <a:pt x="338" y="132"/>
                  </a:lnTo>
                  <a:lnTo>
                    <a:pt x="338" y="140"/>
                  </a:lnTo>
                  <a:lnTo>
                    <a:pt x="338" y="148"/>
                  </a:lnTo>
                  <a:lnTo>
                    <a:pt x="338" y="157"/>
                  </a:lnTo>
                  <a:lnTo>
                    <a:pt x="338" y="166"/>
                  </a:lnTo>
                  <a:lnTo>
                    <a:pt x="335" y="176"/>
                  </a:lnTo>
                  <a:lnTo>
                    <a:pt x="333" y="184"/>
                  </a:lnTo>
                  <a:lnTo>
                    <a:pt x="331" y="193"/>
                  </a:lnTo>
                  <a:lnTo>
                    <a:pt x="328" y="203"/>
                  </a:lnTo>
                  <a:lnTo>
                    <a:pt x="325" y="212"/>
                  </a:lnTo>
                  <a:lnTo>
                    <a:pt x="321" y="222"/>
                  </a:lnTo>
                  <a:lnTo>
                    <a:pt x="318" y="230"/>
                  </a:lnTo>
                  <a:lnTo>
                    <a:pt x="313" y="240"/>
                  </a:lnTo>
                  <a:lnTo>
                    <a:pt x="308" y="249"/>
                  </a:lnTo>
                  <a:lnTo>
                    <a:pt x="302" y="258"/>
                  </a:lnTo>
                  <a:lnTo>
                    <a:pt x="295" y="265"/>
                  </a:lnTo>
                  <a:lnTo>
                    <a:pt x="287" y="272"/>
                  </a:lnTo>
                  <a:lnTo>
                    <a:pt x="279" y="279"/>
                  </a:lnTo>
                  <a:lnTo>
                    <a:pt x="272" y="285"/>
                  </a:lnTo>
                  <a:lnTo>
                    <a:pt x="264" y="289"/>
                  </a:lnTo>
                  <a:lnTo>
                    <a:pt x="256" y="297"/>
                  </a:lnTo>
                  <a:lnTo>
                    <a:pt x="247" y="299"/>
                  </a:lnTo>
                  <a:lnTo>
                    <a:pt x="239" y="304"/>
                  </a:lnTo>
                  <a:lnTo>
                    <a:pt x="229" y="307"/>
                  </a:lnTo>
                  <a:lnTo>
                    <a:pt x="220" y="311"/>
                  </a:lnTo>
                  <a:lnTo>
                    <a:pt x="210" y="312"/>
                  </a:lnTo>
                  <a:lnTo>
                    <a:pt x="201" y="315"/>
                  </a:lnTo>
                  <a:lnTo>
                    <a:pt x="191" y="317"/>
                  </a:lnTo>
                  <a:lnTo>
                    <a:pt x="181" y="318"/>
                  </a:lnTo>
                  <a:lnTo>
                    <a:pt x="171" y="318"/>
                  </a:lnTo>
                  <a:lnTo>
                    <a:pt x="161" y="318"/>
                  </a:lnTo>
                  <a:lnTo>
                    <a:pt x="151" y="317"/>
                  </a:lnTo>
                  <a:lnTo>
                    <a:pt x="142" y="317"/>
                  </a:lnTo>
                  <a:lnTo>
                    <a:pt x="132" y="315"/>
                  </a:lnTo>
                  <a:lnTo>
                    <a:pt x="124" y="314"/>
                  </a:lnTo>
                  <a:lnTo>
                    <a:pt x="115" y="312"/>
                  </a:lnTo>
                  <a:lnTo>
                    <a:pt x="105" y="310"/>
                  </a:lnTo>
                  <a:lnTo>
                    <a:pt x="96" y="307"/>
                  </a:lnTo>
                  <a:lnTo>
                    <a:pt x="88" y="304"/>
                  </a:lnTo>
                  <a:lnTo>
                    <a:pt x="79" y="299"/>
                  </a:lnTo>
                  <a:lnTo>
                    <a:pt x="73" y="297"/>
                  </a:lnTo>
                  <a:lnTo>
                    <a:pt x="65" y="292"/>
                  </a:lnTo>
                  <a:lnTo>
                    <a:pt x="59" y="288"/>
                  </a:lnTo>
                  <a:lnTo>
                    <a:pt x="53" y="284"/>
                  </a:lnTo>
                  <a:lnTo>
                    <a:pt x="49" y="279"/>
                  </a:lnTo>
                  <a:lnTo>
                    <a:pt x="42" y="274"/>
                  </a:lnTo>
                  <a:lnTo>
                    <a:pt x="37" y="269"/>
                  </a:lnTo>
                  <a:lnTo>
                    <a:pt x="32" y="262"/>
                  </a:lnTo>
                  <a:lnTo>
                    <a:pt x="29" y="258"/>
                  </a:lnTo>
                  <a:lnTo>
                    <a:pt x="24" y="252"/>
                  </a:lnTo>
                  <a:lnTo>
                    <a:pt x="22" y="246"/>
                  </a:lnTo>
                  <a:lnTo>
                    <a:pt x="19" y="240"/>
                  </a:lnTo>
                  <a:lnTo>
                    <a:pt x="16" y="236"/>
                  </a:lnTo>
                  <a:lnTo>
                    <a:pt x="13" y="229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3"/>
                  </a:lnTo>
                  <a:lnTo>
                    <a:pt x="4" y="203"/>
                  </a:lnTo>
                  <a:lnTo>
                    <a:pt x="3" y="193"/>
                  </a:lnTo>
                  <a:lnTo>
                    <a:pt x="1" y="183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" y="161"/>
                  </a:lnTo>
                  <a:lnTo>
                    <a:pt x="1" y="156"/>
                  </a:lnTo>
                  <a:lnTo>
                    <a:pt x="1" y="153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Freeform 208"/>
            <p:cNvSpPr>
              <a:spLocks/>
            </p:cNvSpPr>
            <p:nvPr/>
          </p:nvSpPr>
          <p:spPr bwMode="auto">
            <a:xfrm>
              <a:off x="620" y="2551"/>
              <a:ext cx="179" cy="141"/>
            </a:xfrm>
            <a:custGeom>
              <a:avLst/>
              <a:gdLst>
                <a:gd name="T0" fmla="*/ 1 w 358"/>
                <a:gd name="T1" fmla="*/ 0 h 284"/>
                <a:gd name="T2" fmla="*/ 1 w 358"/>
                <a:gd name="T3" fmla="*/ 0 h 284"/>
                <a:gd name="T4" fmla="*/ 1 w 358"/>
                <a:gd name="T5" fmla="*/ 0 h 284"/>
                <a:gd name="T6" fmla="*/ 1 w 358"/>
                <a:gd name="T7" fmla="*/ 0 h 284"/>
                <a:gd name="T8" fmla="*/ 1 w 358"/>
                <a:gd name="T9" fmla="*/ 0 h 284"/>
                <a:gd name="T10" fmla="*/ 1 w 358"/>
                <a:gd name="T11" fmla="*/ 0 h 284"/>
                <a:gd name="T12" fmla="*/ 1 w 358"/>
                <a:gd name="T13" fmla="*/ 0 h 284"/>
                <a:gd name="T14" fmla="*/ 1 w 358"/>
                <a:gd name="T15" fmla="*/ 0 h 284"/>
                <a:gd name="T16" fmla="*/ 1 w 358"/>
                <a:gd name="T17" fmla="*/ 0 h 284"/>
                <a:gd name="T18" fmla="*/ 1 w 358"/>
                <a:gd name="T19" fmla="*/ 0 h 284"/>
                <a:gd name="T20" fmla="*/ 1 w 358"/>
                <a:gd name="T21" fmla="*/ 0 h 284"/>
                <a:gd name="T22" fmla="*/ 1 w 358"/>
                <a:gd name="T23" fmla="*/ 0 h 284"/>
                <a:gd name="T24" fmla="*/ 1 w 358"/>
                <a:gd name="T25" fmla="*/ 0 h 284"/>
                <a:gd name="T26" fmla="*/ 1 w 358"/>
                <a:gd name="T27" fmla="*/ 0 h 284"/>
                <a:gd name="T28" fmla="*/ 1 w 358"/>
                <a:gd name="T29" fmla="*/ 0 h 284"/>
                <a:gd name="T30" fmla="*/ 1 w 358"/>
                <a:gd name="T31" fmla="*/ 0 h 284"/>
                <a:gd name="T32" fmla="*/ 1 w 358"/>
                <a:gd name="T33" fmla="*/ 0 h 284"/>
                <a:gd name="T34" fmla="*/ 1 w 358"/>
                <a:gd name="T35" fmla="*/ 0 h 284"/>
                <a:gd name="T36" fmla="*/ 1 w 358"/>
                <a:gd name="T37" fmla="*/ 0 h 284"/>
                <a:gd name="T38" fmla="*/ 1 w 358"/>
                <a:gd name="T39" fmla="*/ 0 h 284"/>
                <a:gd name="T40" fmla="*/ 1 w 358"/>
                <a:gd name="T41" fmla="*/ 0 h 284"/>
                <a:gd name="T42" fmla="*/ 1 w 358"/>
                <a:gd name="T43" fmla="*/ 0 h 284"/>
                <a:gd name="T44" fmla="*/ 1 w 358"/>
                <a:gd name="T45" fmla="*/ 0 h 284"/>
                <a:gd name="T46" fmla="*/ 1 w 358"/>
                <a:gd name="T47" fmla="*/ 0 h 284"/>
                <a:gd name="T48" fmla="*/ 1 w 358"/>
                <a:gd name="T49" fmla="*/ 0 h 284"/>
                <a:gd name="T50" fmla="*/ 0 w 358"/>
                <a:gd name="T51" fmla="*/ 0 h 284"/>
                <a:gd name="T52" fmla="*/ 1 w 358"/>
                <a:gd name="T53" fmla="*/ 0 h 284"/>
                <a:gd name="T54" fmla="*/ 1 w 358"/>
                <a:gd name="T55" fmla="*/ 0 h 284"/>
                <a:gd name="T56" fmla="*/ 1 w 358"/>
                <a:gd name="T57" fmla="*/ 0 h 284"/>
                <a:gd name="T58" fmla="*/ 1 w 358"/>
                <a:gd name="T59" fmla="*/ 0 h 284"/>
                <a:gd name="T60" fmla="*/ 1 w 358"/>
                <a:gd name="T61" fmla="*/ 0 h 284"/>
                <a:gd name="T62" fmla="*/ 1 w 358"/>
                <a:gd name="T63" fmla="*/ 0 h 284"/>
                <a:gd name="T64" fmla="*/ 1 w 358"/>
                <a:gd name="T65" fmla="*/ 0 h 284"/>
                <a:gd name="T66" fmla="*/ 1 w 358"/>
                <a:gd name="T67" fmla="*/ 0 h 284"/>
                <a:gd name="T68" fmla="*/ 1 w 358"/>
                <a:gd name="T69" fmla="*/ 0 h 284"/>
                <a:gd name="T70" fmla="*/ 1 w 358"/>
                <a:gd name="T71" fmla="*/ 0 h 284"/>
                <a:gd name="T72" fmla="*/ 1 w 358"/>
                <a:gd name="T73" fmla="*/ 0 h 284"/>
                <a:gd name="T74" fmla="*/ 1 w 358"/>
                <a:gd name="T75" fmla="*/ 0 h 284"/>
                <a:gd name="T76" fmla="*/ 1 w 358"/>
                <a:gd name="T77" fmla="*/ 0 h 284"/>
                <a:gd name="T78" fmla="*/ 1 w 358"/>
                <a:gd name="T79" fmla="*/ 0 h 284"/>
                <a:gd name="T80" fmla="*/ 1 w 358"/>
                <a:gd name="T81" fmla="*/ 0 h 284"/>
                <a:gd name="T82" fmla="*/ 1 w 358"/>
                <a:gd name="T83" fmla="*/ 0 h 284"/>
                <a:gd name="T84" fmla="*/ 1 w 358"/>
                <a:gd name="T85" fmla="*/ 0 h 284"/>
                <a:gd name="T86" fmla="*/ 1 w 358"/>
                <a:gd name="T87" fmla="*/ 0 h 284"/>
                <a:gd name="T88" fmla="*/ 1 w 358"/>
                <a:gd name="T89" fmla="*/ 0 h 284"/>
                <a:gd name="T90" fmla="*/ 1 w 358"/>
                <a:gd name="T91" fmla="*/ 0 h 284"/>
                <a:gd name="T92" fmla="*/ 1 w 358"/>
                <a:gd name="T93" fmla="*/ 0 h 284"/>
                <a:gd name="T94" fmla="*/ 1 w 358"/>
                <a:gd name="T95" fmla="*/ 0 h 284"/>
                <a:gd name="T96" fmla="*/ 1 w 358"/>
                <a:gd name="T97" fmla="*/ 0 h 284"/>
                <a:gd name="T98" fmla="*/ 1 w 358"/>
                <a:gd name="T99" fmla="*/ 0 h 2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8"/>
                <a:gd name="T151" fmla="*/ 0 h 284"/>
                <a:gd name="T152" fmla="*/ 358 w 358"/>
                <a:gd name="T153" fmla="*/ 284 h 2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8" h="284">
                  <a:moveTo>
                    <a:pt x="358" y="246"/>
                  </a:moveTo>
                  <a:lnTo>
                    <a:pt x="356" y="244"/>
                  </a:lnTo>
                  <a:lnTo>
                    <a:pt x="356" y="236"/>
                  </a:lnTo>
                  <a:lnTo>
                    <a:pt x="353" y="229"/>
                  </a:lnTo>
                  <a:lnTo>
                    <a:pt x="352" y="223"/>
                  </a:lnTo>
                  <a:lnTo>
                    <a:pt x="352" y="215"/>
                  </a:lnTo>
                  <a:lnTo>
                    <a:pt x="351" y="208"/>
                  </a:lnTo>
                  <a:lnTo>
                    <a:pt x="348" y="198"/>
                  </a:lnTo>
                  <a:lnTo>
                    <a:pt x="345" y="189"/>
                  </a:lnTo>
                  <a:lnTo>
                    <a:pt x="342" y="177"/>
                  </a:lnTo>
                  <a:lnTo>
                    <a:pt x="339" y="167"/>
                  </a:lnTo>
                  <a:lnTo>
                    <a:pt x="336" y="162"/>
                  </a:lnTo>
                  <a:lnTo>
                    <a:pt x="333" y="156"/>
                  </a:lnTo>
                  <a:lnTo>
                    <a:pt x="332" y="150"/>
                  </a:lnTo>
                  <a:lnTo>
                    <a:pt x="329" y="146"/>
                  </a:lnTo>
                  <a:lnTo>
                    <a:pt x="326" y="139"/>
                  </a:lnTo>
                  <a:lnTo>
                    <a:pt x="325" y="134"/>
                  </a:lnTo>
                  <a:lnTo>
                    <a:pt x="323" y="128"/>
                  </a:lnTo>
                  <a:lnTo>
                    <a:pt x="320" y="123"/>
                  </a:lnTo>
                  <a:lnTo>
                    <a:pt x="316" y="117"/>
                  </a:lnTo>
                  <a:lnTo>
                    <a:pt x="313" y="111"/>
                  </a:lnTo>
                  <a:lnTo>
                    <a:pt x="309" y="105"/>
                  </a:lnTo>
                  <a:lnTo>
                    <a:pt x="306" y="100"/>
                  </a:lnTo>
                  <a:lnTo>
                    <a:pt x="303" y="92"/>
                  </a:lnTo>
                  <a:lnTo>
                    <a:pt x="299" y="88"/>
                  </a:lnTo>
                  <a:lnTo>
                    <a:pt x="295" y="82"/>
                  </a:lnTo>
                  <a:lnTo>
                    <a:pt x="292" y="78"/>
                  </a:lnTo>
                  <a:lnTo>
                    <a:pt x="286" y="72"/>
                  </a:lnTo>
                  <a:lnTo>
                    <a:pt x="282" y="65"/>
                  </a:lnTo>
                  <a:lnTo>
                    <a:pt x="276" y="61"/>
                  </a:lnTo>
                  <a:lnTo>
                    <a:pt x="273" y="56"/>
                  </a:lnTo>
                  <a:lnTo>
                    <a:pt x="266" y="51"/>
                  </a:lnTo>
                  <a:lnTo>
                    <a:pt x="261" y="46"/>
                  </a:lnTo>
                  <a:lnTo>
                    <a:pt x="256" y="42"/>
                  </a:lnTo>
                  <a:lnTo>
                    <a:pt x="251" y="39"/>
                  </a:lnTo>
                  <a:lnTo>
                    <a:pt x="244" y="33"/>
                  </a:lnTo>
                  <a:lnTo>
                    <a:pt x="238" y="29"/>
                  </a:lnTo>
                  <a:lnTo>
                    <a:pt x="233" y="25"/>
                  </a:lnTo>
                  <a:lnTo>
                    <a:pt x="226" y="22"/>
                  </a:lnTo>
                  <a:lnTo>
                    <a:pt x="220" y="19"/>
                  </a:lnTo>
                  <a:lnTo>
                    <a:pt x="213" y="16"/>
                  </a:lnTo>
                  <a:lnTo>
                    <a:pt x="205" y="12"/>
                  </a:lnTo>
                  <a:lnTo>
                    <a:pt x="198" y="10"/>
                  </a:lnTo>
                  <a:lnTo>
                    <a:pt x="190" y="8"/>
                  </a:lnTo>
                  <a:lnTo>
                    <a:pt x="182" y="6"/>
                  </a:lnTo>
                  <a:lnTo>
                    <a:pt x="174" y="3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6" y="2"/>
                  </a:lnTo>
                  <a:lnTo>
                    <a:pt x="79" y="5"/>
                  </a:lnTo>
                  <a:lnTo>
                    <a:pt x="72" y="6"/>
                  </a:lnTo>
                  <a:lnTo>
                    <a:pt x="66" y="9"/>
                  </a:lnTo>
                  <a:lnTo>
                    <a:pt x="59" y="12"/>
                  </a:lnTo>
                  <a:lnTo>
                    <a:pt x="53" y="15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37" y="25"/>
                  </a:lnTo>
                  <a:lnTo>
                    <a:pt x="33" y="29"/>
                  </a:lnTo>
                  <a:lnTo>
                    <a:pt x="30" y="32"/>
                  </a:lnTo>
                  <a:lnTo>
                    <a:pt x="27" y="38"/>
                  </a:lnTo>
                  <a:lnTo>
                    <a:pt x="19" y="45"/>
                  </a:lnTo>
                  <a:lnTo>
                    <a:pt x="13" y="56"/>
                  </a:lnTo>
                  <a:lnTo>
                    <a:pt x="10" y="61"/>
                  </a:lnTo>
                  <a:lnTo>
                    <a:pt x="8" y="65"/>
                  </a:lnTo>
                  <a:lnTo>
                    <a:pt x="7" y="71"/>
                  </a:lnTo>
                  <a:lnTo>
                    <a:pt x="6" y="77"/>
                  </a:lnTo>
                  <a:lnTo>
                    <a:pt x="4" y="82"/>
                  </a:lnTo>
                  <a:lnTo>
                    <a:pt x="3" y="88"/>
                  </a:lnTo>
                  <a:lnTo>
                    <a:pt x="1" y="94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3"/>
                  </a:lnTo>
                  <a:lnTo>
                    <a:pt x="3" y="149"/>
                  </a:lnTo>
                  <a:lnTo>
                    <a:pt x="3" y="154"/>
                  </a:lnTo>
                  <a:lnTo>
                    <a:pt x="4" y="160"/>
                  </a:lnTo>
                  <a:lnTo>
                    <a:pt x="6" y="166"/>
                  </a:lnTo>
                  <a:lnTo>
                    <a:pt x="7" y="173"/>
                  </a:lnTo>
                  <a:lnTo>
                    <a:pt x="7" y="177"/>
                  </a:lnTo>
                  <a:lnTo>
                    <a:pt x="10" y="183"/>
                  </a:lnTo>
                  <a:lnTo>
                    <a:pt x="10" y="189"/>
                  </a:lnTo>
                  <a:lnTo>
                    <a:pt x="13" y="196"/>
                  </a:lnTo>
                  <a:lnTo>
                    <a:pt x="13" y="202"/>
                  </a:lnTo>
                  <a:lnTo>
                    <a:pt x="17" y="208"/>
                  </a:lnTo>
                  <a:lnTo>
                    <a:pt x="17" y="213"/>
                  </a:lnTo>
                  <a:lnTo>
                    <a:pt x="20" y="219"/>
                  </a:lnTo>
                  <a:lnTo>
                    <a:pt x="23" y="229"/>
                  </a:lnTo>
                  <a:lnTo>
                    <a:pt x="27" y="239"/>
                  </a:lnTo>
                  <a:lnTo>
                    <a:pt x="31" y="249"/>
                  </a:lnTo>
                  <a:lnTo>
                    <a:pt x="36" y="258"/>
                  </a:lnTo>
                  <a:lnTo>
                    <a:pt x="40" y="265"/>
                  </a:lnTo>
                  <a:lnTo>
                    <a:pt x="43" y="272"/>
                  </a:lnTo>
                  <a:lnTo>
                    <a:pt x="47" y="278"/>
                  </a:lnTo>
                  <a:lnTo>
                    <a:pt x="52" y="284"/>
                  </a:lnTo>
                  <a:lnTo>
                    <a:pt x="52" y="282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2" y="277"/>
                  </a:lnTo>
                  <a:lnTo>
                    <a:pt x="67" y="274"/>
                  </a:lnTo>
                  <a:lnTo>
                    <a:pt x="75" y="271"/>
                  </a:lnTo>
                  <a:lnTo>
                    <a:pt x="83" y="267"/>
                  </a:lnTo>
                  <a:lnTo>
                    <a:pt x="93" y="264"/>
                  </a:lnTo>
                  <a:lnTo>
                    <a:pt x="96" y="261"/>
                  </a:lnTo>
                  <a:lnTo>
                    <a:pt x="102" y="259"/>
                  </a:lnTo>
                  <a:lnTo>
                    <a:pt x="108" y="257"/>
                  </a:lnTo>
                  <a:lnTo>
                    <a:pt x="113" y="257"/>
                  </a:lnTo>
                  <a:lnTo>
                    <a:pt x="119" y="254"/>
                  </a:lnTo>
                  <a:lnTo>
                    <a:pt x="126" y="252"/>
                  </a:lnTo>
                  <a:lnTo>
                    <a:pt x="134" y="251"/>
                  </a:lnTo>
                  <a:lnTo>
                    <a:pt x="141" y="249"/>
                  </a:lnTo>
                  <a:lnTo>
                    <a:pt x="146" y="248"/>
                  </a:lnTo>
                  <a:lnTo>
                    <a:pt x="155" y="246"/>
                  </a:lnTo>
                  <a:lnTo>
                    <a:pt x="162" y="245"/>
                  </a:lnTo>
                  <a:lnTo>
                    <a:pt x="171" y="244"/>
                  </a:lnTo>
                  <a:lnTo>
                    <a:pt x="178" y="244"/>
                  </a:lnTo>
                  <a:lnTo>
                    <a:pt x="187" y="242"/>
                  </a:lnTo>
                  <a:lnTo>
                    <a:pt x="197" y="242"/>
                  </a:lnTo>
                  <a:lnTo>
                    <a:pt x="205" y="242"/>
                  </a:lnTo>
                  <a:lnTo>
                    <a:pt x="213" y="241"/>
                  </a:lnTo>
                  <a:lnTo>
                    <a:pt x="221" y="241"/>
                  </a:lnTo>
                  <a:lnTo>
                    <a:pt x="230" y="239"/>
                  </a:lnTo>
                  <a:lnTo>
                    <a:pt x="237" y="239"/>
                  </a:lnTo>
                  <a:lnTo>
                    <a:pt x="244" y="239"/>
                  </a:lnTo>
                  <a:lnTo>
                    <a:pt x="253" y="239"/>
                  </a:lnTo>
                  <a:lnTo>
                    <a:pt x="260" y="239"/>
                  </a:lnTo>
                  <a:lnTo>
                    <a:pt x="267" y="241"/>
                  </a:lnTo>
                  <a:lnTo>
                    <a:pt x="273" y="241"/>
                  </a:lnTo>
                  <a:lnTo>
                    <a:pt x="280" y="241"/>
                  </a:lnTo>
                  <a:lnTo>
                    <a:pt x="286" y="241"/>
                  </a:lnTo>
                  <a:lnTo>
                    <a:pt x="293" y="241"/>
                  </a:lnTo>
                  <a:lnTo>
                    <a:pt x="299" y="241"/>
                  </a:lnTo>
                  <a:lnTo>
                    <a:pt x="305" y="242"/>
                  </a:lnTo>
                  <a:lnTo>
                    <a:pt x="309" y="242"/>
                  </a:lnTo>
                  <a:lnTo>
                    <a:pt x="316" y="244"/>
                  </a:lnTo>
                  <a:lnTo>
                    <a:pt x="323" y="244"/>
                  </a:lnTo>
                  <a:lnTo>
                    <a:pt x="332" y="244"/>
                  </a:lnTo>
                  <a:lnTo>
                    <a:pt x="339" y="244"/>
                  </a:lnTo>
                  <a:lnTo>
                    <a:pt x="346" y="245"/>
                  </a:lnTo>
                  <a:lnTo>
                    <a:pt x="355" y="246"/>
                  </a:lnTo>
                  <a:lnTo>
                    <a:pt x="358" y="246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Freeform 209"/>
            <p:cNvSpPr>
              <a:spLocks/>
            </p:cNvSpPr>
            <p:nvPr/>
          </p:nvSpPr>
          <p:spPr bwMode="auto">
            <a:xfrm>
              <a:off x="500" y="2773"/>
              <a:ext cx="134" cy="147"/>
            </a:xfrm>
            <a:custGeom>
              <a:avLst/>
              <a:gdLst>
                <a:gd name="T0" fmla="*/ 0 w 269"/>
                <a:gd name="T1" fmla="*/ 1 h 294"/>
                <a:gd name="T2" fmla="*/ 0 w 269"/>
                <a:gd name="T3" fmla="*/ 1 h 294"/>
                <a:gd name="T4" fmla="*/ 0 w 269"/>
                <a:gd name="T5" fmla="*/ 1 h 294"/>
                <a:gd name="T6" fmla="*/ 0 w 269"/>
                <a:gd name="T7" fmla="*/ 1 h 294"/>
                <a:gd name="T8" fmla="*/ 0 w 269"/>
                <a:gd name="T9" fmla="*/ 1 h 294"/>
                <a:gd name="T10" fmla="*/ 0 w 269"/>
                <a:gd name="T11" fmla="*/ 1 h 294"/>
                <a:gd name="T12" fmla="*/ 0 w 269"/>
                <a:gd name="T13" fmla="*/ 1 h 294"/>
                <a:gd name="T14" fmla="*/ 0 w 269"/>
                <a:gd name="T15" fmla="*/ 1 h 294"/>
                <a:gd name="T16" fmla="*/ 0 w 269"/>
                <a:gd name="T17" fmla="*/ 1 h 294"/>
                <a:gd name="T18" fmla="*/ 0 w 269"/>
                <a:gd name="T19" fmla="*/ 1 h 294"/>
                <a:gd name="T20" fmla="*/ 0 w 269"/>
                <a:gd name="T21" fmla="*/ 1 h 294"/>
                <a:gd name="T22" fmla="*/ 0 w 269"/>
                <a:gd name="T23" fmla="*/ 1 h 294"/>
                <a:gd name="T24" fmla="*/ 0 w 269"/>
                <a:gd name="T25" fmla="*/ 1 h 294"/>
                <a:gd name="T26" fmla="*/ 0 w 269"/>
                <a:gd name="T27" fmla="*/ 1 h 294"/>
                <a:gd name="T28" fmla="*/ 0 w 269"/>
                <a:gd name="T29" fmla="*/ 1 h 294"/>
                <a:gd name="T30" fmla="*/ 0 w 269"/>
                <a:gd name="T31" fmla="*/ 1 h 294"/>
                <a:gd name="T32" fmla="*/ 0 w 269"/>
                <a:gd name="T33" fmla="*/ 1 h 294"/>
                <a:gd name="T34" fmla="*/ 0 w 269"/>
                <a:gd name="T35" fmla="*/ 1 h 294"/>
                <a:gd name="T36" fmla="*/ 0 w 269"/>
                <a:gd name="T37" fmla="*/ 1 h 294"/>
                <a:gd name="T38" fmla="*/ 0 w 269"/>
                <a:gd name="T39" fmla="*/ 1 h 294"/>
                <a:gd name="T40" fmla="*/ 0 w 269"/>
                <a:gd name="T41" fmla="*/ 1 h 294"/>
                <a:gd name="T42" fmla="*/ 0 w 269"/>
                <a:gd name="T43" fmla="*/ 1 h 294"/>
                <a:gd name="T44" fmla="*/ 0 w 269"/>
                <a:gd name="T45" fmla="*/ 1 h 294"/>
                <a:gd name="T46" fmla="*/ 0 w 269"/>
                <a:gd name="T47" fmla="*/ 1 h 294"/>
                <a:gd name="T48" fmla="*/ 0 w 269"/>
                <a:gd name="T49" fmla="*/ 1 h 294"/>
                <a:gd name="T50" fmla="*/ 0 w 269"/>
                <a:gd name="T51" fmla="*/ 1 h 294"/>
                <a:gd name="T52" fmla="*/ 0 w 269"/>
                <a:gd name="T53" fmla="*/ 1 h 294"/>
                <a:gd name="T54" fmla="*/ 0 w 269"/>
                <a:gd name="T55" fmla="*/ 1 h 294"/>
                <a:gd name="T56" fmla="*/ 0 w 269"/>
                <a:gd name="T57" fmla="*/ 1 h 294"/>
                <a:gd name="T58" fmla="*/ 0 w 269"/>
                <a:gd name="T59" fmla="*/ 1 h 294"/>
                <a:gd name="T60" fmla="*/ 0 w 269"/>
                <a:gd name="T61" fmla="*/ 1 h 294"/>
                <a:gd name="T62" fmla="*/ 0 w 269"/>
                <a:gd name="T63" fmla="*/ 1 h 294"/>
                <a:gd name="T64" fmla="*/ 0 w 269"/>
                <a:gd name="T65" fmla="*/ 1 h 294"/>
                <a:gd name="T66" fmla="*/ 0 w 269"/>
                <a:gd name="T67" fmla="*/ 1 h 294"/>
                <a:gd name="T68" fmla="*/ 0 w 269"/>
                <a:gd name="T69" fmla="*/ 1 h 294"/>
                <a:gd name="T70" fmla="*/ 0 w 269"/>
                <a:gd name="T71" fmla="*/ 1 h 294"/>
                <a:gd name="T72" fmla="*/ 0 w 269"/>
                <a:gd name="T73" fmla="*/ 1 h 294"/>
                <a:gd name="T74" fmla="*/ 0 w 269"/>
                <a:gd name="T75" fmla="*/ 1 h 294"/>
                <a:gd name="T76" fmla="*/ 0 w 269"/>
                <a:gd name="T77" fmla="*/ 1 h 294"/>
                <a:gd name="T78" fmla="*/ 0 w 269"/>
                <a:gd name="T79" fmla="*/ 1 h 294"/>
                <a:gd name="T80" fmla="*/ 0 w 269"/>
                <a:gd name="T81" fmla="*/ 1 h 294"/>
                <a:gd name="T82" fmla="*/ 0 w 269"/>
                <a:gd name="T83" fmla="*/ 1 h 294"/>
                <a:gd name="T84" fmla="*/ 0 w 269"/>
                <a:gd name="T85" fmla="*/ 1 h 294"/>
                <a:gd name="T86" fmla="*/ 0 w 269"/>
                <a:gd name="T87" fmla="*/ 1 h 294"/>
                <a:gd name="T88" fmla="*/ 0 w 269"/>
                <a:gd name="T89" fmla="*/ 1 h 294"/>
                <a:gd name="T90" fmla="*/ 0 w 269"/>
                <a:gd name="T91" fmla="*/ 1 h 294"/>
                <a:gd name="T92" fmla="*/ 0 w 269"/>
                <a:gd name="T93" fmla="*/ 1 h 294"/>
                <a:gd name="T94" fmla="*/ 0 w 269"/>
                <a:gd name="T95" fmla="*/ 1 h 294"/>
                <a:gd name="T96" fmla="*/ 0 w 269"/>
                <a:gd name="T97" fmla="*/ 1 h 294"/>
                <a:gd name="T98" fmla="*/ 0 w 269"/>
                <a:gd name="T99" fmla="*/ 1 h 294"/>
                <a:gd name="T100" fmla="*/ 0 w 269"/>
                <a:gd name="T101" fmla="*/ 1 h 294"/>
                <a:gd name="T102" fmla="*/ 0 w 269"/>
                <a:gd name="T103" fmla="*/ 1 h 294"/>
                <a:gd name="T104" fmla="*/ 0 w 269"/>
                <a:gd name="T105" fmla="*/ 1 h 294"/>
                <a:gd name="T106" fmla="*/ 0 w 269"/>
                <a:gd name="T107" fmla="*/ 1 h 294"/>
                <a:gd name="T108" fmla="*/ 0 w 269"/>
                <a:gd name="T109" fmla="*/ 1 h 294"/>
                <a:gd name="T110" fmla="*/ 0 w 269"/>
                <a:gd name="T111" fmla="*/ 1 h 294"/>
                <a:gd name="T112" fmla="*/ 0 w 269"/>
                <a:gd name="T113" fmla="*/ 1 h 294"/>
                <a:gd name="T114" fmla="*/ 0 w 269"/>
                <a:gd name="T115" fmla="*/ 1 h 294"/>
                <a:gd name="T116" fmla="*/ 0 w 269"/>
                <a:gd name="T117" fmla="*/ 0 h 294"/>
                <a:gd name="T118" fmla="*/ 0 w 269"/>
                <a:gd name="T119" fmla="*/ 0 h 294"/>
                <a:gd name="T120" fmla="*/ 0 w 269"/>
                <a:gd name="T121" fmla="*/ 1 h 294"/>
                <a:gd name="T122" fmla="*/ 0 w 269"/>
                <a:gd name="T123" fmla="*/ 1 h 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9"/>
                <a:gd name="T187" fmla="*/ 0 h 294"/>
                <a:gd name="T188" fmla="*/ 269 w 269"/>
                <a:gd name="T189" fmla="*/ 294 h 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9" h="294">
                  <a:moveTo>
                    <a:pt x="217" y="2"/>
                  </a:moveTo>
                  <a:lnTo>
                    <a:pt x="214" y="9"/>
                  </a:lnTo>
                  <a:lnTo>
                    <a:pt x="213" y="17"/>
                  </a:lnTo>
                  <a:lnTo>
                    <a:pt x="213" y="26"/>
                  </a:lnTo>
                  <a:lnTo>
                    <a:pt x="213" y="35"/>
                  </a:lnTo>
                  <a:lnTo>
                    <a:pt x="211" y="43"/>
                  </a:lnTo>
                  <a:lnTo>
                    <a:pt x="211" y="52"/>
                  </a:lnTo>
                  <a:lnTo>
                    <a:pt x="213" y="62"/>
                  </a:lnTo>
                  <a:lnTo>
                    <a:pt x="213" y="71"/>
                  </a:lnTo>
                  <a:lnTo>
                    <a:pt x="213" y="79"/>
                  </a:lnTo>
                  <a:lnTo>
                    <a:pt x="214" y="88"/>
                  </a:lnTo>
                  <a:lnTo>
                    <a:pt x="215" y="97"/>
                  </a:lnTo>
                  <a:lnTo>
                    <a:pt x="218" y="105"/>
                  </a:lnTo>
                  <a:lnTo>
                    <a:pt x="220" y="115"/>
                  </a:lnTo>
                  <a:lnTo>
                    <a:pt x="221" y="124"/>
                  </a:lnTo>
                  <a:lnTo>
                    <a:pt x="224" y="133"/>
                  </a:lnTo>
                  <a:lnTo>
                    <a:pt x="227" y="143"/>
                  </a:lnTo>
                  <a:lnTo>
                    <a:pt x="227" y="150"/>
                  </a:lnTo>
                  <a:lnTo>
                    <a:pt x="230" y="159"/>
                  </a:lnTo>
                  <a:lnTo>
                    <a:pt x="231" y="167"/>
                  </a:lnTo>
                  <a:lnTo>
                    <a:pt x="234" y="176"/>
                  </a:lnTo>
                  <a:lnTo>
                    <a:pt x="237" y="183"/>
                  </a:lnTo>
                  <a:lnTo>
                    <a:pt x="240" y="192"/>
                  </a:lnTo>
                  <a:lnTo>
                    <a:pt x="243" y="199"/>
                  </a:lnTo>
                  <a:lnTo>
                    <a:pt x="246" y="207"/>
                  </a:lnTo>
                  <a:lnTo>
                    <a:pt x="247" y="215"/>
                  </a:lnTo>
                  <a:lnTo>
                    <a:pt x="250" y="222"/>
                  </a:lnTo>
                  <a:lnTo>
                    <a:pt x="253" y="229"/>
                  </a:lnTo>
                  <a:lnTo>
                    <a:pt x="257" y="236"/>
                  </a:lnTo>
                  <a:lnTo>
                    <a:pt x="260" y="241"/>
                  </a:lnTo>
                  <a:lnTo>
                    <a:pt x="263" y="246"/>
                  </a:lnTo>
                  <a:lnTo>
                    <a:pt x="266" y="252"/>
                  </a:lnTo>
                  <a:lnTo>
                    <a:pt x="269" y="259"/>
                  </a:lnTo>
                  <a:lnTo>
                    <a:pt x="263" y="262"/>
                  </a:lnTo>
                  <a:lnTo>
                    <a:pt x="254" y="266"/>
                  </a:lnTo>
                  <a:lnTo>
                    <a:pt x="248" y="269"/>
                  </a:lnTo>
                  <a:lnTo>
                    <a:pt x="243" y="272"/>
                  </a:lnTo>
                  <a:lnTo>
                    <a:pt x="236" y="277"/>
                  </a:lnTo>
                  <a:lnTo>
                    <a:pt x="228" y="279"/>
                  </a:lnTo>
                  <a:lnTo>
                    <a:pt x="220" y="281"/>
                  </a:lnTo>
                  <a:lnTo>
                    <a:pt x="210" y="284"/>
                  </a:lnTo>
                  <a:lnTo>
                    <a:pt x="201" y="285"/>
                  </a:lnTo>
                  <a:lnTo>
                    <a:pt x="192" y="288"/>
                  </a:lnTo>
                  <a:lnTo>
                    <a:pt x="181" y="290"/>
                  </a:lnTo>
                  <a:lnTo>
                    <a:pt x="171" y="291"/>
                  </a:lnTo>
                  <a:lnTo>
                    <a:pt x="161" y="292"/>
                  </a:lnTo>
                  <a:lnTo>
                    <a:pt x="151" y="294"/>
                  </a:lnTo>
                  <a:lnTo>
                    <a:pt x="145" y="292"/>
                  </a:lnTo>
                  <a:lnTo>
                    <a:pt x="139" y="292"/>
                  </a:lnTo>
                  <a:lnTo>
                    <a:pt x="133" y="291"/>
                  </a:lnTo>
                  <a:lnTo>
                    <a:pt x="129" y="291"/>
                  </a:lnTo>
                  <a:lnTo>
                    <a:pt x="123" y="290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96" y="284"/>
                  </a:lnTo>
                  <a:lnTo>
                    <a:pt x="86" y="279"/>
                  </a:lnTo>
                  <a:lnTo>
                    <a:pt x="80" y="277"/>
                  </a:lnTo>
                  <a:lnTo>
                    <a:pt x="76" y="272"/>
                  </a:lnTo>
                  <a:lnTo>
                    <a:pt x="70" y="269"/>
                  </a:lnTo>
                  <a:lnTo>
                    <a:pt x="67" y="268"/>
                  </a:lnTo>
                  <a:lnTo>
                    <a:pt x="60" y="264"/>
                  </a:lnTo>
                  <a:lnTo>
                    <a:pt x="57" y="259"/>
                  </a:lnTo>
                  <a:lnTo>
                    <a:pt x="52" y="255"/>
                  </a:lnTo>
                  <a:lnTo>
                    <a:pt x="47" y="251"/>
                  </a:lnTo>
                  <a:lnTo>
                    <a:pt x="43" y="246"/>
                  </a:lnTo>
                  <a:lnTo>
                    <a:pt x="40" y="241"/>
                  </a:lnTo>
                  <a:lnTo>
                    <a:pt x="36" y="235"/>
                  </a:lnTo>
                  <a:lnTo>
                    <a:pt x="33" y="229"/>
                  </a:lnTo>
                  <a:lnTo>
                    <a:pt x="29" y="223"/>
                  </a:lnTo>
                  <a:lnTo>
                    <a:pt x="24" y="216"/>
                  </a:lnTo>
                  <a:lnTo>
                    <a:pt x="21" y="209"/>
                  </a:lnTo>
                  <a:lnTo>
                    <a:pt x="18" y="203"/>
                  </a:lnTo>
                  <a:lnTo>
                    <a:pt x="16" y="194"/>
                  </a:lnTo>
                  <a:lnTo>
                    <a:pt x="13" y="187"/>
                  </a:lnTo>
                  <a:lnTo>
                    <a:pt x="11" y="179"/>
                  </a:lnTo>
                  <a:lnTo>
                    <a:pt x="8" y="171"/>
                  </a:lnTo>
                  <a:lnTo>
                    <a:pt x="6" y="163"/>
                  </a:lnTo>
                  <a:lnTo>
                    <a:pt x="4" y="153"/>
                  </a:lnTo>
                  <a:lnTo>
                    <a:pt x="1" y="144"/>
                  </a:lnTo>
                  <a:lnTo>
                    <a:pt x="1" y="137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3" y="101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7" y="82"/>
                  </a:lnTo>
                  <a:lnTo>
                    <a:pt x="10" y="76"/>
                  </a:lnTo>
                  <a:lnTo>
                    <a:pt x="13" y="72"/>
                  </a:lnTo>
                  <a:lnTo>
                    <a:pt x="16" y="66"/>
                  </a:lnTo>
                  <a:lnTo>
                    <a:pt x="20" y="62"/>
                  </a:lnTo>
                  <a:lnTo>
                    <a:pt x="26" y="53"/>
                  </a:lnTo>
                  <a:lnTo>
                    <a:pt x="34" y="45"/>
                  </a:lnTo>
                  <a:lnTo>
                    <a:pt x="37" y="42"/>
                  </a:lnTo>
                  <a:lnTo>
                    <a:pt x="41" y="39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29"/>
                  </a:lnTo>
                  <a:lnTo>
                    <a:pt x="60" y="26"/>
                  </a:lnTo>
                  <a:lnTo>
                    <a:pt x="66" y="23"/>
                  </a:lnTo>
                  <a:lnTo>
                    <a:pt x="72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87" y="16"/>
                  </a:lnTo>
                  <a:lnTo>
                    <a:pt x="93" y="15"/>
                  </a:lnTo>
                  <a:lnTo>
                    <a:pt x="103" y="10"/>
                  </a:lnTo>
                  <a:lnTo>
                    <a:pt x="115" y="7"/>
                  </a:lnTo>
                  <a:lnTo>
                    <a:pt x="121" y="6"/>
                  </a:lnTo>
                  <a:lnTo>
                    <a:pt x="126" y="6"/>
                  </a:lnTo>
                  <a:lnTo>
                    <a:pt x="131" y="4"/>
                  </a:lnTo>
                  <a:lnTo>
                    <a:pt x="136" y="4"/>
                  </a:lnTo>
                  <a:lnTo>
                    <a:pt x="146" y="2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7" y="2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5" y="2"/>
                  </a:lnTo>
                  <a:lnTo>
                    <a:pt x="213" y="2"/>
                  </a:lnTo>
                  <a:lnTo>
                    <a:pt x="217" y="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2" name="Freeform 210"/>
            <p:cNvSpPr>
              <a:spLocks/>
            </p:cNvSpPr>
            <p:nvPr/>
          </p:nvSpPr>
          <p:spPr bwMode="auto">
            <a:xfrm>
              <a:off x="1201" y="2921"/>
              <a:ext cx="161" cy="158"/>
            </a:xfrm>
            <a:custGeom>
              <a:avLst/>
              <a:gdLst>
                <a:gd name="T0" fmla="*/ 1 w 322"/>
                <a:gd name="T1" fmla="*/ 0 h 317"/>
                <a:gd name="T2" fmla="*/ 1 w 322"/>
                <a:gd name="T3" fmla="*/ 0 h 317"/>
                <a:gd name="T4" fmla="*/ 1 w 322"/>
                <a:gd name="T5" fmla="*/ 0 h 317"/>
                <a:gd name="T6" fmla="*/ 1 w 322"/>
                <a:gd name="T7" fmla="*/ 0 h 317"/>
                <a:gd name="T8" fmla="*/ 1 w 322"/>
                <a:gd name="T9" fmla="*/ 0 h 317"/>
                <a:gd name="T10" fmla="*/ 1 w 322"/>
                <a:gd name="T11" fmla="*/ 0 h 317"/>
                <a:gd name="T12" fmla="*/ 1 w 322"/>
                <a:gd name="T13" fmla="*/ 0 h 317"/>
                <a:gd name="T14" fmla="*/ 1 w 322"/>
                <a:gd name="T15" fmla="*/ 0 h 317"/>
                <a:gd name="T16" fmla="*/ 1 w 322"/>
                <a:gd name="T17" fmla="*/ 0 h 317"/>
                <a:gd name="T18" fmla="*/ 0 w 322"/>
                <a:gd name="T19" fmla="*/ 0 h 317"/>
                <a:gd name="T20" fmla="*/ 0 w 322"/>
                <a:gd name="T21" fmla="*/ 0 h 317"/>
                <a:gd name="T22" fmla="*/ 1 w 322"/>
                <a:gd name="T23" fmla="*/ 0 h 317"/>
                <a:gd name="T24" fmla="*/ 1 w 322"/>
                <a:gd name="T25" fmla="*/ 0 h 317"/>
                <a:gd name="T26" fmla="*/ 1 w 322"/>
                <a:gd name="T27" fmla="*/ 0 h 317"/>
                <a:gd name="T28" fmla="*/ 1 w 322"/>
                <a:gd name="T29" fmla="*/ 0 h 317"/>
                <a:gd name="T30" fmla="*/ 1 w 322"/>
                <a:gd name="T31" fmla="*/ 0 h 317"/>
                <a:gd name="T32" fmla="*/ 1 w 322"/>
                <a:gd name="T33" fmla="*/ 0 h 317"/>
                <a:gd name="T34" fmla="*/ 1 w 322"/>
                <a:gd name="T35" fmla="*/ 0 h 317"/>
                <a:gd name="T36" fmla="*/ 1 w 322"/>
                <a:gd name="T37" fmla="*/ 0 h 317"/>
                <a:gd name="T38" fmla="*/ 1 w 322"/>
                <a:gd name="T39" fmla="*/ 0 h 317"/>
                <a:gd name="T40" fmla="*/ 1 w 322"/>
                <a:gd name="T41" fmla="*/ 0 h 317"/>
                <a:gd name="T42" fmla="*/ 1 w 322"/>
                <a:gd name="T43" fmla="*/ 0 h 317"/>
                <a:gd name="T44" fmla="*/ 1 w 322"/>
                <a:gd name="T45" fmla="*/ 0 h 317"/>
                <a:gd name="T46" fmla="*/ 1 w 322"/>
                <a:gd name="T47" fmla="*/ 0 h 317"/>
                <a:gd name="T48" fmla="*/ 1 w 322"/>
                <a:gd name="T49" fmla="*/ 0 h 317"/>
                <a:gd name="T50" fmla="*/ 1 w 322"/>
                <a:gd name="T51" fmla="*/ 0 h 317"/>
                <a:gd name="T52" fmla="*/ 1 w 322"/>
                <a:gd name="T53" fmla="*/ 0 h 317"/>
                <a:gd name="T54" fmla="*/ 1 w 322"/>
                <a:gd name="T55" fmla="*/ 0 h 317"/>
                <a:gd name="T56" fmla="*/ 1 w 322"/>
                <a:gd name="T57" fmla="*/ 0 h 317"/>
                <a:gd name="T58" fmla="*/ 1 w 322"/>
                <a:gd name="T59" fmla="*/ 0 h 317"/>
                <a:gd name="T60" fmla="*/ 1 w 322"/>
                <a:gd name="T61" fmla="*/ 0 h 317"/>
                <a:gd name="T62" fmla="*/ 1 w 322"/>
                <a:gd name="T63" fmla="*/ 0 h 317"/>
                <a:gd name="T64" fmla="*/ 1 w 322"/>
                <a:gd name="T65" fmla="*/ 0 h 317"/>
                <a:gd name="T66" fmla="*/ 1 w 322"/>
                <a:gd name="T67" fmla="*/ 0 h 317"/>
                <a:gd name="T68" fmla="*/ 1 w 322"/>
                <a:gd name="T69" fmla="*/ 0 h 317"/>
                <a:gd name="T70" fmla="*/ 1 w 322"/>
                <a:gd name="T71" fmla="*/ 0 h 317"/>
                <a:gd name="T72" fmla="*/ 1 w 322"/>
                <a:gd name="T73" fmla="*/ 0 h 317"/>
                <a:gd name="T74" fmla="*/ 1 w 322"/>
                <a:gd name="T75" fmla="*/ 0 h 317"/>
                <a:gd name="T76" fmla="*/ 1 w 322"/>
                <a:gd name="T77" fmla="*/ 0 h 317"/>
                <a:gd name="T78" fmla="*/ 1 w 322"/>
                <a:gd name="T79" fmla="*/ 0 h 317"/>
                <a:gd name="T80" fmla="*/ 1 w 322"/>
                <a:gd name="T81" fmla="*/ 0 h 317"/>
                <a:gd name="T82" fmla="*/ 1 w 322"/>
                <a:gd name="T83" fmla="*/ 0 h 317"/>
                <a:gd name="T84" fmla="*/ 1 w 322"/>
                <a:gd name="T85" fmla="*/ 0 h 317"/>
                <a:gd name="T86" fmla="*/ 1 w 322"/>
                <a:gd name="T87" fmla="*/ 0 h 317"/>
                <a:gd name="T88" fmla="*/ 1 w 322"/>
                <a:gd name="T89" fmla="*/ 0 h 317"/>
                <a:gd name="T90" fmla="*/ 1 w 322"/>
                <a:gd name="T91" fmla="*/ 0 h 317"/>
                <a:gd name="T92" fmla="*/ 1 w 322"/>
                <a:gd name="T93" fmla="*/ 0 h 317"/>
                <a:gd name="T94" fmla="*/ 1 w 322"/>
                <a:gd name="T95" fmla="*/ 0 h 3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2"/>
                <a:gd name="T145" fmla="*/ 0 h 317"/>
                <a:gd name="T146" fmla="*/ 322 w 322"/>
                <a:gd name="T147" fmla="*/ 317 h 3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2" h="317">
                  <a:moveTo>
                    <a:pt x="187" y="317"/>
                  </a:moveTo>
                  <a:lnTo>
                    <a:pt x="184" y="316"/>
                  </a:lnTo>
                  <a:lnTo>
                    <a:pt x="177" y="316"/>
                  </a:lnTo>
                  <a:lnTo>
                    <a:pt x="171" y="314"/>
                  </a:lnTo>
                  <a:lnTo>
                    <a:pt x="167" y="313"/>
                  </a:lnTo>
                  <a:lnTo>
                    <a:pt x="160" y="313"/>
                  </a:lnTo>
                  <a:lnTo>
                    <a:pt x="154" y="311"/>
                  </a:lnTo>
                  <a:lnTo>
                    <a:pt x="147" y="310"/>
                  </a:lnTo>
                  <a:lnTo>
                    <a:pt x="138" y="307"/>
                  </a:lnTo>
                  <a:lnTo>
                    <a:pt x="130" y="304"/>
                  </a:lnTo>
                  <a:lnTo>
                    <a:pt x="121" y="303"/>
                  </a:lnTo>
                  <a:lnTo>
                    <a:pt x="113" y="298"/>
                  </a:lnTo>
                  <a:lnTo>
                    <a:pt x="104" y="295"/>
                  </a:lnTo>
                  <a:lnTo>
                    <a:pt x="94" y="291"/>
                  </a:lnTo>
                  <a:lnTo>
                    <a:pt x="85" y="288"/>
                  </a:lnTo>
                  <a:lnTo>
                    <a:pt x="75" y="282"/>
                  </a:lnTo>
                  <a:lnTo>
                    <a:pt x="67" y="277"/>
                  </a:lnTo>
                  <a:lnTo>
                    <a:pt x="56" y="271"/>
                  </a:lnTo>
                  <a:lnTo>
                    <a:pt x="49" y="265"/>
                  </a:lnTo>
                  <a:lnTo>
                    <a:pt x="41" y="258"/>
                  </a:lnTo>
                  <a:lnTo>
                    <a:pt x="33" y="251"/>
                  </a:lnTo>
                  <a:lnTo>
                    <a:pt x="26" y="242"/>
                  </a:lnTo>
                  <a:lnTo>
                    <a:pt x="21" y="235"/>
                  </a:lnTo>
                  <a:lnTo>
                    <a:pt x="16" y="231"/>
                  </a:lnTo>
                  <a:lnTo>
                    <a:pt x="13" y="226"/>
                  </a:lnTo>
                  <a:lnTo>
                    <a:pt x="10" y="221"/>
                  </a:lnTo>
                  <a:lnTo>
                    <a:pt x="9" y="215"/>
                  </a:lnTo>
                  <a:lnTo>
                    <a:pt x="5" y="205"/>
                  </a:lnTo>
                  <a:lnTo>
                    <a:pt x="3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2" y="150"/>
                  </a:lnTo>
                  <a:lnTo>
                    <a:pt x="3" y="144"/>
                  </a:lnTo>
                  <a:lnTo>
                    <a:pt x="3" y="136"/>
                  </a:lnTo>
                  <a:lnTo>
                    <a:pt x="6" y="128"/>
                  </a:lnTo>
                  <a:lnTo>
                    <a:pt x="6" y="121"/>
                  </a:lnTo>
                  <a:lnTo>
                    <a:pt x="10" y="115"/>
                  </a:lnTo>
                  <a:lnTo>
                    <a:pt x="12" y="108"/>
                  </a:lnTo>
                  <a:lnTo>
                    <a:pt x="15" y="102"/>
                  </a:lnTo>
                  <a:lnTo>
                    <a:pt x="18" y="97"/>
                  </a:lnTo>
                  <a:lnTo>
                    <a:pt x="21" y="91"/>
                  </a:lnTo>
                  <a:lnTo>
                    <a:pt x="23" y="85"/>
                  </a:lnTo>
                  <a:lnTo>
                    <a:pt x="26" y="78"/>
                  </a:lnTo>
                  <a:lnTo>
                    <a:pt x="31" y="74"/>
                  </a:lnTo>
                  <a:lnTo>
                    <a:pt x="35" y="68"/>
                  </a:lnTo>
                  <a:lnTo>
                    <a:pt x="38" y="62"/>
                  </a:lnTo>
                  <a:lnTo>
                    <a:pt x="44" y="58"/>
                  </a:lnTo>
                  <a:lnTo>
                    <a:pt x="46" y="54"/>
                  </a:lnTo>
                  <a:lnTo>
                    <a:pt x="52" y="51"/>
                  </a:lnTo>
                  <a:lnTo>
                    <a:pt x="56" y="45"/>
                  </a:lnTo>
                  <a:lnTo>
                    <a:pt x="61" y="42"/>
                  </a:lnTo>
                  <a:lnTo>
                    <a:pt x="65" y="38"/>
                  </a:lnTo>
                  <a:lnTo>
                    <a:pt x="69" y="35"/>
                  </a:lnTo>
                  <a:lnTo>
                    <a:pt x="75" y="30"/>
                  </a:lnTo>
                  <a:lnTo>
                    <a:pt x="79" y="28"/>
                  </a:lnTo>
                  <a:lnTo>
                    <a:pt x="87" y="25"/>
                  </a:lnTo>
                  <a:lnTo>
                    <a:pt x="92" y="22"/>
                  </a:lnTo>
                  <a:lnTo>
                    <a:pt x="97" y="19"/>
                  </a:lnTo>
                  <a:lnTo>
                    <a:pt x="102" y="15"/>
                  </a:lnTo>
                  <a:lnTo>
                    <a:pt x="108" y="13"/>
                  </a:lnTo>
                  <a:lnTo>
                    <a:pt x="114" y="12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3" y="5"/>
                  </a:lnTo>
                  <a:lnTo>
                    <a:pt x="140" y="5"/>
                  </a:lnTo>
                  <a:lnTo>
                    <a:pt x="146" y="3"/>
                  </a:lnTo>
                  <a:lnTo>
                    <a:pt x="151" y="2"/>
                  </a:lnTo>
                  <a:lnTo>
                    <a:pt x="157" y="2"/>
                  </a:lnTo>
                  <a:lnTo>
                    <a:pt x="163" y="2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2"/>
                  </a:lnTo>
                  <a:lnTo>
                    <a:pt x="213" y="3"/>
                  </a:lnTo>
                  <a:lnTo>
                    <a:pt x="220" y="3"/>
                  </a:lnTo>
                  <a:lnTo>
                    <a:pt x="226" y="5"/>
                  </a:lnTo>
                  <a:lnTo>
                    <a:pt x="232" y="6"/>
                  </a:lnTo>
                  <a:lnTo>
                    <a:pt x="239" y="9"/>
                  </a:lnTo>
                  <a:lnTo>
                    <a:pt x="243" y="10"/>
                  </a:lnTo>
                  <a:lnTo>
                    <a:pt x="249" y="12"/>
                  </a:lnTo>
                  <a:lnTo>
                    <a:pt x="256" y="15"/>
                  </a:lnTo>
                  <a:lnTo>
                    <a:pt x="262" y="19"/>
                  </a:lnTo>
                  <a:lnTo>
                    <a:pt x="266" y="22"/>
                  </a:lnTo>
                  <a:lnTo>
                    <a:pt x="274" y="25"/>
                  </a:lnTo>
                  <a:lnTo>
                    <a:pt x="278" y="28"/>
                  </a:lnTo>
                  <a:lnTo>
                    <a:pt x="284" y="32"/>
                  </a:lnTo>
                  <a:lnTo>
                    <a:pt x="288" y="35"/>
                  </a:lnTo>
                  <a:lnTo>
                    <a:pt x="294" y="39"/>
                  </a:lnTo>
                  <a:lnTo>
                    <a:pt x="298" y="42"/>
                  </a:lnTo>
                  <a:lnTo>
                    <a:pt x="304" y="48"/>
                  </a:lnTo>
                  <a:lnTo>
                    <a:pt x="308" y="52"/>
                  </a:lnTo>
                  <a:lnTo>
                    <a:pt x="312" y="56"/>
                  </a:lnTo>
                  <a:lnTo>
                    <a:pt x="318" y="62"/>
                  </a:lnTo>
                  <a:lnTo>
                    <a:pt x="322" y="68"/>
                  </a:lnTo>
                  <a:lnTo>
                    <a:pt x="317" y="74"/>
                  </a:lnTo>
                  <a:lnTo>
                    <a:pt x="308" y="81"/>
                  </a:lnTo>
                  <a:lnTo>
                    <a:pt x="302" y="84"/>
                  </a:lnTo>
                  <a:lnTo>
                    <a:pt x="299" y="88"/>
                  </a:lnTo>
                  <a:lnTo>
                    <a:pt x="294" y="92"/>
                  </a:lnTo>
                  <a:lnTo>
                    <a:pt x="289" y="98"/>
                  </a:lnTo>
                  <a:lnTo>
                    <a:pt x="282" y="102"/>
                  </a:lnTo>
                  <a:lnTo>
                    <a:pt x="276" y="108"/>
                  </a:lnTo>
                  <a:lnTo>
                    <a:pt x="269" y="114"/>
                  </a:lnTo>
                  <a:lnTo>
                    <a:pt x="263" y="123"/>
                  </a:lnTo>
                  <a:lnTo>
                    <a:pt x="259" y="126"/>
                  </a:lnTo>
                  <a:lnTo>
                    <a:pt x="255" y="130"/>
                  </a:lnTo>
                  <a:lnTo>
                    <a:pt x="251" y="134"/>
                  </a:lnTo>
                  <a:lnTo>
                    <a:pt x="248" y="140"/>
                  </a:lnTo>
                  <a:lnTo>
                    <a:pt x="243" y="144"/>
                  </a:lnTo>
                  <a:lnTo>
                    <a:pt x="239" y="150"/>
                  </a:lnTo>
                  <a:lnTo>
                    <a:pt x="235" y="156"/>
                  </a:lnTo>
                  <a:lnTo>
                    <a:pt x="232" y="162"/>
                  </a:lnTo>
                  <a:lnTo>
                    <a:pt x="226" y="167"/>
                  </a:lnTo>
                  <a:lnTo>
                    <a:pt x="223" y="173"/>
                  </a:lnTo>
                  <a:lnTo>
                    <a:pt x="219" y="179"/>
                  </a:lnTo>
                  <a:lnTo>
                    <a:pt x="216" y="186"/>
                  </a:lnTo>
                  <a:lnTo>
                    <a:pt x="212" y="192"/>
                  </a:lnTo>
                  <a:lnTo>
                    <a:pt x="209" y="199"/>
                  </a:lnTo>
                  <a:lnTo>
                    <a:pt x="206" y="205"/>
                  </a:lnTo>
                  <a:lnTo>
                    <a:pt x="203" y="212"/>
                  </a:lnTo>
                  <a:lnTo>
                    <a:pt x="200" y="218"/>
                  </a:lnTo>
                  <a:lnTo>
                    <a:pt x="199" y="223"/>
                  </a:lnTo>
                  <a:lnTo>
                    <a:pt x="196" y="229"/>
                  </a:lnTo>
                  <a:lnTo>
                    <a:pt x="196" y="236"/>
                  </a:lnTo>
                  <a:lnTo>
                    <a:pt x="193" y="242"/>
                  </a:lnTo>
                  <a:lnTo>
                    <a:pt x="193" y="249"/>
                  </a:lnTo>
                  <a:lnTo>
                    <a:pt x="192" y="255"/>
                  </a:lnTo>
                  <a:lnTo>
                    <a:pt x="192" y="262"/>
                  </a:lnTo>
                  <a:lnTo>
                    <a:pt x="189" y="272"/>
                  </a:lnTo>
                  <a:lnTo>
                    <a:pt x="187" y="282"/>
                  </a:lnTo>
                  <a:lnTo>
                    <a:pt x="187" y="293"/>
                  </a:lnTo>
                  <a:lnTo>
                    <a:pt x="187" y="301"/>
                  </a:lnTo>
                  <a:lnTo>
                    <a:pt x="186" y="307"/>
                  </a:lnTo>
                  <a:lnTo>
                    <a:pt x="186" y="313"/>
                  </a:lnTo>
                  <a:lnTo>
                    <a:pt x="186" y="316"/>
                  </a:lnTo>
                  <a:lnTo>
                    <a:pt x="187" y="3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3" name="Freeform 211"/>
            <p:cNvSpPr>
              <a:spLocks/>
            </p:cNvSpPr>
            <p:nvPr/>
          </p:nvSpPr>
          <p:spPr bwMode="auto">
            <a:xfrm>
              <a:off x="1293" y="3160"/>
              <a:ext cx="180" cy="134"/>
            </a:xfrm>
            <a:custGeom>
              <a:avLst/>
              <a:gdLst>
                <a:gd name="T0" fmla="*/ 1 w 359"/>
                <a:gd name="T1" fmla="*/ 1 h 267"/>
                <a:gd name="T2" fmla="*/ 1 w 359"/>
                <a:gd name="T3" fmla="*/ 1 h 267"/>
                <a:gd name="T4" fmla="*/ 1 w 359"/>
                <a:gd name="T5" fmla="*/ 1 h 267"/>
                <a:gd name="T6" fmla="*/ 1 w 359"/>
                <a:gd name="T7" fmla="*/ 1 h 267"/>
                <a:gd name="T8" fmla="*/ 1 w 359"/>
                <a:gd name="T9" fmla="*/ 1 h 267"/>
                <a:gd name="T10" fmla="*/ 0 w 359"/>
                <a:gd name="T11" fmla="*/ 1 h 267"/>
                <a:gd name="T12" fmla="*/ 1 w 359"/>
                <a:gd name="T13" fmla="*/ 1 h 267"/>
                <a:gd name="T14" fmla="*/ 1 w 359"/>
                <a:gd name="T15" fmla="*/ 1 h 267"/>
                <a:gd name="T16" fmla="*/ 1 w 359"/>
                <a:gd name="T17" fmla="*/ 1 h 267"/>
                <a:gd name="T18" fmla="*/ 1 w 359"/>
                <a:gd name="T19" fmla="*/ 1 h 267"/>
                <a:gd name="T20" fmla="*/ 1 w 359"/>
                <a:gd name="T21" fmla="*/ 1 h 267"/>
                <a:gd name="T22" fmla="*/ 1 w 359"/>
                <a:gd name="T23" fmla="*/ 1 h 267"/>
                <a:gd name="T24" fmla="*/ 1 w 359"/>
                <a:gd name="T25" fmla="*/ 1 h 267"/>
                <a:gd name="T26" fmla="*/ 1 w 359"/>
                <a:gd name="T27" fmla="*/ 1 h 267"/>
                <a:gd name="T28" fmla="*/ 1 w 359"/>
                <a:gd name="T29" fmla="*/ 1 h 267"/>
                <a:gd name="T30" fmla="*/ 1 w 359"/>
                <a:gd name="T31" fmla="*/ 1 h 267"/>
                <a:gd name="T32" fmla="*/ 1 w 359"/>
                <a:gd name="T33" fmla="*/ 1 h 267"/>
                <a:gd name="T34" fmla="*/ 1 w 359"/>
                <a:gd name="T35" fmla="*/ 1 h 267"/>
                <a:gd name="T36" fmla="*/ 1 w 359"/>
                <a:gd name="T37" fmla="*/ 1 h 267"/>
                <a:gd name="T38" fmla="*/ 1 w 359"/>
                <a:gd name="T39" fmla="*/ 1 h 267"/>
                <a:gd name="T40" fmla="*/ 1 w 359"/>
                <a:gd name="T41" fmla="*/ 1 h 267"/>
                <a:gd name="T42" fmla="*/ 1 w 359"/>
                <a:gd name="T43" fmla="*/ 1 h 267"/>
                <a:gd name="T44" fmla="*/ 1 w 359"/>
                <a:gd name="T45" fmla="*/ 1 h 267"/>
                <a:gd name="T46" fmla="*/ 1 w 359"/>
                <a:gd name="T47" fmla="*/ 1 h 267"/>
                <a:gd name="T48" fmla="*/ 1 w 359"/>
                <a:gd name="T49" fmla="*/ 1 h 267"/>
                <a:gd name="T50" fmla="*/ 1 w 359"/>
                <a:gd name="T51" fmla="*/ 1 h 267"/>
                <a:gd name="T52" fmla="*/ 1 w 359"/>
                <a:gd name="T53" fmla="*/ 1 h 267"/>
                <a:gd name="T54" fmla="*/ 1 w 359"/>
                <a:gd name="T55" fmla="*/ 1 h 267"/>
                <a:gd name="T56" fmla="*/ 1 w 359"/>
                <a:gd name="T57" fmla="*/ 1 h 267"/>
                <a:gd name="T58" fmla="*/ 1 w 359"/>
                <a:gd name="T59" fmla="*/ 1 h 267"/>
                <a:gd name="T60" fmla="*/ 1 w 359"/>
                <a:gd name="T61" fmla="*/ 1 h 267"/>
                <a:gd name="T62" fmla="*/ 1 w 359"/>
                <a:gd name="T63" fmla="*/ 1 h 267"/>
                <a:gd name="T64" fmla="*/ 1 w 359"/>
                <a:gd name="T65" fmla="*/ 1 h 267"/>
                <a:gd name="T66" fmla="*/ 1 w 359"/>
                <a:gd name="T67" fmla="*/ 1 h 267"/>
                <a:gd name="T68" fmla="*/ 1 w 359"/>
                <a:gd name="T69" fmla="*/ 1 h 267"/>
                <a:gd name="T70" fmla="*/ 1 w 359"/>
                <a:gd name="T71" fmla="*/ 1 h 267"/>
                <a:gd name="T72" fmla="*/ 1 w 359"/>
                <a:gd name="T73" fmla="*/ 1 h 267"/>
                <a:gd name="T74" fmla="*/ 1 w 359"/>
                <a:gd name="T75" fmla="*/ 1 h 267"/>
                <a:gd name="T76" fmla="*/ 1 w 359"/>
                <a:gd name="T77" fmla="*/ 1 h 267"/>
                <a:gd name="T78" fmla="*/ 1 w 359"/>
                <a:gd name="T79" fmla="*/ 1 h 267"/>
                <a:gd name="T80" fmla="*/ 1 w 359"/>
                <a:gd name="T81" fmla="*/ 1 h 267"/>
                <a:gd name="T82" fmla="*/ 1 w 359"/>
                <a:gd name="T83" fmla="*/ 1 h 267"/>
                <a:gd name="T84" fmla="*/ 1 w 359"/>
                <a:gd name="T85" fmla="*/ 1 h 267"/>
                <a:gd name="T86" fmla="*/ 1 w 359"/>
                <a:gd name="T87" fmla="*/ 1 h 267"/>
                <a:gd name="T88" fmla="*/ 1 w 359"/>
                <a:gd name="T89" fmla="*/ 1 h 267"/>
                <a:gd name="T90" fmla="*/ 1 w 359"/>
                <a:gd name="T91" fmla="*/ 1 h 267"/>
                <a:gd name="T92" fmla="*/ 1 w 359"/>
                <a:gd name="T93" fmla="*/ 1 h 267"/>
                <a:gd name="T94" fmla="*/ 1 w 359"/>
                <a:gd name="T95" fmla="*/ 1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267"/>
                <a:gd name="T146" fmla="*/ 359 w 359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267">
                  <a:moveTo>
                    <a:pt x="30" y="0"/>
                  </a:moveTo>
                  <a:lnTo>
                    <a:pt x="30" y="0"/>
                  </a:lnTo>
                  <a:lnTo>
                    <a:pt x="27" y="3"/>
                  </a:lnTo>
                  <a:lnTo>
                    <a:pt x="24" y="7"/>
                  </a:lnTo>
                  <a:lnTo>
                    <a:pt x="21" y="14"/>
                  </a:lnTo>
                  <a:lnTo>
                    <a:pt x="17" y="23"/>
                  </a:lnTo>
                  <a:lnTo>
                    <a:pt x="14" y="33"/>
                  </a:lnTo>
                  <a:lnTo>
                    <a:pt x="10" y="37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1" y="76"/>
                  </a:lnTo>
                  <a:lnTo>
                    <a:pt x="1" y="83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4" y="132"/>
                  </a:lnTo>
                  <a:lnTo>
                    <a:pt x="4" y="141"/>
                  </a:lnTo>
                  <a:lnTo>
                    <a:pt x="7" y="151"/>
                  </a:lnTo>
                  <a:lnTo>
                    <a:pt x="10" y="159"/>
                  </a:lnTo>
                  <a:lnTo>
                    <a:pt x="14" y="168"/>
                  </a:lnTo>
                  <a:lnTo>
                    <a:pt x="14" y="172"/>
                  </a:lnTo>
                  <a:lnTo>
                    <a:pt x="17" y="177"/>
                  </a:lnTo>
                  <a:lnTo>
                    <a:pt x="20" y="181"/>
                  </a:lnTo>
                  <a:lnTo>
                    <a:pt x="23" y="187"/>
                  </a:lnTo>
                  <a:lnTo>
                    <a:pt x="27" y="195"/>
                  </a:lnTo>
                  <a:lnTo>
                    <a:pt x="33" y="204"/>
                  </a:lnTo>
                  <a:lnTo>
                    <a:pt x="39" y="211"/>
                  </a:lnTo>
                  <a:lnTo>
                    <a:pt x="47" y="220"/>
                  </a:lnTo>
                  <a:lnTo>
                    <a:pt x="53" y="226"/>
                  </a:lnTo>
                  <a:lnTo>
                    <a:pt x="62" y="231"/>
                  </a:lnTo>
                  <a:lnTo>
                    <a:pt x="66" y="234"/>
                  </a:lnTo>
                  <a:lnTo>
                    <a:pt x="70" y="237"/>
                  </a:lnTo>
                  <a:lnTo>
                    <a:pt x="75" y="240"/>
                  </a:lnTo>
                  <a:lnTo>
                    <a:pt x="80" y="244"/>
                  </a:lnTo>
                  <a:lnTo>
                    <a:pt x="90" y="247"/>
                  </a:lnTo>
                  <a:lnTo>
                    <a:pt x="100" y="252"/>
                  </a:lnTo>
                  <a:lnTo>
                    <a:pt x="111" y="254"/>
                  </a:lnTo>
                  <a:lnTo>
                    <a:pt x="121" y="259"/>
                  </a:lnTo>
                  <a:lnTo>
                    <a:pt x="126" y="260"/>
                  </a:lnTo>
                  <a:lnTo>
                    <a:pt x="132" y="260"/>
                  </a:lnTo>
                  <a:lnTo>
                    <a:pt x="136" y="262"/>
                  </a:lnTo>
                  <a:lnTo>
                    <a:pt x="144" y="263"/>
                  </a:lnTo>
                  <a:lnTo>
                    <a:pt x="148" y="265"/>
                  </a:lnTo>
                  <a:lnTo>
                    <a:pt x="154" y="265"/>
                  </a:lnTo>
                  <a:lnTo>
                    <a:pt x="161" y="266"/>
                  </a:lnTo>
                  <a:lnTo>
                    <a:pt x="167" y="267"/>
                  </a:lnTo>
                  <a:lnTo>
                    <a:pt x="177" y="267"/>
                  </a:lnTo>
                  <a:lnTo>
                    <a:pt x="187" y="267"/>
                  </a:lnTo>
                  <a:lnTo>
                    <a:pt x="193" y="266"/>
                  </a:lnTo>
                  <a:lnTo>
                    <a:pt x="198" y="266"/>
                  </a:lnTo>
                  <a:lnTo>
                    <a:pt x="204" y="265"/>
                  </a:lnTo>
                  <a:lnTo>
                    <a:pt x="210" y="265"/>
                  </a:lnTo>
                  <a:lnTo>
                    <a:pt x="220" y="263"/>
                  </a:lnTo>
                  <a:lnTo>
                    <a:pt x="230" y="262"/>
                  </a:lnTo>
                  <a:lnTo>
                    <a:pt x="236" y="260"/>
                  </a:lnTo>
                  <a:lnTo>
                    <a:pt x="241" y="259"/>
                  </a:lnTo>
                  <a:lnTo>
                    <a:pt x="247" y="257"/>
                  </a:lnTo>
                  <a:lnTo>
                    <a:pt x="253" y="257"/>
                  </a:lnTo>
                  <a:lnTo>
                    <a:pt x="262" y="253"/>
                  </a:lnTo>
                  <a:lnTo>
                    <a:pt x="270" y="249"/>
                  </a:lnTo>
                  <a:lnTo>
                    <a:pt x="280" y="244"/>
                  </a:lnTo>
                  <a:lnTo>
                    <a:pt x="289" y="240"/>
                  </a:lnTo>
                  <a:lnTo>
                    <a:pt x="296" y="234"/>
                  </a:lnTo>
                  <a:lnTo>
                    <a:pt x="303" y="230"/>
                  </a:lnTo>
                  <a:lnTo>
                    <a:pt x="310" y="224"/>
                  </a:lnTo>
                  <a:lnTo>
                    <a:pt x="318" y="217"/>
                  </a:lnTo>
                  <a:lnTo>
                    <a:pt x="322" y="210"/>
                  </a:lnTo>
                  <a:lnTo>
                    <a:pt x="326" y="203"/>
                  </a:lnTo>
                  <a:lnTo>
                    <a:pt x="331" y="195"/>
                  </a:lnTo>
                  <a:lnTo>
                    <a:pt x="336" y="188"/>
                  </a:lnTo>
                  <a:lnTo>
                    <a:pt x="339" y="181"/>
                  </a:lnTo>
                  <a:lnTo>
                    <a:pt x="343" y="174"/>
                  </a:lnTo>
                  <a:lnTo>
                    <a:pt x="346" y="167"/>
                  </a:lnTo>
                  <a:lnTo>
                    <a:pt x="349" y="161"/>
                  </a:lnTo>
                  <a:lnTo>
                    <a:pt x="351" y="154"/>
                  </a:lnTo>
                  <a:lnTo>
                    <a:pt x="354" y="146"/>
                  </a:lnTo>
                  <a:lnTo>
                    <a:pt x="354" y="139"/>
                  </a:lnTo>
                  <a:lnTo>
                    <a:pt x="356" y="134"/>
                  </a:lnTo>
                  <a:lnTo>
                    <a:pt x="356" y="126"/>
                  </a:lnTo>
                  <a:lnTo>
                    <a:pt x="358" y="121"/>
                  </a:lnTo>
                  <a:lnTo>
                    <a:pt x="359" y="115"/>
                  </a:lnTo>
                  <a:lnTo>
                    <a:pt x="359" y="110"/>
                  </a:lnTo>
                  <a:lnTo>
                    <a:pt x="359" y="103"/>
                  </a:lnTo>
                  <a:lnTo>
                    <a:pt x="359" y="98"/>
                  </a:lnTo>
                  <a:lnTo>
                    <a:pt x="359" y="93"/>
                  </a:lnTo>
                  <a:lnTo>
                    <a:pt x="359" y="89"/>
                  </a:lnTo>
                  <a:lnTo>
                    <a:pt x="359" y="80"/>
                  </a:lnTo>
                  <a:lnTo>
                    <a:pt x="359" y="73"/>
                  </a:lnTo>
                  <a:lnTo>
                    <a:pt x="358" y="67"/>
                  </a:lnTo>
                  <a:lnTo>
                    <a:pt x="356" y="63"/>
                  </a:lnTo>
                  <a:lnTo>
                    <a:pt x="356" y="60"/>
                  </a:lnTo>
                  <a:lnTo>
                    <a:pt x="355" y="60"/>
                  </a:lnTo>
                  <a:lnTo>
                    <a:pt x="352" y="60"/>
                  </a:lnTo>
                  <a:lnTo>
                    <a:pt x="346" y="63"/>
                  </a:lnTo>
                  <a:lnTo>
                    <a:pt x="341" y="66"/>
                  </a:lnTo>
                  <a:lnTo>
                    <a:pt x="332" y="69"/>
                  </a:lnTo>
                  <a:lnTo>
                    <a:pt x="323" y="72"/>
                  </a:lnTo>
                  <a:lnTo>
                    <a:pt x="318" y="73"/>
                  </a:lnTo>
                  <a:lnTo>
                    <a:pt x="312" y="75"/>
                  </a:lnTo>
                  <a:lnTo>
                    <a:pt x="306" y="77"/>
                  </a:lnTo>
                  <a:lnTo>
                    <a:pt x="300" y="79"/>
                  </a:lnTo>
                  <a:lnTo>
                    <a:pt x="293" y="80"/>
                  </a:lnTo>
                  <a:lnTo>
                    <a:pt x="286" y="80"/>
                  </a:lnTo>
                  <a:lnTo>
                    <a:pt x="280" y="82"/>
                  </a:lnTo>
                  <a:lnTo>
                    <a:pt x="273" y="83"/>
                  </a:lnTo>
                  <a:lnTo>
                    <a:pt x="264" y="83"/>
                  </a:lnTo>
                  <a:lnTo>
                    <a:pt x="257" y="85"/>
                  </a:lnTo>
                  <a:lnTo>
                    <a:pt x="250" y="86"/>
                  </a:lnTo>
                  <a:lnTo>
                    <a:pt x="243" y="87"/>
                  </a:lnTo>
                  <a:lnTo>
                    <a:pt x="233" y="86"/>
                  </a:lnTo>
                  <a:lnTo>
                    <a:pt x="226" y="86"/>
                  </a:lnTo>
                  <a:lnTo>
                    <a:pt x="217" y="85"/>
                  </a:lnTo>
                  <a:lnTo>
                    <a:pt x="208" y="85"/>
                  </a:lnTo>
                  <a:lnTo>
                    <a:pt x="200" y="83"/>
                  </a:lnTo>
                  <a:lnTo>
                    <a:pt x="191" y="83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65" y="77"/>
                  </a:lnTo>
                  <a:lnTo>
                    <a:pt x="157" y="73"/>
                  </a:lnTo>
                  <a:lnTo>
                    <a:pt x="147" y="70"/>
                  </a:lnTo>
                  <a:lnTo>
                    <a:pt x="141" y="67"/>
                  </a:lnTo>
                  <a:lnTo>
                    <a:pt x="131" y="64"/>
                  </a:lnTo>
                  <a:lnTo>
                    <a:pt x="124" y="62"/>
                  </a:lnTo>
                  <a:lnTo>
                    <a:pt x="116" y="59"/>
                  </a:lnTo>
                  <a:lnTo>
                    <a:pt x="111" y="56"/>
                  </a:lnTo>
                  <a:lnTo>
                    <a:pt x="103" y="51"/>
                  </a:lnTo>
                  <a:lnTo>
                    <a:pt x="98" y="49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0" y="39"/>
                  </a:lnTo>
                  <a:lnTo>
                    <a:pt x="75" y="36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57" y="23"/>
                  </a:lnTo>
                  <a:lnTo>
                    <a:pt x="50" y="17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3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4" name="Freeform 212"/>
            <p:cNvSpPr>
              <a:spLocks/>
            </p:cNvSpPr>
            <p:nvPr/>
          </p:nvSpPr>
          <p:spPr bwMode="auto">
            <a:xfrm>
              <a:off x="1417" y="2841"/>
              <a:ext cx="163" cy="145"/>
            </a:xfrm>
            <a:custGeom>
              <a:avLst/>
              <a:gdLst>
                <a:gd name="T0" fmla="*/ 1 w 325"/>
                <a:gd name="T1" fmla="*/ 0 h 291"/>
                <a:gd name="T2" fmla="*/ 1 w 325"/>
                <a:gd name="T3" fmla="*/ 0 h 291"/>
                <a:gd name="T4" fmla="*/ 1 w 325"/>
                <a:gd name="T5" fmla="*/ 0 h 291"/>
                <a:gd name="T6" fmla="*/ 1 w 325"/>
                <a:gd name="T7" fmla="*/ 0 h 291"/>
                <a:gd name="T8" fmla="*/ 1 w 325"/>
                <a:gd name="T9" fmla="*/ 0 h 291"/>
                <a:gd name="T10" fmla="*/ 1 w 325"/>
                <a:gd name="T11" fmla="*/ 0 h 291"/>
                <a:gd name="T12" fmla="*/ 1 w 325"/>
                <a:gd name="T13" fmla="*/ 0 h 291"/>
                <a:gd name="T14" fmla="*/ 1 w 325"/>
                <a:gd name="T15" fmla="*/ 0 h 291"/>
                <a:gd name="T16" fmla="*/ 1 w 325"/>
                <a:gd name="T17" fmla="*/ 0 h 291"/>
                <a:gd name="T18" fmla="*/ 1 w 325"/>
                <a:gd name="T19" fmla="*/ 0 h 291"/>
                <a:gd name="T20" fmla="*/ 1 w 325"/>
                <a:gd name="T21" fmla="*/ 0 h 291"/>
                <a:gd name="T22" fmla="*/ 1 w 325"/>
                <a:gd name="T23" fmla="*/ 0 h 291"/>
                <a:gd name="T24" fmla="*/ 1 w 325"/>
                <a:gd name="T25" fmla="*/ 0 h 291"/>
                <a:gd name="T26" fmla="*/ 1 w 325"/>
                <a:gd name="T27" fmla="*/ 0 h 291"/>
                <a:gd name="T28" fmla="*/ 1 w 325"/>
                <a:gd name="T29" fmla="*/ 0 h 291"/>
                <a:gd name="T30" fmla="*/ 1 w 325"/>
                <a:gd name="T31" fmla="*/ 0 h 291"/>
                <a:gd name="T32" fmla="*/ 1 w 325"/>
                <a:gd name="T33" fmla="*/ 0 h 291"/>
                <a:gd name="T34" fmla="*/ 1 w 325"/>
                <a:gd name="T35" fmla="*/ 0 h 291"/>
                <a:gd name="T36" fmla="*/ 1 w 325"/>
                <a:gd name="T37" fmla="*/ 0 h 291"/>
                <a:gd name="T38" fmla="*/ 1 w 325"/>
                <a:gd name="T39" fmla="*/ 0 h 291"/>
                <a:gd name="T40" fmla="*/ 1 w 325"/>
                <a:gd name="T41" fmla="*/ 0 h 291"/>
                <a:gd name="T42" fmla="*/ 1 w 325"/>
                <a:gd name="T43" fmla="*/ 0 h 291"/>
                <a:gd name="T44" fmla="*/ 1 w 325"/>
                <a:gd name="T45" fmla="*/ 0 h 291"/>
                <a:gd name="T46" fmla="*/ 1 w 325"/>
                <a:gd name="T47" fmla="*/ 0 h 291"/>
                <a:gd name="T48" fmla="*/ 1 w 325"/>
                <a:gd name="T49" fmla="*/ 0 h 291"/>
                <a:gd name="T50" fmla="*/ 1 w 325"/>
                <a:gd name="T51" fmla="*/ 0 h 291"/>
                <a:gd name="T52" fmla="*/ 1 w 325"/>
                <a:gd name="T53" fmla="*/ 0 h 291"/>
                <a:gd name="T54" fmla="*/ 1 w 325"/>
                <a:gd name="T55" fmla="*/ 0 h 291"/>
                <a:gd name="T56" fmla="*/ 1 w 325"/>
                <a:gd name="T57" fmla="*/ 0 h 291"/>
                <a:gd name="T58" fmla="*/ 1 w 325"/>
                <a:gd name="T59" fmla="*/ 0 h 291"/>
                <a:gd name="T60" fmla="*/ 1 w 325"/>
                <a:gd name="T61" fmla="*/ 0 h 291"/>
                <a:gd name="T62" fmla="*/ 1 w 325"/>
                <a:gd name="T63" fmla="*/ 0 h 291"/>
                <a:gd name="T64" fmla="*/ 1 w 325"/>
                <a:gd name="T65" fmla="*/ 0 h 291"/>
                <a:gd name="T66" fmla="*/ 1 w 325"/>
                <a:gd name="T67" fmla="*/ 0 h 291"/>
                <a:gd name="T68" fmla="*/ 1 w 325"/>
                <a:gd name="T69" fmla="*/ 0 h 291"/>
                <a:gd name="T70" fmla="*/ 1 w 325"/>
                <a:gd name="T71" fmla="*/ 0 h 291"/>
                <a:gd name="T72" fmla="*/ 1 w 325"/>
                <a:gd name="T73" fmla="*/ 0 h 291"/>
                <a:gd name="T74" fmla="*/ 1 w 325"/>
                <a:gd name="T75" fmla="*/ 0 h 291"/>
                <a:gd name="T76" fmla="*/ 1 w 325"/>
                <a:gd name="T77" fmla="*/ 0 h 291"/>
                <a:gd name="T78" fmla="*/ 1 w 325"/>
                <a:gd name="T79" fmla="*/ 0 h 291"/>
                <a:gd name="T80" fmla="*/ 1 w 325"/>
                <a:gd name="T81" fmla="*/ 0 h 291"/>
                <a:gd name="T82" fmla="*/ 1 w 325"/>
                <a:gd name="T83" fmla="*/ 0 h 291"/>
                <a:gd name="T84" fmla="*/ 1 w 325"/>
                <a:gd name="T85" fmla="*/ 0 h 291"/>
                <a:gd name="T86" fmla="*/ 0 w 325"/>
                <a:gd name="T87" fmla="*/ 0 h 2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291"/>
                <a:gd name="T134" fmla="*/ 325 w 325"/>
                <a:gd name="T135" fmla="*/ 291 h 2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291">
                  <a:moveTo>
                    <a:pt x="2" y="202"/>
                  </a:moveTo>
                  <a:lnTo>
                    <a:pt x="6" y="201"/>
                  </a:lnTo>
                  <a:lnTo>
                    <a:pt x="15" y="199"/>
                  </a:lnTo>
                  <a:lnTo>
                    <a:pt x="19" y="199"/>
                  </a:lnTo>
                  <a:lnTo>
                    <a:pt x="25" y="199"/>
                  </a:lnTo>
                  <a:lnTo>
                    <a:pt x="30" y="199"/>
                  </a:lnTo>
                  <a:lnTo>
                    <a:pt x="38" y="201"/>
                  </a:lnTo>
                  <a:lnTo>
                    <a:pt x="43" y="201"/>
                  </a:lnTo>
                  <a:lnTo>
                    <a:pt x="52" y="201"/>
                  </a:lnTo>
                  <a:lnTo>
                    <a:pt x="59" y="202"/>
                  </a:lnTo>
                  <a:lnTo>
                    <a:pt x="69" y="202"/>
                  </a:lnTo>
                  <a:lnTo>
                    <a:pt x="78" y="203"/>
                  </a:lnTo>
                  <a:lnTo>
                    <a:pt x="86" y="205"/>
                  </a:lnTo>
                  <a:lnTo>
                    <a:pt x="96" y="206"/>
                  </a:lnTo>
                  <a:lnTo>
                    <a:pt x="107" y="209"/>
                  </a:lnTo>
                  <a:lnTo>
                    <a:pt x="117" y="211"/>
                  </a:lnTo>
                  <a:lnTo>
                    <a:pt x="127" y="212"/>
                  </a:lnTo>
                  <a:lnTo>
                    <a:pt x="137" y="215"/>
                  </a:lnTo>
                  <a:lnTo>
                    <a:pt x="147" y="219"/>
                  </a:lnTo>
                  <a:lnTo>
                    <a:pt x="157" y="222"/>
                  </a:lnTo>
                  <a:lnTo>
                    <a:pt x="167" y="225"/>
                  </a:lnTo>
                  <a:lnTo>
                    <a:pt x="173" y="228"/>
                  </a:lnTo>
                  <a:lnTo>
                    <a:pt x="177" y="229"/>
                  </a:lnTo>
                  <a:lnTo>
                    <a:pt x="183" y="232"/>
                  </a:lnTo>
                  <a:lnTo>
                    <a:pt x="188" y="235"/>
                  </a:lnTo>
                  <a:lnTo>
                    <a:pt x="193" y="238"/>
                  </a:lnTo>
                  <a:lnTo>
                    <a:pt x="199" y="239"/>
                  </a:lnTo>
                  <a:lnTo>
                    <a:pt x="203" y="242"/>
                  </a:lnTo>
                  <a:lnTo>
                    <a:pt x="209" y="245"/>
                  </a:lnTo>
                  <a:lnTo>
                    <a:pt x="213" y="248"/>
                  </a:lnTo>
                  <a:lnTo>
                    <a:pt x="219" y="252"/>
                  </a:lnTo>
                  <a:lnTo>
                    <a:pt x="223" y="255"/>
                  </a:lnTo>
                  <a:lnTo>
                    <a:pt x="229" y="258"/>
                  </a:lnTo>
                  <a:lnTo>
                    <a:pt x="233" y="262"/>
                  </a:lnTo>
                  <a:lnTo>
                    <a:pt x="237" y="265"/>
                  </a:lnTo>
                  <a:lnTo>
                    <a:pt x="243" y="268"/>
                  </a:lnTo>
                  <a:lnTo>
                    <a:pt x="247" y="273"/>
                  </a:lnTo>
                  <a:lnTo>
                    <a:pt x="252" y="277"/>
                  </a:lnTo>
                  <a:lnTo>
                    <a:pt x="256" y="281"/>
                  </a:lnTo>
                  <a:lnTo>
                    <a:pt x="262" y="286"/>
                  </a:lnTo>
                  <a:lnTo>
                    <a:pt x="266" y="291"/>
                  </a:lnTo>
                  <a:lnTo>
                    <a:pt x="272" y="287"/>
                  </a:lnTo>
                  <a:lnTo>
                    <a:pt x="279" y="281"/>
                  </a:lnTo>
                  <a:lnTo>
                    <a:pt x="285" y="275"/>
                  </a:lnTo>
                  <a:lnTo>
                    <a:pt x="291" y="267"/>
                  </a:lnTo>
                  <a:lnTo>
                    <a:pt x="292" y="262"/>
                  </a:lnTo>
                  <a:lnTo>
                    <a:pt x="296" y="257"/>
                  </a:lnTo>
                  <a:lnTo>
                    <a:pt x="299" y="251"/>
                  </a:lnTo>
                  <a:lnTo>
                    <a:pt x="302" y="245"/>
                  </a:lnTo>
                  <a:lnTo>
                    <a:pt x="303" y="239"/>
                  </a:lnTo>
                  <a:lnTo>
                    <a:pt x="306" y="234"/>
                  </a:lnTo>
                  <a:lnTo>
                    <a:pt x="309" y="228"/>
                  </a:lnTo>
                  <a:lnTo>
                    <a:pt x="312" y="222"/>
                  </a:lnTo>
                  <a:lnTo>
                    <a:pt x="314" y="214"/>
                  </a:lnTo>
                  <a:lnTo>
                    <a:pt x="316" y="208"/>
                  </a:lnTo>
                  <a:lnTo>
                    <a:pt x="318" y="199"/>
                  </a:lnTo>
                  <a:lnTo>
                    <a:pt x="319" y="193"/>
                  </a:lnTo>
                  <a:lnTo>
                    <a:pt x="321" y="185"/>
                  </a:lnTo>
                  <a:lnTo>
                    <a:pt x="322" y="179"/>
                  </a:lnTo>
                  <a:lnTo>
                    <a:pt x="322" y="172"/>
                  </a:lnTo>
                  <a:lnTo>
                    <a:pt x="325" y="165"/>
                  </a:lnTo>
                  <a:lnTo>
                    <a:pt x="325" y="156"/>
                  </a:lnTo>
                  <a:lnTo>
                    <a:pt x="325" y="149"/>
                  </a:lnTo>
                  <a:lnTo>
                    <a:pt x="325" y="142"/>
                  </a:lnTo>
                  <a:lnTo>
                    <a:pt x="325" y="134"/>
                  </a:lnTo>
                  <a:lnTo>
                    <a:pt x="324" y="127"/>
                  </a:lnTo>
                  <a:lnTo>
                    <a:pt x="324" y="120"/>
                  </a:lnTo>
                  <a:lnTo>
                    <a:pt x="322" y="111"/>
                  </a:lnTo>
                  <a:lnTo>
                    <a:pt x="322" y="106"/>
                  </a:lnTo>
                  <a:lnTo>
                    <a:pt x="319" y="98"/>
                  </a:lnTo>
                  <a:lnTo>
                    <a:pt x="318" y="91"/>
                  </a:lnTo>
                  <a:lnTo>
                    <a:pt x="314" y="84"/>
                  </a:lnTo>
                  <a:lnTo>
                    <a:pt x="309" y="78"/>
                  </a:lnTo>
                  <a:lnTo>
                    <a:pt x="305" y="71"/>
                  </a:lnTo>
                  <a:lnTo>
                    <a:pt x="299" y="65"/>
                  </a:lnTo>
                  <a:lnTo>
                    <a:pt x="293" y="59"/>
                  </a:lnTo>
                  <a:lnTo>
                    <a:pt x="289" y="54"/>
                  </a:lnTo>
                  <a:lnTo>
                    <a:pt x="280" y="48"/>
                  </a:lnTo>
                  <a:lnTo>
                    <a:pt x="273" y="42"/>
                  </a:lnTo>
                  <a:lnTo>
                    <a:pt x="266" y="38"/>
                  </a:lnTo>
                  <a:lnTo>
                    <a:pt x="259" y="34"/>
                  </a:lnTo>
                  <a:lnTo>
                    <a:pt x="250" y="28"/>
                  </a:lnTo>
                  <a:lnTo>
                    <a:pt x="243" y="24"/>
                  </a:lnTo>
                  <a:lnTo>
                    <a:pt x="234" y="21"/>
                  </a:lnTo>
                  <a:lnTo>
                    <a:pt x="226" y="18"/>
                  </a:lnTo>
                  <a:lnTo>
                    <a:pt x="216" y="15"/>
                  </a:lnTo>
                  <a:lnTo>
                    <a:pt x="207" y="11"/>
                  </a:lnTo>
                  <a:lnTo>
                    <a:pt x="199" y="8"/>
                  </a:lnTo>
                  <a:lnTo>
                    <a:pt x="190" y="8"/>
                  </a:lnTo>
                  <a:lnTo>
                    <a:pt x="180" y="5"/>
                  </a:lnTo>
                  <a:lnTo>
                    <a:pt x="171" y="3"/>
                  </a:lnTo>
                  <a:lnTo>
                    <a:pt x="163" y="2"/>
                  </a:lnTo>
                  <a:lnTo>
                    <a:pt x="154" y="2"/>
                  </a:lnTo>
                  <a:lnTo>
                    <a:pt x="145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21" y="2"/>
                  </a:lnTo>
                  <a:lnTo>
                    <a:pt x="112" y="3"/>
                  </a:lnTo>
                  <a:lnTo>
                    <a:pt x="107" y="5"/>
                  </a:lnTo>
                  <a:lnTo>
                    <a:pt x="99" y="8"/>
                  </a:lnTo>
                  <a:lnTo>
                    <a:pt x="95" y="11"/>
                  </a:lnTo>
                  <a:lnTo>
                    <a:pt x="89" y="13"/>
                  </a:lnTo>
                  <a:lnTo>
                    <a:pt x="84" y="16"/>
                  </a:lnTo>
                  <a:lnTo>
                    <a:pt x="76" y="19"/>
                  </a:lnTo>
                  <a:lnTo>
                    <a:pt x="72" y="24"/>
                  </a:lnTo>
                  <a:lnTo>
                    <a:pt x="66" y="26"/>
                  </a:lnTo>
                  <a:lnTo>
                    <a:pt x="62" y="31"/>
                  </a:lnTo>
                  <a:lnTo>
                    <a:pt x="56" y="35"/>
                  </a:lnTo>
                  <a:lnTo>
                    <a:pt x="53" y="41"/>
                  </a:lnTo>
                  <a:lnTo>
                    <a:pt x="48" y="44"/>
                  </a:lnTo>
                  <a:lnTo>
                    <a:pt x="43" y="49"/>
                  </a:lnTo>
                  <a:lnTo>
                    <a:pt x="39" y="55"/>
                  </a:lnTo>
                  <a:lnTo>
                    <a:pt x="36" y="61"/>
                  </a:lnTo>
                  <a:lnTo>
                    <a:pt x="32" y="67"/>
                  </a:lnTo>
                  <a:lnTo>
                    <a:pt x="29" y="72"/>
                  </a:lnTo>
                  <a:lnTo>
                    <a:pt x="26" y="78"/>
                  </a:lnTo>
                  <a:lnTo>
                    <a:pt x="23" y="85"/>
                  </a:lnTo>
                  <a:lnTo>
                    <a:pt x="20" y="91"/>
                  </a:lnTo>
                  <a:lnTo>
                    <a:pt x="16" y="98"/>
                  </a:lnTo>
                  <a:lnTo>
                    <a:pt x="13" y="104"/>
                  </a:lnTo>
                  <a:lnTo>
                    <a:pt x="12" y="111"/>
                  </a:lnTo>
                  <a:lnTo>
                    <a:pt x="9" y="117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40"/>
                  </a:lnTo>
                  <a:lnTo>
                    <a:pt x="3" y="146"/>
                  </a:lnTo>
                  <a:lnTo>
                    <a:pt x="2" y="155"/>
                  </a:lnTo>
                  <a:lnTo>
                    <a:pt x="2" y="162"/>
                  </a:lnTo>
                  <a:lnTo>
                    <a:pt x="2" y="169"/>
                  </a:lnTo>
                  <a:lnTo>
                    <a:pt x="0" y="176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2" y="202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5" name="Freeform 213"/>
            <p:cNvSpPr>
              <a:spLocks/>
            </p:cNvSpPr>
            <p:nvPr/>
          </p:nvSpPr>
          <p:spPr bwMode="auto">
            <a:xfrm>
              <a:off x="1541" y="3045"/>
              <a:ext cx="151" cy="14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1 h 288"/>
                <a:gd name="T6" fmla="*/ 0 w 304"/>
                <a:gd name="T7" fmla="*/ 1 h 288"/>
                <a:gd name="T8" fmla="*/ 0 w 304"/>
                <a:gd name="T9" fmla="*/ 1 h 288"/>
                <a:gd name="T10" fmla="*/ 0 w 304"/>
                <a:gd name="T11" fmla="*/ 1 h 288"/>
                <a:gd name="T12" fmla="*/ 0 w 304"/>
                <a:gd name="T13" fmla="*/ 1 h 288"/>
                <a:gd name="T14" fmla="*/ 0 w 304"/>
                <a:gd name="T15" fmla="*/ 1 h 288"/>
                <a:gd name="T16" fmla="*/ 0 w 304"/>
                <a:gd name="T17" fmla="*/ 1 h 288"/>
                <a:gd name="T18" fmla="*/ 0 w 304"/>
                <a:gd name="T19" fmla="*/ 1 h 288"/>
                <a:gd name="T20" fmla="*/ 0 w 304"/>
                <a:gd name="T21" fmla="*/ 1 h 288"/>
                <a:gd name="T22" fmla="*/ 0 w 304"/>
                <a:gd name="T23" fmla="*/ 1 h 288"/>
                <a:gd name="T24" fmla="*/ 0 w 304"/>
                <a:gd name="T25" fmla="*/ 1 h 288"/>
                <a:gd name="T26" fmla="*/ 0 w 304"/>
                <a:gd name="T27" fmla="*/ 1 h 288"/>
                <a:gd name="T28" fmla="*/ 0 w 304"/>
                <a:gd name="T29" fmla="*/ 1 h 288"/>
                <a:gd name="T30" fmla="*/ 0 w 304"/>
                <a:gd name="T31" fmla="*/ 1 h 288"/>
                <a:gd name="T32" fmla="*/ 0 w 304"/>
                <a:gd name="T33" fmla="*/ 1 h 288"/>
                <a:gd name="T34" fmla="*/ 0 w 304"/>
                <a:gd name="T35" fmla="*/ 1 h 288"/>
                <a:gd name="T36" fmla="*/ 0 w 304"/>
                <a:gd name="T37" fmla="*/ 1 h 288"/>
                <a:gd name="T38" fmla="*/ 0 w 304"/>
                <a:gd name="T39" fmla="*/ 1 h 288"/>
                <a:gd name="T40" fmla="*/ 0 w 304"/>
                <a:gd name="T41" fmla="*/ 1 h 288"/>
                <a:gd name="T42" fmla="*/ 0 w 304"/>
                <a:gd name="T43" fmla="*/ 1 h 288"/>
                <a:gd name="T44" fmla="*/ 0 w 304"/>
                <a:gd name="T45" fmla="*/ 1 h 288"/>
                <a:gd name="T46" fmla="*/ 0 w 304"/>
                <a:gd name="T47" fmla="*/ 1 h 288"/>
                <a:gd name="T48" fmla="*/ 0 w 304"/>
                <a:gd name="T49" fmla="*/ 1 h 288"/>
                <a:gd name="T50" fmla="*/ 0 w 304"/>
                <a:gd name="T51" fmla="*/ 1 h 288"/>
                <a:gd name="T52" fmla="*/ 0 w 304"/>
                <a:gd name="T53" fmla="*/ 1 h 288"/>
                <a:gd name="T54" fmla="*/ 0 w 304"/>
                <a:gd name="T55" fmla="*/ 1 h 288"/>
                <a:gd name="T56" fmla="*/ 0 w 304"/>
                <a:gd name="T57" fmla="*/ 1 h 288"/>
                <a:gd name="T58" fmla="*/ 0 w 304"/>
                <a:gd name="T59" fmla="*/ 1 h 288"/>
                <a:gd name="T60" fmla="*/ 0 w 304"/>
                <a:gd name="T61" fmla="*/ 1 h 288"/>
                <a:gd name="T62" fmla="*/ 0 w 304"/>
                <a:gd name="T63" fmla="*/ 1 h 288"/>
                <a:gd name="T64" fmla="*/ 0 w 304"/>
                <a:gd name="T65" fmla="*/ 1 h 288"/>
                <a:gd name="T66" fmla="*/ 0 w 304"/>
                <a:gd name="T67" fmla="*/ 1 h 288"/>
                <a:gd name="T68" fmla="*/ 0 w 304"/>
                <a:gd name="T69" fmla="*/ 1 h 288"/>
                <a:gd name="T70" fmla="*/ 0 w 304"/>
                <a:gd name="T71" fmla="*/ 1 h 288"/>
                <a:gd name="T72" fmla="*/ 0 w 304"/>
                <a:gd name="T73" fmla="*/ 1 h 288"/>
                <a:gd name="T74" fmla="*/ 0 w 304"/>
                <a:gd name="T75" fmla="*/ 1 h 288"/>
                <a:gd name="T76" fmla="*/ 0 w 304"/>
                <a:gd name="T77" fmla="*/ 1 h 288"/>
                <a:gd name="T78" fmla="*/ 0 w 304"/>
                <a:gd name="T79" fmla="*/ 1 h 288"/>
                <a:gd name="T80" fmla="*/ 0 w 304"/>
                <a:gd name="T81" fmla="*/ 1 h 288"/>
                <a:gd name="T82" fmla="*/ 0 w 304"/>
                <a:gd name="T83" fmla="*/ 1 h 288"/>
                <a:gd name="T84" fmla="*/ 0 w 304"/>
                <a:gd name="T85" fmla="*/ 1 h 288"/>
                <a:gd name="T86" fmla="*/ 0 w 304"/>
                <a:gd name="T87" fmla="*/ 1 h 288"/>
                <a:gd name="T88" fmla="*/ 0 w 304"/>
                <a:gd name="T89" fmla="*/ 1 h 288"/>
                <a:gd name="T90" fmla="*/ 0 w 304"/>
                <a:gd name="T91" fmla="*/ 1 h 288"/>
                <a:gd name="T92" fmla="*/ 0 w 304"/>
                <a:gd name="T93" fmla="*/ 1 h 288"/>
                <a:gd name="T94" fmla="*/ 0 w 304"/>
                <a:gd name="T95" fmla="*/ 1 h 288"/>
                <a:gd name="T96" fmla="*/ 0 w 304"/>
                <a:gd name="T97" fmla="*/ 1 h 288"/>
                <a:gd name="T98" fmla="*/ 0 w 304"/>
                <a:gd name="T99" fmla="*/ 1 h 288"/>
                <a:gd name="T100" fmla="*/ 0 w 304"/>
                <a:gd name="T101" fmla="*/ 1 h 288"/>
                <a:gd name="T102" fmla="*/ 0 w 304"/>
                <a:gd name="T103" fmla="*/ 1 h 288"/>
                <a:gd name="T104" fmla="*/ 0 w 304"/>
                <a:gd name="T105" fmla="*/ 1 h 288"/>
                <a:gd name="T106" fmla="*/ 0 w 304"/>
                <a:gd name="T107" fmla="*/ 1 h 288"/>
                <a:gd name="T108" fmla="*/ 0 w 304"/>
                <a:gd name="T109" fmla="*/ 1 h 288"/>
                <a:gd name="T110" fmla="*/ 0 w 304"/>
                <a:gd name="T111" fmla="*/ 1 h 288"/>
                <a:gd name="T112" fmla="*/ 0 w 304"/>
                <a:gd name="T113" fmla="*/ 1 h 288"/>
                <a:gd name="T114" fmla="*/ 0 w 304"/>
                <a:gd name="T115" fmla="*/ 1 h 288"/>
                <a:gd name="T116" fmla="*/ 0 w 304"/>
                <a:gd name="T117" fmla="*/ 1 h 288"/>
                <a:gd name="T118" fmla="*/ 0 w 304"/>
                <a:gd name="T119" fmla="*/ 0 h 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4"/>
                <a:gd name="T181" fmla="*/ 0 h 288"/>
                <a:gd name="T182" fmla="*/ 304 w 304"/>
                <a:gd name="T183" fmla="*/ 288 h 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4" h="288">
                  <a:moveTo>
                    <a:pt x="69" y="0"/>
                  </a:moveTo>
                  <a:lnTo>
                    <a:pt x="69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104" y="3"/>
                  </a:lnTo>
                  <a:lnTo>
                    <a:pt x="111" y="5"/>
                  </a:lnTo>
                  <a:lnTo>
                    <a:pt x="118" y="6"/>
                  </a:lnTo>
                  <a:lnTo>
                    <a:pt x="125" y="8"/>
                  </a:lnTo>
                  <a:lnTo>
                    <a:pt x="134" y="10"/>
                  </a:lnTo>
                  <a:lnTo>
                    <a:pt x="143" y="10"/>
                  </a:lnTo>
                  <a:lnTo>
                    <a:pt x="151" y="13"/>
                  </a:lnTo>
                  <a:lnTo>
                    <a:pt x="160" y="15"/>
                  </a:lnTo>
                  <a:lnTo>
                    <a:pt x="169" y="16"/>
                  </a:lnTo>
                  <a:lnTo>
                    <a:pt x="177" y="20"/>
                  </a:lnTo>
                  <a:lnTo>
                    <a:pt x="186" y="23"/>
                  </a:lnTo>
                  <a:lnTo>
                    <a:pt x="194" y="25"/>
                  </a:lnTo>
                  <a:lnTo>
                    <a:pt x="203" y="28"/>
                  </a:lnTo>
                  <a:lnTo>
                    <a:pt x="212" y="31"/>
                  </a:lnTo>
                  <a:lnTo>
                    <a:pt x="220" y="35"/>
                  </a:lnTo>
                  <a:lnTo>
                    <a:pt x="228" y="38"/>
                  </a:lnTo>
                  <a:lnTo>
                    <a:pt x="235" y="41"/>
                  </a:lnTo>
                  <a:lnTo>
                    <a:pt x="242" y="45"/>
                  </a:lnTo>
                  <a:lnTo>
                    <a:pt x="251" y="51"/>
                  </a:lnTo>
                  <a:lnTo>
                    <a:pt x="256" y="54"/>
                  </a:lnTo>
                  <a:lnTo>
                    <a:pt x="263" y="59"/>
                  </a:lnTo>
                  <a:lnTo>
                    <a:pt x="269" y="65"/>
                  </a:lnTo>
                  <a:lnTo>
                    <a:pt x="275" y="71"/>
                  </a:lnTo>
                  <a:lnTo>
                    <a:pt x="279" y="77"/>
                  </a:lnTo>
                  <a:lnTo>
                    <a:pt x="284" y="82"/>
                  </a:lnTo>
                  <a:lnTo>
                    <a:pt x="288" y="88"/>
                  </a:lnTo>
                  <a:lnTo>
                    <a:pt x="292" y="95"/>
                  </a:lnTo>
                  <a:lnTo>
                    <a:pt x="295" y="101"/>
                  </a:lnTo>
                  <a:lnTo>
                    <a:pt x="298" y="110"/>
                  </a:lnTo>
                  <a:lnTo>
                    <a:pt x="301" y="117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8" y="141"/>
                  </a:lnTo>
                  <a:lnTo>
                    <a:pt x="295" y="150"/>
                  </a:lnTo>
                  <a:lnTo>
                    <a:pt x="292" y="160"/>
                  </a:lnTo>
                  <a:lnTo>
                    <a:pt x="288" y="167"/>
                  </a:lnTo>
                  <a:lnTo>
                    <a:pt x="286" y="177"/>
                  </a:lnTo>
                  <a:lnTo>
                    <a:pt x="285" y="186"/>
                  </a:lnTo>
                  <a:lnTo>
                    <a:pt x="282" y="195"/>
                  </a:lnTo>
                  <a:lnTo>
                    <a:pt x="279" y="203"/>
                  </a:lnTo>
                  <a:lnTo>
                    <a:pt x="278" y="210"/>
                  </a:lnTo>
                  <a:lnTo>
                    <a:pt x="275" y="219"/>
                  </a:lnTo>
                  <a:lnTo>
                    <a:pt x="275" y="228"/>
                  </a:lnTo>
                  <a:lnTo>
                    <a:pt x="272" y="236"/>
                  </a:lnTo>
                  <a:lnTo>
                    <a:pt x="272" y="244"/>
                  </a:lnTo>
                  <a:lnTo>
                    <a:pt x="271" y="252"/>
                  </a:lnTo>
                  <a:lnTo>
                    <a:pt x="271" y="261"/>
                  </a:lnTo>
                  <a:lnTo>
                    <a:pt x="263" y="264"/>
                  </a:lnTo>
                  <a:lnTo>
                    <a:pt x="258" y="268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5" y="278"/>
                  </a:lnTo>
                  <a:lnTo>
                    <a:pt x="229" y="281"/>
                  </a:lnTo>
                  <a:lnTo>
                    <a:pt x="219" y="282"/>
                  </a:lnTo>
                  <a:lnTo>
                    <a:pt x="212" y="284"/>
                  </a:lnTo>
                  <a:lnTo>
                    <a:pt x="205" y="285"/>
                  </a:lnTo>
                  <a:lnTo>
                    <a:pt x="196" y="287"/>
                  </a:lnTo>
                  <a:lnTo>
                    <a:pt x="189" y="288"/>
                  </a:lnTo>
                  <a:lnTo>
                    <a:pt x="182" y="288"/>
                  </a:lnTo>
                  <a:lnTo>
                    <a:pt x="173" y="288"/>
                  </a:lnTo>
                  <a:lnTo>
                    <a:pt x="166" y="288"/>
                  </a:lnTo>
                  <a:lnTo>
                    <a:pt x="159" y="287"/>
                  </a:lnTo>
                  <a:lnTo>
                    <a:pt x="151" y="287"/>
                  </a:lnTo>
                  <a:lnTo>
                    <a:pt x="143" y="284"/>
                  </a:lnTo>
                  <a:lnTo>
                    <a:pt x="136" y="284"/>
                  </a:lnTo>
                  <a:lnTo>
                    <a:pt x="128" y="281"/>
                  </a:lnTo>
                  <a:lnTo>
                    <a:pt x="121" y="281"/>
                  </a:lnTo>
                  <a:lnTo>
                    <a:pt x="113" y="277"/>
                  </a:lnTo>
                  <a:lnTo>
                    <a:pt x="105" y="274"/>
                  </a:lnTo>
                  <a:lnTo>
                    <a:pt x="98" y="271"/>
                  </a:lnTo>
                  <a:lnTo>
                    <a:pt x="91" y="268"/>
                  </a:lnTo>
                  <a:lnTo>
                    <a:pt x="82" y="264"/>
                  </a:lnTo>
                  <a:lnTo>
                    <a:pt x="75" y="259"/>
                  </a:lnTo>
                  <a:lnTo>
                    <a:pt x="68" y="255"/>
                  </a:lnTo>
                  <a:lnTo>
                    <a:pt x="61" y="251"/>
                  </a:lnTo>
                  <a:lnTo>
                    <a:pt x="52" y="246"/>
                  </a:lnTo>
                  <a:lnTo>
                    <a:pt x="45" y="241"/>
                  </a:lnTo>
                  <a:lnTo>
                    <a:pt x="38" y="235"/>
                  </a:lnTo>
                  <a:lnTo>
                    <a:pt x="31" y="231"/>
                  </a:lnTo>
                  <a:lnTo>
                    <a:pt x="22" y="223"/>
                  </a:lnTo>
                  <a:lnTo>
                    <a:pt x="16" y="218"/>
                  </a:lnTo>
                  <a:lnTo>
                    <a:pt x="8" y="212"/>
                  </a:lnTo>
                  <a:lnTo>
                    <a:pt x="0" y="208"/>
                  </a:lnTo>
                  <a:lnTo>
                    <a:pt x="6" y="199"/>
                  </a:lnTo>
                  <a:lnTo>
                    <a:pt x="13" y="190"/>
                  </a:lnTo>
                  <a:lnTo>
                    <a:pt x="19" y="183"/>
                  </a:lnTo>
                  <a:lnTo>
                    <a:pt x="25" y="176"/>
                  </a:lnTo>
                  <a:lnTo>
                    <a:pt x="31" y="167"/>
                  </a:lnTo>
                  <a:lnTo>
                    <a:pt x="35" y="159"/>
                  </a:lnTo>
                  <a:lnTo>
                    <a:pt x="39" y="150"/>
                  </a:lnTo>
                  <a:lnTo>
                    <a:pt x="45" y="143"/>
                  </a:lnTo>
                  <a:lnTo>
                    <a:pt x="48" y="134"/>
                  </a:lnTo>
                  <a:lnTo>
                    <a:pt x="51" y="124"/>
                  </a:lnTo>
                  <a:lnTo>
                    <a:pt x="54" y="115"/>
                  </a:lnTo>
                  <a:lnTo>
                    <a:pt x="56" y="107"/>
                  </a:lnTo>
                  <a:lnTo>
                    <a:pt x="59" y="98"/>
                  </a:lnTo>
                  <a:lnTo>
                    <a:pt x="61" y="91"/>
                  </a:lnTo>
                  <a:lnTo>
                    <a:pt x="62" y="82"/>
                  </a:lnTo>
                  <a:lnTo>
                    <a:pt x="65" y="75"/>
                  </a:lnTo>
                  <a:lnTo>
                    <a:pt x="65" y="67"/>
                  </a:lnTo>
                  <a:lnTo>
                    <a:pt x="65" y="59"/>
                  </a:lnTo>
                  <a:lnTo>
                    <a:pt x="67" y="51"/>
                  </a:lnTo>
                  <a:lnTo>
                    <a:pt x="68" y="45"/>
                  </a:lnTo>
                  <a:lnTo>
                    <a:pt x="68" y="38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9" y="22"/>
                  </a:lnTo>
                  <a:lnTo>
                    <a:pt x="69" y="12"/>
                  </a:lnTo>
                  <a:lnTo>
                    <a:pt x="69" y="6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9" name="Group 214"/>
          <p:cNvGrpSpPr>
            <a:grpSpLocks noChangeAspect="1"/>
          </p:cNvGrpSpPr>
          <p:nvPr/>
        </p:nvGrpSpPr>
        <p:grpSpPr bwMode="auto">
          <a:xfrm>
            <a:off x="6764338" y="4435475"/>
            <a:ext cx="1857375" cy="2000250"/>
            <a:chOff x="336" y="2352"/>
            <a:chExt cx="1526" cy="1644"/>
          </a:xfrm>
        </p:grpSpPr>
        <p:sp>
          <p:nvSpPr>
            <p:cNvPr id="26630" name="AutoShape 215"/>
            <p:cNvSpPr>
              <a:spLocks noChangeAspect="1" noChangeArrowheads="1" noTextEdit="1"/>
            </p:cNvSpPr>
            <p:nvPr/>
          </p:nvSpPr>
          <p:spPr bwMode="auto">
            <a:xfrm>
              <a:off x="336" y="2352"/>
              <a:ext cx="1526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216"/>
            <p:cNvSpPr>
              <a:spLocks/>
            </p:cNvSpPr>
            <p:nvPr/>
          </p:nvSpPr>
          <p:spPr bwMode="auto">
            <a:xfrm>
              <a:off x="339" y="2352"/>
              <a:ext cx="1509" cy="1630"/>
            </a:xfrm>
            <a:custGeom>
              <a:avLst/>
              <a:gdLst>
                <a:gd name="T0" fmla="*/ 1 w 3017"/>
                <a:gd name="T1" fmla="*/ 2 h 3259"/>
                <a:gd name="T2" fmla="*/ 1 w 3017"/>
                <a:gd name="T3" fmla="*/ 2 h 3259"/>
                <a:gd name="T4" fmla="*/ 1 w 3017"/>
                <a:gd name="T5" fmla="*/ 2 h 3259"/>
                <a:gd name="T6" fmla="*/ 1 w 3017"/>
                <a:gd name="T7" fmla="*/ 1 h 3259"/>
                <a:gd name="T8" fmla="*/ 1 w 3017"/>
                <a:gd name="T9" fmla="*/ 1 h 3259"/>
                <a:gd name="T10" fmla="*/ 1 w 3017"/>
                <a:gd name="T11" fmla="*/ 1 h 3259"/>
                <a:gd name="T12" fmla="*/ 1 w 3017"/>
                <a:gd name="T13" fmla="*/ 1 h 3259"/>
                <a:gd name="T14" fmla="*/ 1 w 3017"/>
                <a:gd name="T15" fmla="*/ 1 h 3259"/>
                <a:gd name="T16" fmla="*/ 1 w 3017"/>
                <a:gd name="T17" fmla="*/ 1 h 3259"/>
                <a:gd name="T18" fmla="*/ 1 w 3017"/>
                <a:gd name="T19" fmla="*/ 1 h 3259"/>
                <a:gd name="T20" fmla="*/ 1 w 3017"/>
                <a:gd name="T21" fmla="*/ 1 h 3259"/>
                <a:gd name="T22" fmla="*/ 1 w 3017"/>
                <a:gd name="T23" fmla="*/ 1 h 3259"/>
                <a:gd name="T24" fmla="*/ 1 w 3017"/>
                <a:gd name="T25" fmla="*/ 1 h 3259"/>
                <a:gd name="T26" fmla="*/ 1 w 3017"/>
                <a:gd name="T27" fmla="*/ 0 h 3259"/>
                <a:gd name="T28" fmla="*/ 1 w 3017"/>
                <a:gd name="T29" fmla="*/ 0 h 3259"/>
                <a:gd name="T30" fmla="*/ 1 w 3017"/>
                <a:gd name="T31" fmla="*/ 1 h 3259"/>
                <a:gd name="T32" fmla="*/ 1 w 3017"/>
                <a:gd name="T33" fmla="*/ 1 h 3259"/>
                <a:gd name="T34" fmla="*/ 2 w 3017"/>
                <a:gd name="T35" fmla="*/ 1 h 3259"/>
                <a:gd name="T36" fmla="*/ 2 w 3017"/>
                <a:gd name="T37" fmla="*/ 1 h 3259"/>
                <a:gd name="T38" fmla="*/ 2 w 3017"/>
                <a:gd name="T39" fmla="*/ 1 h 3259"/>
                <a:gd name="T40" fmla="*/ 2 w 3017"/>
                <a:gd name="T41" fmla="*/ 1 h 3259"/>
                <a:gd name="T42" fmla="*/ 3 w 3017"/>
                <a:gd name="T43" fmla="*/ 1 h 3259"/>
                <a:gd name="T44" fmla="*/ 3 w 3017"/>
                <a:gd name="T45" fmla="*/ 1 h 3259"/>
                <a:gd name="T46" fmla="*/ 3 w 3017"/>
                <a:gd name="T47" fmla="*/ 1 h 3259"/>
                <a:gd name="T48" fmla="*/ 3 w 3017"/>
                <a:gd name="T49" fmla="*/ 1 h 3259"/>
                <a:gd name="T50" fmla="*/ 3 w 3017"/>
                <a:gd name="T51" fmla="*/ 1 h 3259"/>
                <a:gd name="T52" fmla="*/ 3 w 3017"/>
                <a:gd name="T53" fmla="*/ 1 h 3259"/>
                <a:gd name="T54" fmla="*/ 3 w 3017"/>
                <a:gd name="T55" fmla="*/ 2 h 3259"/>
                <a:gd name="T56" fmla="*/ 3 w 3017"/>
                <a:gd name="T57" fmla="*/ 2 h 3259"/>
                <a:gd name="T58" fmla="*/ 3 w 3017"/>
                <a:gd name="T59" fmla="*/ 2 h 3259"/>
                <a:gd name="T60" fmla="*/ 3 w 3017"/>
                <a:gd name="T61" fmla="*/ 2 h 3259"/>
                <a:gd name="T62" fmla="*/ 3 w 3017"/>
                <a:gd name="T63" fmla="*/ 3 h 3259"/>
                <a:gd name="T64" fmla="*/ 3 w 3017"/>
                <a:gd name="T65" fmla="*/ 3 h 3259"/>
                <a:gd name="T66" fmla="*/ 3 w 3017"/>
                <a:gd name="T67" fmla="*/ 3 h 3259"/>
                <a:gd name="T68" fmla="*/ 3 w 3017"/>
                <a:gd name="T69" fmla="*/ 3 h 3259"/>
                <a:gd name="T70" fmla="*/ 3 w 3017"/>
                <a:gd name="T71" fmla="*/ 3 h 3259"/>
                <a:gd name="T72" fmla="*/ 3 w 3017"/>
                <a:gd name="T73" fmla="*/ 3 h 3259"/>
                <a:gd name="T74" fmla="*/ 3 w 3017"/>
                <a:gd name="T75" fmla="*/ 3 h 3259"/>
                <a:gd name="T76" fmla="*/ 3 w 3017"/>
                <a:gd name="T77" fmla="*/ 4 h 3259"/>
                <a:gd name="T78" fmla="*/ 3 w 3017"/>
                <a:gd name="T79" fmla="*/ 4 h 3259"/>
                <a:gd name="T80" fmla="*/ 3 w 3017"/>
                <a:gd name="T81" fmla="*/ 4 h 3259"/>
                <a:gd name="T82" fmla="*/ 3 w 3017"/>
                <a:gd name="T83" fmla="*/ 4 h 3259"/>
                <a:gd name="T84" fmla="*/ 3 w 3017"/>
                <a:gd name="T85" fmla="*/ 4 h 3259"/>
                <a:gd name="T86" fmla="*/ 3 w 3017"/>
                <a:gd name="T87" fmla="*/ 4 h 3259"/>
                <a:gd name="T88" fmla="*/ 2 w 3017"/>
                <a:gd name="T89" fmla="*/ 4 h 3259"/>
                <a:gd name="T90" fmla="*/ 2 w 3017"/>
                <a:gd name="T91" fmla="*/ 4 h 3259"/>
                <a:gd name="T92" fmla="*/ 2 w 3017"/>
                <a:gd name="T93" fmla="*/ 4 h 3259"/>
                <a:gd name="T94" fmla="*/ 1 w 3017"/>
                <a:gd name="T95" fmla="*/ 4 h 3259"/>
                <a:gd name="T96" fmla="*/ 1 w 3017"/>
                <a:gd name="T97" fmla="*/ 4 h 3259"/>
                <a:gd name="T98" fmla="*/ 1 w 3017"/>
                <a:gd name="T99" fmla="*/ 4 h 3259"/>
                <a:gd name="T100" fmla="*/ 1 w 3017"/>
                <a:gd name="T101" fmla="*/ 4 h 3259"/>
                <a:gd name="T102" fmla="*/ 1 w 3017"/>
                <a:gd name="T103" fmla="*/ 4 h 3259"/>
                <a:gd name="T104" fmla="*/ 1 w 3017"/>
                <a:gd name="T105" fmla="*/ 3 h 3259"/>
                <a:gd name="T106" fmla="*/ 1 w 3017"/>
                <a:gd name="T107" fmla="*/ 3 h 3259"/>
                <a:gd name="T108" fmla="*/ 1 w 3017"/>
                <a:gd name="T109" fmla="*/ 3 h 3259"/>
                <a:gd name="T110" fmla="*/ 1 w 3017"/>
                <a:gd name="T111" fmla="*/ 3 h 3259"/>
                <a:gd name="T112" fmla="*/ 1 w 3017"/>
                <a:gd name="T113" fmla="*/ 3 h 3259"/>
                <a:gd name="T114" fmla="*/ 1 w 3017"/>
                <a:gd name="T115" fmla="*/ 3 h 3259"/>
                <a:gd name="T116" fmla="*/ 1 w 3017"/>
                <a:gd name="T117" fmla="*/ 3 h 3259"/>
                <a:gd name="T118" fmla="*/ 1 w 3017"/>
                <a:gd name="T119" fmla="*/ 3 h 3259"/>
                <a:gd name="T120" fmla="*/ 1 w 3017"/>
                <a:gd name="T121" fmla="*/ 3 h 3259"/>
                <a:gd name="T122" fmla="*/ 1 w 3017"/>
                <a:gd name="T123" fmla="*/ 2 h 3259"/>
                <a:gd name="T124" fmla="*/ 1 w 3017"/>
                <a:gd name="T125" fmla="*/ 2 h 3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7"/>
                <a:gd name="T190" fmla="*/ 0 h 3259"/>
                <a:gd name="T191" fmla="*/ 3017 w 3017"/>
                <a:gd name="T192" fmla="*/ 3259 h 3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7" h="3259">
                  <a:moveTo>
                    <a:pt x="328" y="1625"/>
                  </a:moveTo>
                  <a:lnTo>
                    <a:pt x="326" y="1615"/>
                  </a:lnTo>
                  <a:lnTo>
                    <a:pt x="325" y="1605"/>
                  </a:lnTo>
                  <a:lnTo>
                    <a:pt x="323" y="1596"/>
                  </a:lnTo>
                  <a:lnTo>
                    <a:pt x="323" y="1588"/>
                  </a:lnTo>
                  <a:lnTo>
                    <a:pt x="322" y="1579"/>
                  </a:lnTo>
                  <a:lnTo>
                    <a:pt x="322" y="1571"/>
                  </a:lnTo>
                  <a:lnTo>
                    <a:pt x="320" y="1563"/>
                  </a:lnTo>
                  <a:lnTo>
                    <a:pt x="320" y="1556"/>
                  </a:lnTo>
                  <a:lnTo>
                    <a:pt x="319" y="1548"/>
                  </a:lnTo>
                  <a:lnTo>
                    <a:pt x="319" y="1540"/>
                  </a:lnTo>
                  <a:lnTo>
                    <a:pt x="317" y="1533"/>
                  </a:lnTo>
                  <a:lnTo>
                    <a:pt x="317" y="1527"/>
                  </a:lnTo>
                  <a:lnTo>
                    <a:pt x="316" y="1520"/>
                  </a:lnTo>
                  <a:lnTo>
                    <a:pt x="316" y="1514"/>
                  </a:lnTo>
                  <a:lnTo>
                    <a:pt x="315" y="1509"/>
                  </a:lnTo>
                  <a:lnTo>
                    <a:pt x="315" y="1503"/>
                  </a:lnTo>
                  <a:lnTo>
                    <a:pt x="313" y="1497"/>
                  </a:lnTo>
                  <a:lnTo>
                    <a:pt x="312" y="1490"/>
                  </a:lnTo>
                  <a:lnTo>
                    <a:pt x="310" y="1484"/>
                  </a:lnTo>
                  <a:lnTo>
                    <a:pt x="309" y="1478"/>
                  </a:lnTo>
                  <a:lnTo>
                    <a:pt x="307" y="1473"/>
                  </a:lnTo>
                  <a:lnTo>
                    <a:pt x="306" y="1467"/>
                  </a:lnTo>
                  <a:lnTo>
                    <a:pt x="306" y="1461"/>
                  </a:lnTo>
                  <a:lnTo>
                    <a:pt x="305" y="1457"/>
                  </a:lnTo>
                  <a:lnTo>
                    <a:pt x="302" y="1450"/>
                  </a:lnTo>
                  <a:lnTo>
                    <a:pt x="300" y="1444"/>
                  </a:lnTo>
                  <a:lnTo>
                    <a:pt x="299" y="1438"/>
                  </a:lnTo>
                  <a:lnTo>
                    <a:pt x="297" y="1432"/>
                  </a:lnTo>
                  <a:lnTo>
                    <a:pt x="296" y="1427"/>
                  </a:lnTo>
                  <a:lnTo>
                    <a:pt x="293" y="1421"/>
                  </a:lnTo>
                  <a:lnTo>
                    <a:pt x="292" y="1415"/>
                  </a:lnTo>
                  <a:lnTo>
                    <a:pt x="290" y="1409"/>
                  </a:lnTo>
                  <a:lnTo>
                    <a:pt x="287" y="1402"/>
                  </a:lnTo>
                  <a:lnTo>
                    <a:pt x="284" y="1396"/>
                  </a:lnTo>
                  <a:lnTo>
                    <a:pt x="282" y="1389"/>
                  </a:lnTo>
                  <a:lnTo>
                    <a:pt x="279" y="1383"/>
                  </a:lnTo>
                  <a:lnTo>
                    <a:pt x="276" y="1376"/>
                  </a:lnTo>
                  <a:lnTo>
                    <a:pt x="273" y="1369"/>
                  </a:lnTo>
                  <a:lnTo>
                    <a:pt x="270" y="1363"/>
                  </a:lnTo>
                  <a:lnTo>
                    <a:pt x="267" y="1356"/>
                  </a:lnTo>
                  <a:lnTo>
                    <a:pt x="263" y="1347"/>
                  </a:lnTo>
                  <a:lnTo>
                    <a:pt x="259" y="1339"/>
                  </a:lnTo>
                  <a:lnTo>
                    <a:pt x="256" y="1332"/>
                  </a:lnTo>
                  <a:lnTo>
                    <a:pt x="253" y="1323"/>
                  </a:lnTo>
                  <a:lnTo>
                    <a:pt x="247" y="1314"/>
                  </a:lnTo>
                  <a:lnTo>
                    <a:pt x="243" y="1306"/>
                  </a:lnTo>
                  <a:lnTo>
                    <a:pt x="238" y="1296"/>
                  </a:lnTo>
                  <a:lnTo>
                    <a:pt x="236" y="1287"/>
                  </a:lnTo>
                  <a:lnTo>
                    <a:pt x="230" y="1275"/>
                  </a:lnTo>
                  <a:lnTo>
                    <a:pt x="224" y="1265"/>
                  </a:lnTo>
                  <a:lnTo>
                    <a:pt x="220" y="1255"/>
                  </a:lnTo>
                  <a:lnTo>
                    <a:pt x="214" y="1245"/>
                  </a:lnTo>
                  <a:lnTo>
                    <a:pt x="208" y="1232"/>
                  </a:lnTo>
                  <a:lnTo>
                    <a:pt x="202" y="1222"/>
                  </a:lnTo>
                  <a:lnTo>
                    <a:pt x="195" y="1209"/>
                  </a:lnTo>
                  <a:lnTo>
                    <a:pt x="191" y="1198"/>
                  </a:lnTo>
                  <a:lnTo>
                    <a:pt x="184" y="1183"/>
                  </a:lnTo>
                  <a:lnTo>
                    <a:pt x="177" y="1170"/>
                  </a:lnTo>
                  <a:lnTo>
                    <a:pt x="169" y="1156"/>
                  </a:lnTo>
                  <a:lnTo>
                    <a:pt x="162" y="1142"/>
                  </a:lnTo>
                  <a:lnTo>
                    <a:pt x="155" y="1126"/>
                  </a:lnTo>
                  <a:lnTo>
                    <a:pt x="148" y="1111"/>
                  </a:lnTo>
                  <a:lnTo>
                    <a:pt x="139" y="1094"/>
                  </a:lnTo>
                  <a:lnTo>
                    <a:pt x="132" y="1080"/>
                  </a:lnTo>
                  <a:lnTo>
                    <a:pt x="128" y="1070"/>
                  </a:lnTo>
                  <a:lnTo>
                    <a:pt x="123" y="1061"/>
                  </a:lnTo>
                  <a:lnTo>
                    <a:pt x="119" y="1051"/>
                  </a:lnTo>
                  <a:lnTo>
                    <a:pt x="115" y="1042"/>
                  </a:lnTo>
                  <a:lnTo>
                    <a:pt x="109" y="1034"/>
                  </a:lnTo>
                  <a:lnTo>
                    <a:pt x="106" y="1025"/>
                  </a:lnTo>
                  <a:lnTo>
                    <a:pt x="100" y="1015"/>
                  </a:lnTo>
                  <a:lnTo>
                    <a:pt x="98" y="1006"/>
                  </a:lnTo>
                  <a:lnTo>
                    <a:pt x="93" y="998"/>
                  </a:lnTo>
                  <a:lnTo>
                    <a:pt x="89" y="988"/>
                  </a:lnTo>
                  <a:lnTo>
                    <a:pt x="86" y="979"/>
                  </a:lnTo>
                  <a:lnTo>
                    <a:pt x="83" y="970"/>
                  </a:lnTo>
                  <a:lnTo>
                    <a:pt x="79" y="962"/>
                  </a:lnTo>
                  <a:lnTo>
                    <a:pt x="75" y="952"/>
                  </a:lnTo>
                  <a:lnTo>
                    <a:pt x="72" y="943"/>
                  </a:lnTo>
                  <a:lnTo>
                    <a:pt x="69" y="934"/>
                  </a:lnTo>
                  <a:lnTo>
                    <a:pt x="64" y="924"/>
                  </a:lnTo>
                  <a:lnTo>
                    <a:pt x="62" y="914"/>
                  </a:lnTo>
                  <a:lnTo>
                    <a:pt x="59" y="905"/>
                  </a:lnTo>
                  <a:lnTo>
                    <a:pt x="56" y="897"/>
                  </a:lnTo>
                  <a:lnTo>
                    <a:pt x="53" y="887"/>
                  </a:lnTo>
                  <a:lnTo>
                    <a:pt x="50" y="878"/>
                  </a:lnTo>
                  <a:lnTo>
                    <a:pt x="46" y="870"/>
                  </a:lnTo>
                  <a:lnTo>
                    <a:pt x="43" y="861"/>
                  </a:lnTo>
                  <a:lnTo>
                    <a:pt x="40" y="851"/>
                  </a:lnTo>
                  <a:lnTo>
                    <a:pt x="37" y="842"/>
                  </a:lnTo>
                  <a:lnTo>
                    <a:pt x="36" y="834"/>
                  </a:lnTo>
                  <a:lnTo>
                    <a:pt x="33" y="823"/>
                  </a:lnTo>
                  <a:lnTo>
                    <a:pt x="30" y="815"/>
                  </a:lnTo>
                  <a:lnTo>
                    <a:pt x="29" y="806"/>
                  </a:lnTo>
                  <a:lnTo>
                    <a:pt x="26" y="798"/>
                  </a:lnTo>
                  <a:lnTo>
                    <a:pt x="26" y="787"/>
                  </a:lnTo>
                  <a:lnTo>
                    <a:pt x="23" y="779"/>
                  </a:lnTo>
                  <a:lnTo>
                    <a:pt x="20" y="770"/>
                  </a:lnTo>
                  <a:lnTo>
                    <a:pt x="18" y="760"/>
                  </a:lnTo>
                  <a:lnTo>
                    <a:pt x="17" y="751"/>
                  </a:lnTo>
                  <a:lnTo>
                    <a:pt x="14" y="743"/>
                  </a:lnTo>
                  <a:lnTo>
                    <a:pt x="13" y="734"/>
                  </a:lnTo>
                  <a:lnTo>
                    <a:pt x="11" y="724"/>
                  </a:lnTo>
                  <a:lnTo>
                    <a:pt x="11" y="715"/>
                  </a:lnTo>
                  <a:lnTo>
                    <a:pt x="10" y="707"/>
                  </a:lnTo>
                  <a:lnTo>
                    <a:pt x="8" y="697"/>
                  </a:lnTo>
                  <a:lnTo>
                    <a:pt x="6" y="688"/>
                  </a:lnTo>
                  <a:lnTo>
                    <a:pt x="6" y="679"/>
                  </a:lnTo>
                  <a:lnTo>
                    <a:pt x="4" y="671"/>
                  </a:lnTo>
                  <a:lnTo>
                    <a:pt x="3" y="664"/>
                  </a:lnTo>
                  <a:lnTo>
                    <a:pt x="3" y="654"/>
                  </a:lnTo>
                  <a:lnTo>
                    <a:pt x="3" y="646"/>
                  </a:lnTo>
                  <a:lnTo>
                    <a:pt x="3" y="636"/>
                  </a:lnTo>
                  <a:lnTo>
                    <a:pt x="1" y="628"/>
                  </a:lnTo>
                  <a:lnTo>
                    <a:pt x="0" y="619"/>
                  </a:lnTo>
                  <a:lnTo>
                    <a:pt x="0" y="610"/>
                  </a:lnTo>
                  <a:lnTo>
                    <a:pt x="0" y="602"/>
                  </a:lnTo>
                  <a:lnTo>
                    <a:pt x="0" y="593"/>
                  </a:lnTo>
                  <a:lnTo>
                    <a:pt x="0" y="584"/>
                  </a:lnTo>
                  <a:lnTo>
                    <a:pt x="1" y="576"/>
                  </a:lnTo>
                  <a:lnTo>
                    <a:pt x="1" y="567"/>
                  </a:lnTo>
                  <a:lnTo>
                    <a:pt x="1" y="560"/>
                  </a:lnTo>
                  <a:lnTo>
                    <a:pt x="1" y="551"/>
                  </a:lnTo>
                  <a:lnTo>
                    <a:pt x="1" y="543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18"/>
                  </a:lnTo>
                  <a:lnTo>
                    <a:pt x="6" y="511"/>
                  </a:lnTo>
                  <a:lnTo>
                    <a:pt x="6" y="502"/>
                  </a:lnTo>
                  <a:lnTo>
                    <a:pt x="6" y="497"/>
                  </a:lnTo>
                  <a:lnTo>
                    <a:pt x="7" y="489"/>
                  </a:lnTo>
                  <a:lnTo>
                    <a:pt x="8" y="482"/>
                  </a:lnTo>
                  <a:lnTo>
                    <a:pt x="8" y="474"/>
                  </a:lnTo>
                  <a:lnTo>
                    <a:pt x="10" y="468"/>
                  </a:lnTo>
                  <a:lnTo>
                    <a:pt x="11" y="459"/>
                  </a:lnTo>
                  <a:lnTo>
                    <a:pt x="13" y="453"/>
                  </a:lnTo>
                  <a:lnTo>
                    <a:pt x="13" y="446"/>
                  </a:lnTo>
                  <a:lnTo>
                    <a:pt x="16" y="439"/>
                  </a:lnTo>
                  <a:lnTo>
                    <a:pt x="17" y="433"/>
                  </a:lnTo>
                  <a:lnTo>
                    <a:pt x="18" y="426"/>
                  </a:lnTo>
                  <a:lnTo>
                    <a:pt x="20" y="419"/>
                  </a:lnTo>
                  <a:lnTo>
                    <a:pt x="23" y="413"/>
                  </a:lnTo>
                  <a:lnTo>
                    <a:pt x="23" y="406"/>
                  </a:lnTo>
                  <a:lnTo>
                    <a:pt x="26" y="400"/>
                  </a:lnTo>
                  <a:lnTo>
                    <a:pt x="27" y="393"/>
                  </a:lnTo>
                  <a:lnTo>
                    <a:pt x="30" y="386"/>
                  </a:lnTo>
                  <a:lnTo>
                    <a:pt x="31" y="379"/>
                  </a:lnTo>
                  <a:lnTo>
                    <a:pt x="34" y="373"/>
                  </a:lnTo>
                  <a:lnTo>
                    <a:pt x="37" y="366"/>
                  </a:lnTo>
                  <a:lnTo>
                    <a:pt x="39" y="360"/>
                  </a:lnTo>
                  <a:lnTo>
                    <a:pt x="41" y="354"/>
                  </a:lnTo>
                  <a:lnTo>
                    <a:pt x="44" y="348"/>
                  </a:lnTo>
                  <a:lnTo>
                    <a:pt x="47" y="341"/>
                  </a:lnTo>
                  <a:lnTo>
                    <a:pt x="50" y="335"/>
                  </a:lnTo>
                  <a:lnTo>
                    <a:pt x="53" y="328"/>
                  </a:lnTo>
                  <a:lnTo>
                    <a:pt x="56" y="322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66" y="305"/>
                  </a:lnTo>
                  <a:lnTo>
                    <a:pt x="69" y="299"/>
                  </a:lnTo>
                  <a:lnTo>
                    <a:pt x="73" y="292"/>
                  </a:lnTo>
                  <a:lnTo>
                    <a:pt x="76" y="286"/>
                  </a:lnTo>
                  <a:lnTo>
                    <a:pt x="79" y="281"/>
                  </a:lnTo>
                  <a:lnTo>
                    <a:pt x="83" y="275"/>
                  </a:lnTo>
                  <a:lnTo>
                    <a:pt x="86" y="269"/>
                  </a:lnTo>
                  <a:lnTo>
                    <a:pt x="89" y="262"/>
                  </a:lnTo>
                  <a:lnTo>
                    <a:pt x="93" y="256"/>
                  </a:lnTo>
                  <a:lnTo>
                    <a:pt x="98" y="252"/>
                  </a:lnTo>
                  <a:lnTo>
                    <a:pt x="100" y="245"/>
                  </a:lnTo>
                  <a:lnTo>
                    <a:pt x="106" y="239"/>
                  </a:lnTo>
                  <a:lnTo>
                    <a:pt x="109" y="235"/>
                  </a:lnTo>
                  <a:lnTo>
                    <a:pt x="115" y="229"/>
                  </a:lnTo>
                  <a:lnTo>
                    <a:pt x="119" y="223"/>
                  </a:lnTo>
                  <a:lnTo>
                    <a:pt x="123" y="219"/>
                  </a:lnTo>
                  <a:lnTo>
                    <a:pt x="128" y="213"/>
                  </a:lnTo>
                  <a:lnTo>
                    <a:pt x="133" y="209"/>
                  </a:lnTo>
                  <a:lnTo>
                    <a:pt x="138" y="202"/>
                  </a:lnTo>
                  <a:lnTo>
                    <a:pt x="144" y="197"/>
                  </a:lnTo>
                  <a:lnTo>
                    <a:pt x="146" y="191"/>
                  </a:lnTo>
                  <a:lnTo>
                    <a:pt x="152" y="187"/>
                  </a:lnTo>
                  <a:lnTo>
                    <a:pt x="158" y="181"/>
                  </a:lnTo>
                  <a:lnTo>
                    <a:pt x="162" y="177"/>
                  </a:lnTo>
                  <a:lnTo>
                    <a:pt x="168" y="171"/>
                  </a:lnTo>
                  <a:lnTo>
                    <a:pt x="174" y="168"/>
                  </a:lnTo>
                  <a:lnTo>
                    <a:pt x="179" y="161"/>
                  </a:lnTo>
                  <a:lnTo>
                    <a:pt x="185" y="158"/>
                  </a:lnTo>
                  <a:lnTo>
                    <a:pt x="191" y="153"/>
                  </a:lnTo>
                  <a:lnTo>
                    <a:pt x="197" y="148"/>
                  </a:lnTo>
                  <a:lnTo>
                    <a:pt x="202" y="144"/>
                  </a:lnTo>
                  <a:lnTo>
                    <a:pt x="210" y="140"/>
                  </a:lnTo>
                  <a:lnTo>
                    <a:pt x="215" y="135"/>
                  </a:lnTo>
                  <a:lnTo>
                    <a:pt x="223" y="131"/>
                  </a:lnTo>
                  <a:lnTo>
                    <a:pt x="228" y="127"/>
                  </a:lnTo>
                  <a:lnTo>
                    <a:pt x="234" y="122"/>
                  </a:lnTo>
                  <a:lnTo>
                    <a:pt x="240" y="118"/>
                  </a:lnTo>
                  <a:lnTo>
                    <a:pt x="246" y="114"/>
                  </a:lnTo>
                  <a:lnTo>
                    <a:pt x="253" y="108"/>
                  </a:lnTo>
                  <a:lnTo>
                    <a:pt x="259" y="105"/>
                  </a:lnTo>
                  <a:lnTo>
                    <a:pt x="264" y="101"/>
                  </a:lnTo>
                  <a:lnTo>
                    <a:pt x="270" y="98"/>
                  </a:lnTo>
                  <a:lnTo>
                    <a:pt x="276" y="94"/>
                  </a:lnTo>
                  <a:lnTo>
                    <a:pt x="283" y="89"/>
                  </a:lnTo>
                  <a:lnTo>
                    <a:pt x="289" y="85"/>
                  </a:lnTo>
                  <a:lnTo>
                    <a:pt x="294" y="82"/>
                  </a:lnTo>
                  <a:lnTo>
                    <a:pt x="300" y="78"/>
                  </a:lnTo>
                  <a:lnTo>
                    <a:pt x="306" y="75"/>
                  </a:lnTo>
                  <a:lnTo>
                    <a:pt x="313" y="72"/>
                  </a:lnTo>
                  <a:lnTo>
                    <a:pt x="319" y="69"/>
                  </a:lnTo>
                  <a:lnTo>
                    <a:pt x="323" y="65"/>
                  </a:lnTo>
                  <a:lnTo>
                    <a:pt x="329" y="62"/>
                  </a:lnTo>
                  <a:lnTo>
                    <a:pt x="336" y="59"/>
                  </a:lnTo>
                  <a:lnTo>
                    <a:pt x="342" y="56"/>
                  </a:lnTo>
                  <a:lnTo>
                    <a:pt x="348" y="53"/>
                  </a:lnTo>
                  <a:lnTo>
                    <a:pt x="353" y="50"/>
                  </a:lnTo>
                  <a:lnTo>
                    <a:pt x="359" y="48"/>
                  </a:lnTo>
                  <a:lnTo>
                    <a:pt x="365" y="45"/>
                  </a:lnTo>
                  <a:lnTo>
                    <a:pt x="371" y="42"/>
                  </a:lnTo>
                  <a:lnTo>
                    <a:pt x="376" y="39"/>
                  </a:lnTo>
                  <a:lnTo>
                    <a:pt x="382" y="36"/>
                  </a:lnTo>
                  <a:lnTo>
                    <a:pt x="389" y="35"/>
                  </a:lnTo>
                  <a:lnTo>
                    <a:pt x="395" y="32"/>
                  </a:lnTo>
                  <a:lnTo>
                    <a:pt x="401" y="29"/>
                  </a:lnTo>
                  <a:lnTo>
                    <a:pt x="407" y="27"/>
                  </a:lnTo>
                  <a:lnTo>
                    <a:pt x="412" y="26"/>
                  </a:lnTo>
                  <a:lnTo>
                    <a:pt x="418" y="23"/>
                  </a:lnTo>
                  <a:lnTo>
                    <a:pt x="424" y="22"/>
                  </a:lnTo>
                  <a:lnTo>
                    <a:pt x="430" y="19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7" y="13"/>
                  </a:lnTo>
                  <a:lnTo>
                    <a:pt x="453" y="12"/>
                  </a:lnTo>
                  <a:lnTo>
                    <a:pt x="458" y="10"/>
                  </a:lnTo>
                  <a:lnTo>
                    <a:pt x="464" y="7"/>
                  </a:lnTo>
                  <a:lnTo>
                    <a:pt x="470" y="6"/>
                  </a:lnTo>
                  <a:lnTo>
                    <a:pt x="476" y="4"/>
                  </a:lnTo>
                  <a:lnTo>
                    <a:pt x="483" y="3"/>
                  </a:lnTo>
                  <a:lnTo>
                    <a:pt x="489" y="1"/>
                  </a:lnTo>
                  <a:lnTo>
                    <a:pt x="494" y="1"/>
                  </a:lnTo>
                  <a:lnTo>
                    <a:pt x="500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5" y="0"/>
                  </a:lnTo>
                  <a:lnTo>
                    <a:pt x="542" y="0"/>
                  </a:lnTo>
                  <a:lnTo>
                    <a:pt x="547" y="0"/>
                  </a:lnTo>
                  <a:lnTo>
                    <a:pt x="553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2" y="0"/>
                  </a:lnTo>
                  <a:lnTo>
                    <a:pt x="608" y="0"/>
                  </a:lnTo>
                  <a:lnTo>
                    <a:pt x="615" y="0"/>
                  </a:lnTo>
                  <a:lnTo>
                    <a:pt x="622" y="0"/>
                  </a:lnTo>
                  <a:lnTo>
                    <a:pt x="629" y="0"/>
                  </a:lnTo>
                  <a:lnTo>
                    <a:pt x="635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70" y="0"/>
                  </a:lnTo>
                  <a:lnTo>
                    <a:pt x="675" y="0"/>
                  </a:lnTo>
                  <a:lnTo>
                    <a:pt x="684" y="0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6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9" y="1"/>
                  </a:lnTo>
                  <a:lnTo>
                    <a:pt x="734" y="3"/>
                  </a:lnTo>
                  <a:lnTo>
                    <a:pt x="742" y="4"/>
                  </a:lnTo>
                  <a:lnTo>
                    <a:pt x="749" y="6"/>
                  </a:lnTo>
                  <a:lnTo>
                    <a:pt x="757" y="9"/>
                  </a:lnTo>
                  <a:lnTo>
                    <a:pt x="765" y="10"/>
                  </a:lnTo>
                  <a:lnTo>
                    <a:pt x="772" y="13"/>
                  </a:lnTo>
                  <a:lnTo>
                    <a:pt x="779" y="14"/>
                  </a:lnTo>
                  <a:lnTo>
                    <a:pt x="788" y="17"/>
                  </a:lnTo>
                  <a:lnTo>
                    <a:pt x="795" y="19"/>
                  </a:lnTo>
                  <a:lnTo>
                    <a:pt x="802" y="22"/>
                  </a:lnTo>
                  <a:lnTo>
                    <a:pt x="809" y="24"/>
                  </a:lnTo>
                  <a:lnTo>
                    <a:pt x="818" y="27"/>
                  </a:lnTo>
                  <a:lnTo>
                    <a:pt x="825" y="30"/>
                  </a:lnTo>
                  <a:lnTo>
                    <a:pt x="834" y="33"/>
                  </a:lnTo>
                  <a:lnTo>
                    <a:pt x="841" y="35"/>
                  </a:lnTo>
                  <a:lnTo>
                    <a:pt x="848" y="37"/>
                  </a:lnTo>
                  <a:lnTo>
                    <a:pt x="855" y="42"/>
                  </a:lnTo>
                  <a:lnTo>
                    <a:pt x="864" y="45"/>
                  </a:lnTo>
                  <a:lnTo>
                    <a:pt x="871" y="48"/>
                  </a:lnTo>
                  <a:lnTo>
                    <a:pt x="880" y="50"/>
                  </a:lnTo>
                  <a:lnTo>
                    <a:pt x="888" y="53"/>
                  </a:lnTo>
                  <a:lnTo>
                    <a:pt x="897" y="58"/>
                  </a:lnTo>
                  <a:lnTo>
                    <a:pt x="904" y="60"/>
                  </a:lnTo>
                  <a:lnTo>
                    <a:pt x="911" y="65"/>
                  </a:lnTo>
                  <a:lnTo>
                    <a:pt x="920" y="68"/>
                  </a:lnTo>
                  <a:lnTo>
                    <a:pt x="928" y="72"/>
                  </a:lnTo>
                  <a:lnTo>
                    <a:pt x="937" y="75"/>
                  </a:lnTo>
                  <a:lnTo>
                    <a:pt x="944" y="79"/>
                  </a:lnTo>
                  <a:lnTo>
                    <a:pt x="954" y="83"/>
                  </a:lnTo>
                  <a:lnTo>
                    <a:pt x="963" y="88"/>
                  </a:lnTo>
                  <a:lnTo>
                    <a:pt x="972" y="91"/>
                  </a:lnTo>
                  <a:lnTo>
                    <a:pt x="979" y="96"/>
                  </a:lnTo>
                  <a:lnTo>
                    <a:pt x="987" y="101"/>
                  </a:lnTo>
                  <a:lnTo>
                    <a:pt x="996" y="105"/>
                  </a:lnTo>
                  <a:lnTo>
                    <a:pt x="1005" y="109"/>
                  </a:lnTo>
                  <a:lnTo>
                    <a:pt x="1015" y="115"/>
                  </a:lnTo>
                  <a:lnTo>
                    <a:pt x="1023" y="118"/>
                  </a:lnTo>
                  <a:lnTo>
                    <a:pt x="1032" y="125"/>
                  </a:lnTo>
                  <a:lnTo>
                    <a:pt x="1041" y="130"/>
                  </a:lnTo>
                  <a:lnTo>
                    <a:pt x="1049" y="135"/>
                  </a:lnTo>
                  <a:lnTo>
                    <a:pt x="1058" y="140"/>
                  </a:lnTo>
                  <a:lnTo>
                    <a:pt x="1068" y="145"/>
                  </a:lnTo>
                  <a:lnTo>
                    <a:pt x="1077" y="151"/>
                  </a:lnTo>
                  <a:lnTo>
                    <a:pt x="1087" y="155"/>
                  </a:lnTo>
                  <a:lnTo>
                    <a:pt x="1095" y="161"/>
                  </a:lnTo>
                  <a:lnTo>
                    <a:pt x="1105" y="168"/>
                  </a:lnTo>
                  <a:lnTo>
                    <a:pt x="1121" y="177"/>
                  </a:lnTo>
                  <a:lnTo>
                    <a:pt x="1138" y="187"/>
                  </a:lnTo>
                  <a:lnTo>
                    <a:pt x="1156" y="197"/>
                  </a:lnTo>
                  <a:lnTo>
                    <a:pt x="1173" y="207"/>
                  </a:lnTo>
                  <a:lnTo>
                    <a:pt x="1187" y="216"/>
                  </a:lnTo>
                  <a:lnTo>
                    <a:pt x="1204" y="226"/>
                  </a:lnTo>
                  <a:lnTo>
                    <a:pt x="1220" y="235"/>
                  </a:lnTo>
                  <a:lnTo>
                    <a:pt x="1238" y="245"/>
                  </a:lnTo>
                  <a:lnTo>
                    <a:pt x="1252" y="252"/>
                  </a:lnTo>
                  <a:lnTo>
                    <a:pt x="1268" y="261"/>
                  </a:lnTo>
                  <a:lnTo>
                    <a:pt x="1282" y="269"/>
                  </a:lnTo>
                  <a:lnTo>
                    <a:pt x="1298" y="278"/>
                  </a:lnTo>
                  <a:lnTo>
                    <a:pt x="1314" y="285"/>
                  </a:lnTo>
                  <a:lnTo>
                    <a:pt x="1328" y="292"/>
                  </a:lnTo>
                  <a:lnTo>
                    <a:pt x="1344" y="299"/>
                  </a:lnTo>
                  <a:lnTo>
                    <a:pt x="1358" y="308"/>
                  </a:lnTo>
                  <a:lnTo>
                    <a:pt x="1373" y="314"/>
                  </a:lnTo>
                  <a:lnTo>
                    <a:pt x="1387" y="320"/>
                  </a:lnTo>
                  <a:lnTo>
                    <a:pt x="1400" y="325"/>
                  </a:lnTo>
                  <a:lnTo>
                    <a:pt x="1414" y="333"/>
                  </a:lnTo>
                  <a:lnTo>
                    <a:pt x="1429" y="338"/>
                  </a:lnTo>
                  <a:lnTo>
                    <a:pt x="1443" y="344"/>
                  </a:lnTo>
                  <a:lnTo>
                    <a:pt x="1457" y="348"/>
                  </a:lnTo>
                  <a:lnTo>
                    <a:pt x="1472" y="356"/>
                  </a:lnTo>
                  <a:lnTo>
                    <a:pt x="1485" y="358"/>
                  </a:lnTo>
                  <a:lnTo>
                    <a:pt x="1501" y="364"/>
                  </a:lnTo>
                  <a:lnTo>
                    <a:pt x="1514" y="369"/>
                  </a:lnTo>
                  <a:lnTo>
                    <a:pt x="1528" y="373"/>
                  </a:lnTo>
                  <a:lnTo>
                    <a:pt x="1541" y="377"/>
                  </a:lnTo>
                  <a:lnTo>
                    <a:pt x="1557" y="381"/>
                  </a:lnTo>
                  <a:lnTo>
                    <a:pt x="1570" y="384"/>
                  </a:lnTo>
                  <a:lnTo>
                    <a:pt x="1584" y="389"/>
                  </a:lnTo>
                  <a:lnTo>
                    <a:pt x="1597" y="390"/>
                  </a:lnTo>
                  <a:lnTo>
                    <a:pt x="1611" y="393"/>
                  </a:lnTo>
                  <a:lnTo>
                    <a:pt x="1624" y="394"/>
                  </a:lnTo>
                  <a:lnTo>
                    <a:pt x="1639" y="396"/>
                  </a:lnTo>
                  <a:lnTo>
                    <a:pt x="1653" y="397"/>
                  </a:lnTo>
                  <a:lnTo>
                    <a:pt x="1667" y="399"/>
                  </a:lnTo>
                  <a:lnTo>
                    <a:pt x="1680" y="400"/>
                  </a:lnTo>
                  <a:lnTo>
                    <a:pt x="1696" y="402"/>
                  </a:lnTo>
                  <a:lnTo>
                    <a:pt x="1710" y="400"/>
                  </a:lnTo>
                  <a:lnTo>
                    <a:pt x="1723" y="400"/>
                  </a:lnTo>
                  <a:lnTo>
                    <a:pt x="1738" y="400"/>
                  </a:lnTo>
                  <a:lnTo>
                    <a:pt x="1754" y="400"/>
                  </a:lnTo>
                  <a:lnTo>
                    <a:pt x="1768" y="399"/>
                  </a:lnTo>
                  <a:lnTo>
                    <a:pt x="1782" y="399"/>
                  </a:lnTo>
                  <a:lnTo>
                    <a:pt x="1798" y="397"/>
                  </a:lnTo>
                  <a:lnTo>
                    <a:pt x="1813" y="396"/>
                  </a:lnTo>
                  <a:lnTo>
                    <a:pt x="1828" y="393"/>
                  </a:lnTo>
                  <a:lnTo>
                    <a:pt x="1843" y="392"/>
                  </a:lnTo>
                  <a:lnTo>
                    <a:pt x="1859" y="389"/>
                  </a:lnTo>
                  <a:lnTo>
                    <a:pt x="1874" y="386"/>
                  </a:lnTo>
                  <a:lnTo>
                    <a:pt x="1890" y="381"/>
                  </a:lnTo>
                  <a:lnTo>
                    <a:pt x="1906" y="379"/>
                  </a:lnTo>
                  <a:lnTo>
                    <a:pt x="1923" y="374"/>
                  </a:lnTo>
                  <a:lnTo>
                    <a:pt x="1939" y="370"/>
                  </a:lnTo>
                  <a:lnTo>
                    <a:pt x="1956" y="366"/>
                  </a:lnTo>
                  <a:lnTo>
                    <a:pt x="1972" y="360"/>
                  </a:lnTo>
                  <a:lnTo>
                    <a:pt x="1989" y="354"/>
                  </a:lnTo>
                  <a:lnTo>
                    <a:pt x="2007" y="348"/>
                  </a:lnTo>
                  <a:lnTo>
                    <a:pt x="2024" y="343"/>
                  </a:lnTo>
                  <a:lnTo>
                    <a:pt x="2043" y="335"/>
                  </a:lnTo>
                  <a:lnTo>
                    <a:pt x="2060" y="328"/>
                  </a:lnTo>
                  <a:lnTo>
                    <a:pt x="2079" y="322"/>
                  </a:lnTo>
                  <a:lnTo>
                    <a:pt x="2096" y="315"/>
                  </a:lnTo>
                  <a:lnTo>
                    <a:pt x="2114" y="308"/>
                  </a:lnTo>
                  <a:lnTo>
                    <a:pt x="2132" y="302"/>
                  </a:lnTo>
                  <a:lnTo>
                    <a:pt x="2150" y="295"/>
                  </a:lnTo>
                  <a:lnTo>
                    <a:pt x="2169" y="289"/>
                  </a:lnTo>
                  <a:lnTo>
                    <a:pt x="2186" y="285"/>
                  </a:lnTo>
                  <a:lnTo>
                    <a:pt x="2205" y="282"/>
                  </a:lnTo>
                  <a:lnTo>
                    <a:pt x="2222" y="279"/>
                  </a:lnTo>
                  <a:lnTo>
                    <a:pt x="2240" y="275"/>
                  </a:lnTo>
                  <a:lnTo>
                    <a:pt x="2258" y="272"/>
                  </a:lnTo>
                  <a:lnTo>
                    <a:pt x="2275" y="269"/>
                  </a:lnTo>
                  <a:lnTo>
                    <a:pt x="2293" y="269"/>
                  </a:lnTo>
                  <a:lnTo>
                    <a:pt x="2310" y="266"/>
                  </a:lnTo>
                  <a:lnTo>
                    <a:pt x="2327" y="265"/>
                  </a:lnTo>
                  <a:lnTo>
                    <a:pt x="2344" y="265"/>
                  </a:lnTo>
                  <a:lnTo>
                    <a:pt x="2362" y="265"/>
                  </a:lnTo>
                  <a:lnTo>
                    <a:pt x="2379" y="265"/>
                  </a:lnTo>
                  <a:lnTo>
                    <a:pt x="2395" y="265"/>
                  </a:lnTo>
                  <a:lnTo>
                    <a:pt x="2411" y="266"/>
                  </a:lnTo>
                  <a:lnTo>
                    <a:pt x="2428" y="269"/>
                  </a:lnTo>
                  <a:lnTo>
                    <a:pt x="2442" y="269"/>
                  </a:lnTo>
                  <a:lnTo>
                    <a:pt x="2458" y="272"/>
                  </a:lnTo>
                  <a:lnTo>
                    <a:pt x="2475" y="275"/>
                  </a:lnTo>
                  <a:lnTo>
                    <a:pt x="2491" y="278"/>
                  </a:lnTo>
                  <a:lnTo>
                    <a:pt x="2505" y="281"/>
                  </a:lnTo>
                  <a:lnTo>
                    <a:pt x="2521" y="284"/>
                  </a:lnTo>
                  <a:lnTo>
                    <a:pt x="2536" y="288"/>
                  </a:lnTo>
                  <a:lnTo>
                    <a:pt x="2551" y="292"/>
                  </a:lnTo>
                  <a:lnTo>
                    <a:pt x="2564" y="295"/>
                  </a:lnTo>
                  <a:lnTo>
                    <a:pt x="2580" y="301"/>
                  </a:lnTo>
                  <a:lnTo>
                    <a:pt x="2595" y="307"/>
                  </a:lnTo>
                  <a:lnTo>
                    <a:pt x="2609" y="312"/>
                  </a:lnTo>
                  <a:lnTo>
                    <a:pt x="2622" y="318"/>
                  </a:lnTo>
                  <a:lnTo>
                    <a:pt x="2635" y="324"/>
                  </a:lnTo>
                  <a:lnTo>
                    <a:pt x="2648" y="330"/>
                  </a:lnTo>
                  <a:lnTo>
                    <a:pt x="2661" y="335"/>
                  </a:lnTo>
                  <a:lnTo>
                    <a:pt x="2674" y="343"/>
                  </a:lnTo>
                  <a:lnTo>
                    <a:pt x="2687" y="348"/>
                  </a:lnTo>
                  <a:lnTo>
                    <a:pt x="2698" y="356"/>
                  </a:lnTo>
                  <a:lnTo>
                    <a:pt x="2711" y="364"/>
                  </a:lnTo>
                  <a:lnTo>
                    <a:pt x="2723" y="371"/>
                  </a:lnTo>
                  <a:lnTo>
                    <a:pt x="2734" y="379"/>
                  </a:lnTo>
                  <a:lnTo>
                    <a:pt x="2744" y="386"/>
                  </a:lnTo>
                  <a:lnTo>
                    <a:pt x="2756" y="396"/>
                  </a:lnTo>
                  <a:lnTo>
                    <a:pt x="2766" y="403"/>
                  </a:lnTo>
                  <a:lnTo>
                    <a:pt x="2777" y="413"/>
                  </a:lnTo>
                  <a:lnTo>
                    <a:pt x="2787" y="422"/>
                  </a:lnTo>
                  <a:lnTo>
                    <a:pt x="2797" y="430"/>
                  </a:lnTo>
                  <a:lnTo>
                    <a:pt x="2804" y="439"/>
                  </a:lnTo>
                  <a:lnTo>
                    <a:pt x="2815" y="449"/>
                  </a:lnTo>
                  <a:lnTo>
                    <a:pt x="2822" y="458"/>
                  </a:lnTo>
                  <a:lnTo>
                    <a:pt x="2830" y="466"/>
                  </a:lnTo>
                  <a:lnTo>
                    <a:pt x="2838" y="477"/>
                  </a:lnTo>
                  <a:lnTo>
                    <a:pt x="2846" y="487"/>
                  </a:lnTo>
                  <a:lnTo>
                    <a:pt x="2853" y="497"/>
                  </a:lnTo>
                  <a:lnTo>
                    <a:pt x="2861" y="507"/>
                  </a:lnTo>
                  <a:lnTo>
                    <a:pt x="2868" y="515"/>
                  </a:lnTo>
                  <a:lnTo>
                    <a:pt x="2873" y="527"/>
                  </a:lnTo>
                  <a:lnTo>
                    <a:pt x="2879" y="537"/>
                  </a:lnTo>
                  <a:lnTo>
                    <a:pt x="2885" y="548"/>
                  </a:lnTo>
                  <a:lnTo>
                    <a:pt x="2889" y="559"/>
                  </a:lnTo>
                  <a:lnTo>
                    <a:pt x="2894" y="570"/>
                  </a:lnTo>
                  <a:lnTo>
                    <a:pt x="2898" y="580"/>
                  </a:lnTo>
                  <a:lnTo>
                    <a:pt x="2904" y="590"/>
                  </a:lnTo>
                  <a:lnTo>
                    <a:pt x="2907" y="600"/>
                  </a:lnTo>
                  <a:lnTo>
                    <a:pt x="2909" y="610"/>
                  </a:lnTo>
                  <a:lnTo>
                    <a:pt x="2912" y="620"/>
                  </a:lnTo>
                  <a:lnTo>
                    <a:pt x="2915" y="631"/>
                  </a:lnTo>
                  <a:lnTo>
                    <a:pt x="2918" y="641"/>
                  </a:lnTo>
                  <a:lnTo>
                    <a:pt x="2921" y="651"/>
                  </a:lnTo>
                  <a:lnTo>
                    <a:pt x="2924" y="661"/>
                  </a:lnTo>
                  <a:lnTo>
                    <a:pt x="2927" y="671"/>
                  </a:lnTo>
                  <a:lnTo>
                    <a:pt x="2928" y="679"/>
                  </a:lnTo>
                  <a:lnTo>
                    <a:pt x="2931" y="691"/>
                  </a:lnTo>
                  <a:lnTo>
                    <a:pt x="2932" y="700"/>
                  </a:lnTo>
                  <a:lnTo>
                    <a:pt x="2935" y="710"/>
                  </a:lnTo>
                  <a:lnTo>
                    <a:pt x="2937" y="718"/>
                  </a:lnTo>
                  <a:lnTo>
                    <a:pt x="2938" y="728"/>
                  </a:lnTo>
                  <a:lnTo>
                    <a:pt x="2940" y="739"/>
                  </a:lnTo>
                  <a:lnTo>
                    <a:pt x="2941" y="749"/>
                  </a:lnTo>
                  <a:lnTo>
                    <a:pt x="2941" y="757"/>
                  </a:lnTo>
                  <a:lnTo>
                    <a:pt x="2942" y="767"/>
                  </a:lnTo>
                  <a:lnTo>
                    <a:pt x="2944" y="776"/>
                  </a:lnTo>
                  <a:lnTo>
                    <a:pt x="2944" y="786"/>
                  </a:lnTo>
                  <a:lnTo>
                    <a:pt x="2944" y="795"/>
                  </a:lnTo>
                  <a:lnTo>
                    <a:pt x="2944" y="805"/>
                  </a:lnTo>
                  <a:lnTo>
                    <a:pt x="2944" y="813"/>
                  </a:lnTo>
                  <a:lnTo>
                    <a:pt x="2944" y="823"/>
                  </a:lnTo>
                  <a:lnTo>
                    <a:pt x="2944" y="834"/>
                  </a:lnTo>
                  <a:lnTo>
                    <a:pt x="2944" y="844"/>
                  </a:lnTo>
                  <a:lnTo>
                    <a:pt x="2942" y="854"/>
                  </a:lnTo>
                  <a:lnTo>
                    <a:pt x="2942" y="864"/>
                  </a:lnTo>
                  <a:lnTo>
                    <a:pt x="2941" y="872"/>
                  </a:lnTo>
                  <a:lnTo>
                    <a:pt x="2941" y="882"/>
                  </a:lnTo>
                  <a:lnTo>
                    <a:pt x="2940" y="893"/>
                  </a:lnTo>
                  <a:lnTo>
                    <a:pt x="2938" y="904"/>
                  </a:lnTo>
                  <a:lnTo>
                    <a:pt x="2937" y="913"/>
                  </a:lnTo>
                  <a:lnTo>
                    <a:pt x="2934" y="923"/>
                  </a:lnTo>
                  <a:lnTo>
                    <a:pt x="2932" y="933"/>
                  </a:lnTo>
                  <a:lnTo>
                    <a:pt x="2931" y="944"/>
                  </a:lnTo>
                  <a:lnTo>
                    <a:pt x="2928" y="954"/>
                  </a:lnTo>
                  <a:lnTo>
                    <a:pt x="2925" y="965"/>
                  </a:lnTo>
                  <a:lnTo>
                    <a:pt x="2922" y="975"/>
                  </a:lnTo>
                  <a:lnTo>
                    <a:pt x="2921" y="988"/>
                  </a:lnTo>
                  <a:lnTo>
                    <a:pt x="2917" y="998"/>
                  </a:lnTo>
                  <a:lnTo>
                    <a:pt x="2914" y="1008"/>
                  </a:lnTo>
                  <a:lnTo>
                    <a:pt x="2909" y="1019"/>
                  </a:lnTo>
                  <a:lnTo>
                    <a:pt x="2907" y="1031"/>
                  </a:lnTo>
                  <a:lnTo>
                    <a:pt x="2902" y="1042"/>
                  </a:lnTo>
                  <a:lnTo>
                    <a:pt x="2898" y="1055"/>
                  </a:lnTo>
                  <a:lnTo>
                    <a:pt x="2894" y="1067"/>
                  </a:lnTo>
                  <a:lnTo>
                    <a:pt x="2891" y="1080"/>
                  </a:lnTo>
                  <a:lnTo>
                    <a:pt x="2885" y="1091"/>
                  </a:lnTo>
                  <a:lnTo>
                    <a:pt x="2879" y="1104"/>
                  </a:lnTo>
                  <a:lnTo>
                    <a:pt x="2875" y="1116"/>
                  </a:lnTo>
                  <a:lnTo>
                    <a:pt x="2869" y="1129"/>
                  </a:lnTo>
                  <a:lnTo>
                    <a:pt x="2863" y="1142"/>
                  </a:lnTo>
                  <a:lnTo>
                    <a:pt x="2858" y="1156"/>
                  </a:lnTo>
                  <a:lnTo>
                    <a:pt x="2850" y="1169"/>
                  </a:lnTo>
                  <a:lnTo>
                    <a:pt x="2846" y="1183"/>
                  </a:lnTo>
                  <a:lnTo>
                    <a:pt x="2839" y="1196"/>
                  </a:lnTo>
                  <a:lnTo>
                    <a:pt x="2833" y="1211"/>
                  </a:lnTo>
                  <a:lnTo>
                    <a:pt x="2826" y="1225"/>
                  </a:lnTo>
                  <a:lnTo>
                    <a:pt x="2820" y="1241"/>
                  </a:lnTo>
                  <a:lnTo>
                    <a:pt x="2812" y="1255"/>
                  </a:lnTo>
                  <a:lnTo>
                    <a:pt x="2804" y="1271"/>
                  </a:lnTo>
                  <a:lnTo>
                    <a:pt x="2797" y="1286"/>
                  </a:lnTo>
                  <a:lnTo>
                    <a:pt x="2792" y="1303"/>
                  </a:lnTo>
                  <a:lnTo>
                    <a:pt x="2781" y="1319"/>
                  </a:lnTo>
                  <a:lnTo>
                    <a:pt x="2774" y="1333"/>
                  </a:lnTo>
                  <a:lnTo>
                    <a:pt x="2767" y="1349"/>
                  </a:lnTo>
                  <a:lnTo>
                    <a:pt x="2761" y="1365"/>
                  </a:lnTo>
                  <a:lnTo>
                    <a:pt x="2753" y="1379"/>
                  </a:lnTo>
                  <a:lnTo>
                    <a:pt x="2747" y="1394"/>
                  </a:lnTo>
                  <a:lnTo>
                    <a:pt x="2741" y="1408"/>
                  </a:lnTo>
                  <a:lnTo>
                    <a:pt x="2735" y="1422"/>
                  </a:lnTo>
                  <a:lnTo>
                    <a:pt x="2728" y="1437"/>
                  </a:lnTo>
                  <a:lnTo>
                    <a:pt x="2723" y="1450"/>
                  </a:lnTo>
                  <a:lnTo>
                    <a:pt x="2718" y="1463"/>
                  </a:lnTo>
                  <a:lnTo>
                    <a:pt x="2714" y="1477"/>
                  </a:lnTo>
                  <a:lnTo>
                    <a:pt x="2708" y="1490"/>
                  </a:lnTo>
                  <a:lnTo>
                    <a:pt x="2705" y="1503"/>
                  </a:lnTo>
                  <a:lnTo>
                    <a:pt x="2701" y="1516"/>
                  </a:lnTo>
                  <a:lnTo>
                    <a:pt x="2698" y="1530"/>
                  </a:lnTo>
                  <a:lnTo>
                    <a:pt x="2694" y="1543"/>
                  </a:lnTo>
                  <a:lnTo>
                    <a:pt x="2689" y="1556"/>
                  </a:lnTo>
                  <a:lnTo>
                    <a:pt x="2687" y="1568"/>
                  </a:lnTo>
                  <a:lnTo>
                    <a:pt x="2685" y="1581"/>
                  </a:lnTo>
                  <a:lnTo>
                    <a:pt x="2681" y="1594"/>
                  </a:lnTo>
                  <a:lnTo>
                    <a:pt x="2679" y="1605"/>
                  </a:lnTo>
                  <a:lnTo>
                    <a:pt x="2678" y="1617"/>
                  </a:lnTo>
                  <a:lnTo>
                    <a:pt x="2677" y="1630"/>
                  </a:lnTo>
                  <a:lnTo>
                    <a:pt x="2675" y="1641"/>
                  </a:lnTo>
                  <a:lnTo>
                    <a:pt x="2674" y="1654"/>
                  </a:lnTo>
                  <a:lnTo>
                    <a:pt x="2672" y="1666"/>
                  </a:lnTo>
                  <a:lnTo>
                    <a:pt x="2672" y="1677"/>
                  </a:lnTo>
                  <a:lnTo>
                    <a:pt x="2672" y="1689"/>
                  </a:lnTo>
                  <a:lnTo>
                    <a:pt x="2672" y="1700"/>
                  </a:lnTo>
                  <a:lnTo>
                    <a:pt x="2672" y="1713"/>
                  </a:lnTo>
                  <a:lnTo>
                    <a:pt x="2674" y="1725"/>
                  </a:lnTo>
                  <a:lnTo>
                    <a:pt x="2674" y="1736"/>
                  </a:lnTo>
                  <a:lnTo>
                    <a:pt x="2675" y="1748"/>
                  </a:lnTo>
                  <a:lnTo>
                    <a:pt x="2675" y="1758"/>
                  </a:lnTo>
                  <a:lnTo>
                    <a:pt x="2678" y="1771"/>
                  </a:lnTo>
                  <a:lnTo>
                    <a:pt x="2679" y="1781"/>
                  </a:lnTo>
                  <a:lnTo>
                    <a:pt x="2682" y="1792"/>
                  </a:lnTo>
                  <a:lnTo>
                    <a:pt x="2685" y="1804"/>
                  </a:lnTo>
                  <a:lnTo>
                    <a:pt x="2688" y="1815"/>
                  </a:lnTo>
                  <a:lnTo>
                    <a:pt x="2691" y="1827"/>
                  </a:lnTo>
                  <a:lnTo>
                    <a:pt x="2695" y="1837"/>
                  </a:lnTo>
                  <a:lnTo>
                    <a:pt x="2698" y="1848"/>
                  </a:lnTo>
                  <a:lnTo>
                    <a:pt x="2702" y="1861"/>
                  </a:lnTo>
                  <a:lnTo>
                    <a:pt x="2707" y="1871"/>
                  </a:lnTo>
                  <a:lnTo>
                    <a:pt x="2711" y="1884"/>
                  </a:lnTo>
                  <a:lnTo>
                    <a:pt x="2717" y="1896"/>
                  </a:lnTo>
                  <a:lnTo>
                    <a:pt x="2723" y="1907"/>
                  </a:lnTo>
                  <a:lnTo>
                    <a:pt x="2728" y="1919"/>
                  </a:lnTo>
                  <a:lnTo>
                    <a:pt x="2734" y="1930"/>
                  </a:lnTo>
                  <a:lnTo>
                    <a:pt x="2740" y="1942"/>
                  </a:lnTo>
                  <a:lnTo>
                    <a:pt x="2746" y="1955"/>
                  </a:lnTo>
                  <a:lnTo>
                    <a:pt x="2751" y="1966"/>
                  </a:lnTo>
                  <a:lnTo>
                    <a:pt x="2760" y="1978"/>
                  </a:lnTo>
                  <a:lnTo>
                    <a:pt x="2767" y="1991"/>
                  </a:lnTo>
                  <a:lnTo>
                    <a:pt x="2776" y="2004"/>
                  </a:lnTo>
                  <a:lnTo>
                    <a:pt x="2783" y="2015"/>
                  </a:lnTo>
                  <a:lnTo>
                    <a:pt x="2792" y="2028"/>
                  </a:lnTo>
                  <a:lnTo>
                    <a:pt x="2802" y="2041"/>
                  </a:lnTo>
                  <a:lnTo>
                    <a:pt x="2810" y="2054"/>
                  </a:lnTo>
                  <a:lnTo>
                    <a:pt x="2819" y="2067"/>
                  </a:lnTo>
                  <a:lnTo>
                    <a:pt x="2829" y="2082"/>
                  </a:lnTo>
                  <a:lnTo>
                    <a:pt x="2839" y="2095"/>
                  </a:lnTo>
                  <a:lnTo>
                    <a:pt x="2850" y="2109"/>
                  </a:lnTo>
                  <a:lnTo>
                    <a:pt x="2855" y="2115"/>
                  </a:lnTo>
                  <a:lnTo>
                    <a:pt x="2861" y="2123"/>
                  </a:lnTo>
                  <a:lnTo>
                    <a:pt x="2868" y="2132"/>
                  </a:lnTo>
                  <a:lnTo>
                    <a:pt x="2873" y="2141"/>
                  </a:lnTo>
                  <a:lnTo>
                    <a:pt x="2878" y="2149"/>
                  </a:lnTo>
                  <a:lnTo>
                    <a:pt x="2885" y="2156"/>
                  </a:lnTo>
                  <a:lnTo>
                    <a:pt x="2889" y="2165"/>
                  </a:lnTo>
                  <a:lnTo>
                    <a:pt x="2895" y="2174"/>
                  </a:lnTo>
                  <a:lnTo>
                    <a:pt x="2899" y="2182"/>
                  </a:lnTo>
                  <a:lnTo>
                    <a:pt x="2905" y="2191"/>
                  </a:lnTo>
                  <a:lnTo>
                    <a:pt x="2909" y="2200"/>
                  </a:lnTo>
                  <a:lnTo>
                    <a:pt x="2915" y="2208"/>
                  </a:lnTo>
                  <a:lnTo>
                    <a:pt x="2919" y="2217"/>
                  </a:lnTo>
                  <a:lnTo>
                    <a:pt x="2924" y="2226"/>
                  </a:lnTo>
                  <a:lnTo>
                    <a:pt x="2930" y="2236"/>
                  </a:lnTo>
                  <a:lnTo>
                    <a:pt x="2934" y="2244"/>
                  </a:lnTo>
                  <a:lnTo>
                    <a:pt x="2938" y="2253"/>
                  </a:lnTo>
                  <a:lnTo>
                    <a:pt x="2941" y="2262"/>
                  </a:lnTo>
                  <a:lnTo>
                    <a:pt x="2945" y="2270"/>
                  </a:lnTo>
                  <a:lnTo>
                    <a:pt x="2950" y="2279"/>
                  </a:lnTo>
                  <a:lnTo>
                    <a:pt x="2953" y="2289"/>
                  </a:lnTo>
                  <a:lnTo>
                    <a:pt x="2957" y="2298"/>
                  </a:lnTo>
                  <a:lnTo>
                    <a:pt x="2961" y="2306"/>
                  </a:lnTo>
                  <a:lnTo>
                    <a:pt x="2964" y="2316"/>
                  </a:lnTo>
                  <a:lnTo>
                    <a:pt x="2968" y="2326"/>
                  </a:lnTo>
                  <a:lnTo>
                    <a:pt x="2971" y="2335"/>
                  </a:lnTo>
                  <a:lnTo>
                    <a:pt x="2974" y="2344"/>
                  </a:lnTo>
                  <a:lnTo>
                    <a:pt x="2977" y="2354"/>
                  </a:lnTo>
                  <a:lnTo>
                    <a:pt x="2980" y="2362"/>
                  </a:lnTo>
                  <a:lnTo>
                    <a:pt x="2983" y="2372"/>
                  </a:lnTo>
                  <a:lnTo>
                    <a:pt x="2986" y="2383"/>
                  </a:lnTo>
                  <a:lnTo>
                    <a:pt x="2988" y="2393"/>
                  </a:lnTo>
                  <a:lnTo>
                    <a:pt x="2991" y="2401"/>
                  </a:lnTo>
                  <a:lnTo>
                    <a:pt x="2993" y="2410"/>
                  </a:lnTo>
                  <a:lnTo>
                    <a:pt x="2994" y="2420"/>
                  </a:lnTo>
                  <a:lnTo>
                    <a:pt x="2997" y="2430"/>
                  </a:lnTo>
                  <a:lnTo>
                    <a:pt x="2999" y="2439"/>
                  </a:lnTo>
                  <a:lnTo>
                    <a:pt x="3000" y="2449"/>
                  </a:lnTo>
                  <a:lnTo>
                    <a:pt x="3003" y="2457"/>
                  </a:lnTo>
                  <a:lnTo>
                    <a:pt x="3004" y="2467"/>
                  </a:lnTo>
                  <a:lnTo>
                    <a:pt x="3006" y="2478"/>
                  </a:lnTo>
                  <a:lnTo>
                    <a:pt x="3007" y="2486"/>
                  </a:lnTo>
                  <a:lnTo>
                    <a:pt x="3007" y="2495"/>
                  </a:lnTo>
                  <a:lnTo>
                    <a:pt x="3010" y="2505"/>
                  </a:lnTo>
                  <a:lnTo>
                    <a:pt x="3011" y="2514"/>
                  </a:lnTo>
                  <a:lnTo>
                    <a:pt x="3011" y="2524"/>
                  </a:lnTo>
                  <a:lnTo>
                    <a:pt x="3013" y="2534"/>
                  </a:lnTo>
                  <a:lnTo>
                    <a:pt x="3014" y="2544"/>
                  </a:lnTo>
                  <a:lnTo>
                    <a:pt x="3014" y="2554"/>
                  </a:lnTo>
                  <a:lnTo>
                    <a:pt x="3016" y="2562"/>
                  </a:lnTo>
                  <a:lnTo>
                    <a:pt x="3016" y="2571"/>
                  </a:lnTo>
                  <a:lnTo>
                    <a:pt x="3017" y="2581"/>
                  </a:lnTo>
                  <a:lnTo>
                    <a:pt x="3017" y="2590"/>
                  </a:lnTo>
                  <a:lnTo>
                    <a:pt x="3017" y="2600"/>
                  </a:lnTo>
                  <a:lnTo>
                    <a:pt x="3017" y="2609"/>
                  </a:lnTo>
                  <a:lnTo>
                    <a:pt x="3017" y="2619"/>
                  </a:lnTo>
                  <a:lnTo>
                    <a:pt x="3017" y="2627"/>
                  </a:lnTo>
                  <a:lnTo>
                    <a:pt x="3017" y="2637"/>
                  </a:lnTo>
                  <a:lnTo>
                    <a:pt x="3017" y="2646"/>
                  </a:lnTo>
                  <a:lnTo>
                    <a:pt x="3017" y="2656"/>
                  </a:lnTo>
                  <a:lnTo>
                    <a:pt x="3016" y="2665"/>
                  </a:lnTo>
                  <a:lnTo>
                    <a:pt x="3016" y="2675"/>
                  </a:lnTo>
                  <a:lnTo>
                    <a:pt x="3014" y="2685"/>
                  </a:lnTo>
                  <a:lnTo>
                    <a:pt x="3014" y="2693"/>
                  </a:lnTo>
                  <a:lnTo>
                    <a:pt x="3014" y="2699"/>
                  </a:lnTo>
                  <a:lnTo>
                    <a:pt x="3013" y="2705"/>
                  </a:lnTo>
                  <a:lnTo>
                    <a:pt x="3011" y="2711"/>
                  </a:lnTo>
                  <a:lnTo>
                    <a:pt x="3011" y="2718"/>
                  </a:lnTo>
                  <a:lnTo>
                    <a:pt x="3011" y="2724"/>
                  </a:lnTo>
                  <a:lnTo>
                    <a:pt x="3010" y="2729"/>
                  </a:lnTo>
                  <a:lnTo>
                    <a:pt x="3009" y="2735"/>
                  </a:lnTo>
                  <a:lnTo>
                    <a:pt x="3009" y="2741"/>
                  </a:lnTo>
                  <a:lnTo>
                    <a:pt x="3007" y="2748"/>
                  </a:lnTo>
                  <a:lnTo>
                    <a:pt x="3006" y="2754"/>
                  </a:lnTo>
                  <a:lnTo>
                    <a:pt x="3004" y="2760"/>
                  </a:lnTo>
                  <a:lnTo>
                    <a:pt x="3004" y="2765"/>
                  </a:lnTo>
                  <a:lnTo>
                    <a:pt x="3001" y="2771"/>
                  </a:lnTo>
                  <a:lnTo>
                    <a:pt x="3001" y="2778"/>
                  </a:lnTo>
                  <a:lnTo>
                    <a:pt x="3000" y="2784"/>
                  </a:lnTo>
                  <a:lnTo>
                    <a:pt x="3000" y="2790"/>
                  </a:lnTo>
                  <a:lnTo>
                    <a:pt x="2997" y="2794"/>
                  </a:lnTo>
                  <a:lnTo>
                    <a:pt x="2997" y="2801"/>
                  </a:lnTo>
                  <a:lnTo>
                    <a:pt x="2994" y="2806"/>
                  </a:lnTo>
                  <a:lnTo>
                    <a:pt x="2994" y="2811"/>
                  </a:lnTo>
                  <a:lnTo>
                    <a:pt x="2991" y="2817"/>
                  </a:lnTo>
                  <a:lnTo>
                    <a:pt x="2991" y="2823"/>
                  </a:lnTo>
                  <a:lnTo>
                    <a:pt x="2990" y="2827"/>
                  </a:lnTo>
                  <a:lnTo>
                    <a:pt x="2988" y="2835"/>
                  </a:lnTo>
                  <a:lnTo>
                    <a:pt x="2986" y="2839"/>
                  </a:lnTo>
                  <a:lnTo>
                    <a:pt x="2984" y="2845"/>
                  </a:lnTo>
                  <a:lnTo>
                    <a:pt x="2983" y="2850"/>
                  </a:lnTo>
                  <a:lnTo>
                    <a:pt x="2981" y="2856"/>
                  </a:lnTo>
                  <a:lnTo>
                    <a:pt x="2978" y="2860"/>
                  </a:lnTo>
                  <a:lnTo>
                    <a:pt x="2977" y="2868"/>
                  </a:lnTo>
                  <a:lnTo>
                    <a:pt x="2976" y="2873"/>
                  </a:lnTo>
                  <a:lnTo>
                    <a:pt x="2974" y="2879"/>
                  </a:lnTo>
                  <a:lnTo>
                    <a:pt x="2970" y="2889"/>
                  </a:lnTo>
                  <a:lnTo>
                    <a:pt x="2965" y="2899"/>
                  </a:lnTo>
                  <a:lnTo>
                    <a:pt x="2961" y="2909"/>
                  </a:lnTo>
                  <a:lnTo>
                    <a:pt x="2957" y="2919"/>
                  </a:lnTo>
                  <a:lnTo>
                    <a:pt x="2953" y="2928"/>
                  </a:lnTo>
                  <a:lnTo>
                    <a:pt x="2948" y="2938"/>
                  </a:lnTo>
                  <a:lnTo>
                    <a:pt x="2942" y="2948"/>
                  </a:lnTo>
                  <a:lnTo>
                    <a:pt x="2938" y="2958"/>
                  </a:lnTo>
                  <a:lnTo>
                    <a:pt x="2932" y="2968"/>
                  </a:lnTo>
                  <a:lnTo>
                    <a:pt x="2928" y="2977"/>
                  </a:lnTo>
                  <a:lnTo>
                    <a:pt x="2924" y="2981"/>
                  </a:lnTo>
                  <a:lnTo>
                    <a:pt x="2921" y="2986"/>
                  </a:lnTo>
                  <a:lnTo>
                    <a:pt x="2918" y="2991"/>
                  </a:lnTo>
                  <a:lnTo>
                    <a:pt x="2917" y="2996"/>
                  </a:lnTo>
                  <a:lnTo>
                    <a:pt x="2911" y="3004"/>
                  </a:lnTo>
                  <a:lnTo>
                    <a:pt x="2905" y="3013"/>
                  </a:lnTo>
                  <a:lnTo>
                    <a:pt x="2898" y="3022"/>
                  </a:lnTo>
                  <a:lnTo>
                    <a:pt x="2894" y="3030"/>
                  </a:lnTo>
                  <a:lnTo>
                    <a:pt x="2888" y="3036"/>
                  </a:lnTo>
                  <a:lnTo>
                    <a:pt x="2881" y="3042"/>
                  </a:lnTo>
                  <a:lnTo>
                    <a:pt x="2876" y="3049"/>
                  </a:lnTo>
                  <a:lnTo>
                    <a:pt x="2871" y="3056"/>
                  </a:lnTo>
                  <a:lnTo>
                    <a:pt x="2865" y="3062"/>
                  </a:lnTo>
                  <a:lnTo>
                    <a:pt x="2859" y="3068"/>
                  </a:lnTo>
                  <a:lnTo>
                    <a:pt x="2855" y="3074"/>
                  </a:lnTo>
                  <a:lnTo>
                    <a:pt x="2849" y="3079"/>
                  </a:lnTo>
                  <a:lnTo>
                    <a:pt x="2843" y="3085"/>
                  </a:lnTo>
                  <a:lnTo>
                    <a:pt x="2838" y="3091"/>
                  </a:lnTo>
                  <a:lnTo>
                    <a:pt x="2830" y="3095"/>
                  </a:lnTo>
                  <a:lnTo>
                    <a:pt x="2826" y="3102"/>
                  </a:lnTo>
                  <a:lnTo>
                    <a:pt x="2820" y="3107"/>
                  </a:lnTo>
                  <a:lnTo>
                    <a:pt x="2815" y="3112"/>
                  </a:lnTo>
                  <a:lnTo>
                    <a:pt x="2809" y="3118"/>
                  </a:lnTo>
                  <a:lnTo>
                    <a:pt x="2804" y="3124"/>
                  </a:lnTo>
                  <a:lnTo>
                    <a:pt x="2797" y="3128"/>
                  </a:lnTo>
                  <a:lnTo>
                    <a:pt x="2792" y="3133"/>
                  </a:lnTo>
                  <a:lnTo>
                    <a:pt x="2786" y="3138"/>
                  </a:lnTo>
                  <a:lnTo>
                    <a:pt x="2780" y="3143"/>
                  </a:lnTo>
                  <a:lnTo>
                    <a:pt x="2774" y="3147"/>
                  </a:lnTo>
                  <a:lnTo>
                    <a:pt x="2767" y="3153"/>
                  </a:lnTo>
                  <a:lnTo>
                    <a:pt x="2761" y="3157"/>
                  </a:lnTo>
                  <a:lnTo>
                    <a:pt x="2756" y="3163"/>
                  </a:lnTo>
                  <a:lnTo>
                    <a:pt x="2748" y="3166"/>
                  </a:lnTo>
                  <a:lnTo>
                    <a:pt x="2743" y="3170"/>
                  </a:lnTo>
                  <a:lnTo>
                    <a:pt x="2737" y="3173"/>
                  </a:lnTo>
                  <a:lnTo>
                    <a:pt x="2731" y="3179"/>
                  </a:lnTo>
                  <a:lnTo>
                    <a:pt x="2724" y="3181"/>
                  </a:lnTo>
                  <a:lnTo>
                    <a:pt x="2718" y="3186"/>
                  </a:lnTo>
                  <a:lnTo>
                    <a:pt x="2712" y="3189"/>
                  </a:lnTo>
                  <a:lnTo>
                    <a:pt x="2707" y="3194"/>
                  </a:lnTo>
                  <a:lnTo>
                    <a:pt x="2700" y="3197"/>
                  </a:lnTo>
                  <a:lnTo>
                    <a:pt x="2692" y="3200"/>
                  </a:lnTo>
                  <a:lnTo>
                    <a:pt x="2685" y="3203"/>
                  </a:lnTo>
                  <a:lnTo>
                    <a:pt x="2679" y="3207"/>
                  </a:lnTo>
                  <a:lnTo>
                    <a:pt x="2672" y="3210"/>
                  </a:lnTo>
                  <a:lnTo>
                    <a:pt x="2665" y="3213"/>
                  </a:lnTo>
                  <a:lnTo>
                    <a:pt x="2658" y="3216"/>
                  </a:lnTo>
                  <a:lnTo>
                    <a:pt x="2652" y="3219"/>
                  </a:lnTo>
                  <a:lnTo>
                    <a:pt x="2645" y="3222"/>
                  </a:lnTo>
                  <a:lnTo>
                    <a:pt x="2638" y="3225"/>
                  </a:lnTo>
                  <a:lnTo>
                    <a:pt x="2631" y="3226"/>
                  </a:lnTo>
                  <a:lnTo>
                    <a:pt x="2625" y="3229"/>
                  </a:lnTo>
                  <a:lnTo>
                    <a:pt x="2616" y="3232"/>
                  </a:lnTo>
                  <a:lnTo>
                    <a:pt x="2610" y="3233"/>
                  </a:lnTo>
                  <a:lnTo>
                    <a:pt x="2602" y="3236"/>
                  </a:lnTo>
                  <a:lnTo>
                    <a:pt x="2596" y="3239"/>
                  </a:lnTo>
                  <a:lnTo>
                    <a:pt x="2589" y="3239"/>
                  </a:lnTo>
                  <a:lnTo>
                    <a:pt x="2582" y="3242"/>
                  </a:lnTo>
                  <a:lnTo>
                    <a:pt x="2573" y="3243"/>
                  </a:lnTo>
                  <a:lnTo>
                    <a:pt x="2566" y="3246"/>
                  </a:lnTo>
                  <a:lnTo>
                    <a:pt x="2559" y="3246"/>
                  </a:lnTo>
                  <a:lnTo>
                    <a:pt x="2551" y="3249"/>
                  </a:lnTo>
                  <a:lnTo>
                    <a:pt x="2544" y="3249"/>
                  </a:lnTo>
                  <a:lnTo>
                    <a:pt x="2537" y="3252"/>
                  </a:lnTo>
                  <a:lnTo>
                    <a:pt x="2528" y="3252"/>
                  </a:lnTo>
                  <a:lnTo>
                    <a:pt x="2521" y="3253"/>
                  </a:lnTo>
                  <a:lnTo>
                    <a:pt x="2513" y="3253"/>
                  </a:lnTo>
                  <a:lnTo>
                    <a:pt x="2505" y="3256"/>
                  </a:lnTo>
                  <a:lnTo>
                    <a:pt x="2498" y="3256"/>
                  </a:lnTo>
                  <a:lnTo>
                    <a:pt x="2490" y="3256"/>
                  </a:lnTo>
                  <a:lnTo>
                    <a:pt x="2482" y="3258"/>
                  </a:lnTo>
                  <a:lnTo>
                    <a:pt x="2475" y="3259"/>
                  </a:lnTo>
                  <a:lnTo>
                    <a:pt x="2465" y="3259"/>
                  </a:lnTo>
                  <a:lnTo>
                    <a:pt x="2458" y="3259"/>
                  </a:lnTo>
                  <a:lnTo>
                    <a:pt x="2448" y="3259"/>
                  </a:lnTo>
                  <a:lnTo>
                    <a:pt x="2441" y="3259"/>
                  </a:lnTo>
                  <a:lnTo>
                    <a:pt x="2432" y="3259"/>
                  </a:lnTo>
                  <a:lnTo>
                    <a:pt x="2424" y="3259"/>
                  </a:lnTo>
                  <a:lnTo>
                    <a:pt x="2415" y="3259"/>
                  </a:lnTo>
                  <a:lnTo>
                    <a:pt x="2408" y="3259"/>
                  </a:lnTo>
                  <a:lnTo>
                    <a:pt x="2399" y="3258"/>
                  </a:lnTo>
                  <a:lnTo>
                    <a:pt x="2390" y="3256"/>
                  </a:lnTo>
                  <a:lnTo>
                    <a:pt x="2382" y="3256"/>
                  </a:lnTo>
                  <a:lnTo>
                    <a:pt x="2373" y="3256"/>
                  </a:lnTo>
                  <a:lnTo>
                    <a:pt x="2365" y="3255"/>
                  </a:lnTo>
                  <a:lnTo>
                    <a:pt x="2356" y="3253"/>
                  </a:lnTo>
                  <a:lnTo>
                    <a:pt x="2346" y="3252"/>
                  </a:lnTo>
                  <a:lnTo>
                    <a:pt x="2339" y="3252"/>
                  </a:lnTo>
                  <a:lnTo>
                    <a:pt x="2329" y="3251"/>
                  </a:lnTo>
                  <a:lnTo>
                    <a:pt x="2319" y="3249"/>
                  </a:lnTo>
                  <a:lnTo>
                    <a:pt x="2310" y="3248"/>
                  </a:lnTo>
                  <a:lnTo>
                    <a:pt x="2301" y="3246"/>
                  </a:lnTo>
                  <a:lnTo>
                    <a:pt x="2291" y="3245"/>
                  </a:lnTo>
                  <a:lnTo>
                    <a:pt x="2283" y="3243"/>
                  </a:lnTo>
                  <a:lnTo>
                    <a:pt x="2273" y="3240"/>
                  </a:lnTo>
                  <a:lnTo>
                    <a:pt x="2263" y="3239"/>
                  </a:lnTo>
                  <a:lnTo>
                    <a:pt x="2252" y="3236"/>
                  </a:lnTo>
                  <a:lnTo>
                    <a:pt x="2242" y="3235"/>
                  </a:lnTo>
                  <a:lnTo>
                    <a:pt x="2232" y="3232"/>
                  </a:lnTo>
                  <a:lnTo>
                    <a:pt x="2224" y="3230"/>
                  </a:lnTo>
                  <a:lnTo>
                    <a:pt x="2214" y="3228"/>
                  </a:lnTo>
                  <a:lnTo>
                    <a:pt x="2204" y="3226"/>
                  </a:lnTo>
                  <a:lnTo>
                    <a:pt x="2194" y="3223"/>
                  </a:lnTo>
                  <a:lnTo>
                    <a:pt x="2185" y="3222"/>
                  </a:lnTo>
                  <a:lnTo>
                    <a:pt x="2168" y="3216"/>
                  </a:lnTo>
                  <a:lnTo>
                    <a:pt x="2152" y="3213"/>
                  </a:lnTo>
                  <a:lnTo>
                    <a:pt x="2136" y="3207"/>
                  </a:lnTo>
                  <a:lnTo>
                    <a:pt x="2120" y="3203"/>
                  </a:lnTo>
                  <a:lnTo>
                    <a:pt x="2103" y="3199"/>
                  </a:lnTo>
                  <a:lnTo>
                    <a:pt x="2087" y="3194"/>
                  </a:lnTo>
                  <a:lnTo>
                    <a:pt x="2071" y="3189"/>
                  </a:lnTo>
                  <a:lnTo>
                    <a:pt x="2056" y="3186"/>
                  </a:lnTo>
                  <a:lnTo>
                    <a:pt x="2038" y="3179"/>
                  </a:lnTo>
                  <a:lnTo>
                    <a:pt x="2022" y="3176"/>
                  </a:lnTo>
                  <a:lnTo>
                    <a:pt x="2005" y="3170"/>
                  </a:lnTo>
                  <a:lnTo>
                    <a:pt x="1989" y="3166"/>
                  </a:lnTo>
                  <a:lnTo>
                    <a:pt x="1971" y="3161"/>
                  </a:lnTo>
                  <a:lnTo>
                    <a:pt x="1955" y="3157"/>
                  </a:lnTo>
                  <a:lnTo>
                    <a:pt x="1936" y="3153"/>
                  </a:lnTo>
                  <a:lnTo>
                    <a:pt x="1920" y="3150"/>
                  </a:lnTo>
                  <a:lnTo>
                    <a:pt x="1903" y="3144"/>
                  </a:lnTo>
                  <a:lnTo>
                    <a:pt x="1884" y="3140"/>
                  </a:lnTo>
                  <a:lnTo>
                    <a:pt x="1866" y="3135"/>
                  </a:lnTo>
                  <a:lnTo>
                    <a:pt x="1850" y="3131"/>
                  </a:lnTo>
                  <a:lnTo>
                    <a:pt x="1831" y="3127"/>
                  </a:lnTo>
                  <a:lnTo>
                    <a:pt x="1813" y="3122"/>
                  </a:lnTo>
                  <a:lnTo>
                    <a:pt x="1795" y="3118"/>
                  </a:lnTo>
                  <a:lnTo>
                    <a:pt x="1778" y="3115"/>
                  </a:lnTo>
                  <a:lnTo>
                    <a:pt x="1759" y="3112"/>
                  </a:lnTo>
                  <a:lnTo>
                    <a:pt x="1741" y="3109"/>
                  </a:lnTo>
                  <a:lnTo>
                    <a:pt x="1723" y="3105"/>
                  </a:lnTo>
                  <a:lnTo>
                    <a:pt x="1705" y="3102"/>
                  </a:lnTo>
                  <a:lnTo>
                    <a:pt x="1686" y="3099"/>
                  </a:lnTo>
                  <a:lnTo>
                    <a:pt x="1667" y="3095"/>
                  </a:lnTo>
                  <a:lnTo>
                    <a:pt x="1649" y="3094"/>
                  </a:lnTo>
                  <a:lnTo>
                    <a:pt x="1630" y="3092"/>
                  </a:lnTo>
                  <a:lnTo>
                    <a:pt x="1610" y="3089"/>
                  </a:lnTo>
                  <a:lnTo>
                    <a:pt x="1593" y="3085"/>
                  </a:lnTo>
                  <a:lnTo>
                    <a:pt x="1572" y="3084"/>
                  </a:lnTo>
                  <a:lnTo>
                    <a:pt x="1554" y="3082"/>
                  </a:lnTo>
                  <a:lnTo>
                    <a:pt x="1534" y="3081"/>
                  </a:lnTo>
                  <a:lnTo>
                    <a:pt x="1515" y="3079"/>
                  </a:lnTo>
                  <a:lnTo>
                    <a:pt x="1496" y="3079"/>
                  </a:lnTo>
                  <a:lnTo>
                    <a:pt x="1478" y="3079"/>
                  </a:lnTo>
                  <a:lnTo>
                    <a:pt x="1457" y="3078"/>
                  </a:lnTo>
                  <a:lnTo>
                    <a:pt x="1437" y="3076"/>
                  </a:lnTo>
                  <a:lnTo>
                    <a:pt x="1417" y="3076"/>
                  </a:lnTo>
                  <a:lnTo>
                    <a:pt x="1399" y="3078"/>
                  </a:lnTo>
                  <a:lnTo>
                    <a:pt x="1378" y="3078"/>
                  </a:lnTo>
                  <a:lnTo>
                    <a:pt x="1360" y="3079"/>
                  </a:lnTo>
                  <a:lnTo>
                    <a:pt x="1341" y="3079"/>
                  </a:lnTo>
                  <a:lnTo>
                    <a:pt x="1321" y="3082"/>
                  </a:lnTo>
                  <a:lnTo>
                    <a:pt x="1301" y="3084"/>
                  </a:lnTo>
                  <a:lnTo>
                    <a:pt x="1281" y="3085"/>
                  </a:lnTo>
                  <a:lnTo>
                    <a:pt x="1261" y="3089"/>
                  </a:lnTo>
                  <a:lnTo>
                    <a:pt x="1240" y="3092"/>
                  </a:lnTo>
                  <a:lnTo>
                    <a:pt x="1220" y="3095"/>
                  </a:lnTo>
                  <a:lnTo>
                    <a:pt x="1202" y="3098"/>
                  </a:lnTo>
                  <a:lnTo>
                    <a:pt x="1181" y="3102"/>
                  </a:lnTo>
                  <a:lnTo>
                    <a:pt x="1161" y="3107"/>
                  </a:lnTo>
                  <a:lnTo>
                    <a:pt x="1141" y="3111"/>
                  </a:lnTo>
                  <a:lnTo>
                    <a:pt x="1121" y="3115"/>
                  </a:lnTo>
                  <a:lnTo>
                    <a:pt x="1101" y="3122"/>
                  </a:lnTo>
                  <a:lnTo>
                    <a:pt x="1081" y="3128"/>
                  </a:lnTo>
                  <a:lnTo>
                    <a:pt x="1059" y="3134"/>
                  </a:lnTo>
                  <a:lnTo>
                    <a:pt x="1041" y="3141"/>
                  </a:lnTo>
                  <a:lnTo>
                    <a:pt x="1019" y="3148"/>
                  </a:lnTo>
                  <a:lnTo>
                    <a:pt x="1000" y="3157"/>
                  </a:lnTo>
                  <a:lnTo>
                    <a:pt x="993" y="3158"/>
                  </a:lnTo>
                  <a:lnTo>
                    <a:pt x="987" y="3161"/>
                  </a:lnTo>
                  <a:lnTo>
                    <a:pt x="980" y="3163"/>
                  </a:lnTo>
                  <a:lnTo>
                    <a:pt x="974" y="3166"/>
                  </a:lnTo>
                  <a:lnTo>
                    <a:pt x="967" y="3169"/>
                  </a:lnTo>
                  <a:lnTo>
                    <a:pt x="961" y="3170"/>
                  </a:lnTo>
                  <a:lnTo>
                    <a:pt x="954" y="3173"/>
                  </a:lnTo>
                  <a:lnTo>
                    <a:pt x="949" y="3176"/>
                  </a:lnTo>
                  <a:lnTo>
                    <a:pt x="943" y="3176"/>
                  </a:lnTo>
                  <a:lnTo>
                    <a:pt x="937" y="3179"/>
                  </a:lnTo>
                  <a:lnTo>
                    <a:pt x="931" y="3180"/>
                  </a:lnTo>
                  <a:lnTo>
                    <a:pt x="924" y="3183"/>
                  </a:lnTo>
                  <a:lnTo>
                    <a:pt x="918" y="3183"/>
                  </a:lnTo>
                  <a:lnTo>
                    <a:pt x="913" y="3186"/>
                  </a:lnTo>
                  <a:lnTo>
                    <a:pt x="907" y="3187"/>
                  </a:lnTo>
                  <a:lnTo>
                    <a:pt x="901" y="3190"/>
                  </a:lnTo>
                  <a:lnTo>
                    <a:pt x="894" y="3192"/>
                  </a:lnTo>
                  <a:lnTo>
                    <a:pt x="888" y="3193"/>
                  </a:lnTo>
                  <a:lnTo>
                    <a:pt x="882" y="3194"/>
                  </a:lnTo>
                  <a:lnTo>
                    <a:pt x="877" y="3196"/>
                  </a:lnTo>
                  <a:lnTo>
                    <a:pt x="871" y="3197"/>
                  </a:lnTo>
                  <a:lnTo>
                    <a:pt x="865" y="3199"/>
                  </a:lnTo>
                  <a:lnTo>
                    <a:pt x="858" y="3200"/>
                  </a:lnTo>
                  <a:lnTo>
                    <a:pt x="854" y="3203"/>
                  </a:lnTo>
                  <a:lnTo>
                    <a:pt x="848" y="3203"/>
                  </a:lnTo>
                  <a:lnTo>
                    <a:pt x="842" y="3205"/>
                  </a:lnTo>
                  <a:lnTo>
                    <a:pt x="835" y="3206"/>
                  </a:lnTo>
                  <a:lnTo>
                    <a:pt x="831" y="3207"/>
                  </a:lnTo>
                  <a:lnTo>
                    <a:pt x="819" y="3209"/>
                  </a:lnTo>
                  <a:lnTo>
                    <a:pt x="809" y="3213"/>
                  </a:lnTo>
                  <a:lnTo>
                    <a:pt x="803" y="3213"/>
                  </a:lnTo>
                  <a:lnTo>
                    <a:pt x="798" y="3213"/>
                  </a:lnTo>
                  <a:lnTo>
                    <a:pt x="792" y="3215"/>
                  </a:lnTo>
                  <a:lnTo>
                    <a:pt x="786" y="3216"/>
                  </a:lnTo>
                  <a:lnTo>
                    <a:pt x="775" y="3216"/>
                  </a:lnTo>
                  <a:lnTo>
                    <a:pt x="765" y="3219"/>
                  </a:lnTo>
                  <a:lnTo>
                    <a:pt x="754" y="3219"/>
                  </a:lnTo>
                  <a:lnTo>
                    <a:pt x="744" y="3220"/>
                  </a:lnTo>
                  <a:lnTo>
                    <a:pt x="733" y="3222"/>
                  </a:lnTo>
                  <a:lnTo>
                    <a:pt x="723" y="3223"/>
                  </a:lnTo>
                  <a:lnTo>
                    <a:pt x="711" y="3223"/>
                  </a:lnTo>
                  <a:lnTo>
                    <a:pt x="701" y="3225"/>
                  </a:lnTo>
                  <a:lnTo>
                    <a:pt x="691" y="3225"/>
                  </a:lnTo>
                  <a:lnTo>
                    <a:pt x="683" y="3226"/>
                  </a:lnTo>
                  <a:lnTo>
                    <a:pt x="673" y="3226"/>
                  </a:lnTo>
                  <a:lnTo>
                    <a:pt x="662" y="3226"/>
                  </a:lnTo>
                  <a:lnTo>
                    <a:pt x="654" y="3226"/>
                  </a:lnTo>
                  <a:lnTo>
                    <a:pt x="645" y="3226"/>
                  </a:lnTo>
                  <a:lnTo>
                    <a:pt x="634" y="3225"/>
                  </a:lnTo>
                  <a:lnTo>
                    <a:pt x="624" y="3225"/>
                  </a:lnTo>
                  <a:lnTo>
                    <a:pt x="612" y="3223"/>
                  </a:lnTo>
                  <a:lnTo>
                    <a:pt x="602" y="3223"/>
                  </a:lnTo>
                  <a:lnTo>
                    <a:pt x="592" y="3220"/>
                  </a:lnTo>
                  <a:lnTo>
                    <a:pt x="582" y="3219"/>
                  </a:lnTo>
                  <a:lnTo>
                    <a:pt x="572" y="3219"/>
                  </a:lnTo>
                  <a:lnTo>
                    <a:pt x="563" y="3217"/>
                  </a:lnTo>
                  <a:lnTo>
                    <a:pt x="553" y="3215"/>
                  </a:lnTo>
                  <a:lnTo>
                    <a:pt x="545" y="3213"/>
                  </a:lnTo>
                  <a:lnTo>
                    <a:pt x="535" y="3210"/>
                  </a:lnTo>
                  <a:lnTo>
                    <a:pt x="526" y="3209"/>
                  </a:lnTo>
                  <a:lnTo>
                    <a:pt x="516" y="3206"/>
                  </a:lnTo>
                  <a:lnTo>
                    <a:pt x="507" y="3203"/>
                  </a:lnTo>
                  <a:lnTo>
                    <a:pt x="499" y="3202"/>
                  </a:lnTo>
                  <a:lnTo>
                    <a:pt x="490" y="3199"/>
                  </a:lnTo>
                  <a:lnTo>
                    <a:pt x="481" y="3196"/>
                  </a:lnTo>
                  <a:lnTo>
                    <a:pt x="471" y="3193"/>
                  </a:lnTo>
                  <a:lnTo>
                    <a:pt x="463" y="3190"/>
                  </a:lnTo>
                  <a:lnTo>
                    <a:pt x="455" y="3187"/>
                  </a:lnTo>
                  <a:lnTo>
                    <a:pt x="445" y="3183"/>
                  </a:lnTo>
                  <a:lnTo>
                    <a:pt x="438" y="3180"/>
                  </a:lnTo>
                  <a:lnTo>
                    <a:pt x="430" y="3177"/>
                  </a:lnTo>
                  <a:lnTo>
                    <a:pt x="422" y="3174"/>
                  </a:lnTo>
                  <a:lnTo>
                    <a:pt x="414" y="3170"/>
                  </a:lnTo>
                  <a:lnTo>
                    <a:pt x="407" y="3166"/>
                  </a:lnTo>
                  <a:lnTo>
                    <a:pt x="399" y="3163"/>
                  </a:lnTo>
                  <a:lnTo>
                    <a:pt x="392" y="3158"/>
                  </a:lnTo>
                  <a:lnTo>
                    <a:pt x="384" y="3154"/>
                  </a:lnTo>
                  <a:lnTo>
                    <a:pt x="376" y="3151"/>
                  </a:lnTo>
                  <a:lnTo>
                    <a:pt x="369" y="3145"/>
                  </a:lnTo>
                  <a:lnTo>
                    <a:pt x="362" y="3143"/>
                  </a:lnTo>
                  <a:lnTo>
                    <a:pt x="355" y="3138"/>
                  </a:lnTo>
                  <a:lnTo>
                    <a:pt x="348" y="3133"/>
                  </a:lnTo>
                  <a:lnTo>
                    <a:pt x="340" y="3128"/>
                  </a:lnTo>
                  <a:lnTo>
                    <a:pt x="335" y="3124"/>
                  </a:lnTo>
                  <a:lnTo>
                    <a:pt x="328" y="3118"/>
                  </a:lnTo>
                  <a:lnTo>
                    <a:pt x="320" y="3115"/>
                  </a:lnTo>
                  <a:lnTo>
                    <a:pt x="313" y="3109"/>
                  </a:lnTo>
                  <a:lnTo>
                    <a:pt x="307" y="3105"/>
                  </a:lnTo>
                  <a:lnTo>
                    <a:pt x="300" y="3099"/>
                  </a:lnTo>
                  <a:lnTo>
                    <a:pt x="294" y="3095"/>
                  </a:lnTo>
                  <a:lnTo>
                    <a:pt x="289" y="3089"/>
                  </a:lnTo>
                  <a:lnTo>
                    <a:pt x="283" y="3085"/>
                  </a:lnTo>
                  <a:lnTo>
                    <a:pt x="276" y="3079"/>
                  </a:lnTo>
                  <a:lnTo>
                    <a:pt x="270" y="3075"/>
                  </a:lnTo>
                  <a:lnTo>
                    <a:pt x="264" y="3069"/>
                  </a:lnTo>
                  <a:lnTo>
                    <a:pt x="259" y="3065"/>
                  </a:lnTo>
                  <a:lnTo>
                    <a:pt x="253" y="3059"/>
                  </a:lnTo>
                  <a:lnTo>
                    <a:pt x="247" y="3055"/>
                  </a:lnTo>
                  <a:lnTo>
                    <a:pt x="241" y="3049"/>
                  </a:lnTo>
                  <a:lnTo>
                    <a:pt x="236" y="3043"/>
                  </a:lnTo>
                  <a:lnTo>
                    <a:pt x="230" y="3038"/>
                  </a:lnTo>
                  <a:lnTo>
                    <a:pt x="225" y="3032"/>
                  </a:lnTo>
                  <a:lnTo>
                    <a:pt x="220" y="3026"/>
                  </a:lnTo>
                  <a:lnTo>
                    <a:pt x="215" y="3022"/>
                  </a:lnTo>
                  <a:lnTo>
                    <a:pt x="210" y="3016"/>
                  </a:lnTo>
                  <a:lnTo>
                    <a:pt x="207" y="3010"/>
                  </a:lnTo>
                  <a:lnTo>
                    <a:pt x="200" y="3004"/>
                  </a:lnTo>
                  <a:lnTo>
                    <a:pt x="195" y="2999"/>
                  </a:lnTo>
                  <a:lnTo>
                    <a:pt x="191" y="2993"/>
                  </a:lnTo>
                  <a:lnTo>
                    <a:pt x="187" y="2989"/>
                  </a:lnTo>
                  <a:lnTo>
                    <a:pt x="182" y="2983"/>
                  </a:lnTo>
                  <a:lnTo>
                    <a:pt x="179" y="2978"/>
                  </a:lnTo>
                  <a:lnTo>
                    <a:pt x="175" y="2973"/>
                  </a:lnTo>
                  <a:lnTo>
                    <a:pt x="171" y="2968"/>
                  </a:lnTo>
                  <a:lnTo>
                    <a:pt x="167" y="2963"/>
                  </a:lnTo>
                  <a:lnTo>
                    <a:pt x="164" y="2958"/>
                  </a:lnTo>
                  <a:lnTo>
                    <a:pt x="159" y="2953"/>
                  </a:lnTo>
                  <a:lnTo>
                    <a:pt x="156" y="2948"/>
                  </a:lnTo>
                  <a:lnTo>
                    <a:pt x="154" y="2943"/>
                  </a:lnTo>
                  <a:lnTo>
                    <a:pt x="151" y="2938"/>
                  </a:lnTo>
                  <a:lnTo>
                    <a:pt x="146" y="2932"/>
                  </a:lnTo>
                  <a:lnTo>
                    <a:pt x="144" y="2928"/>
                  </a:lnTo>
                  <a:lnTo>
                    <a:pt x="141" y="2922"/>
                  </a:lnTo>
                  <a:lnTo>
                    <a:pt x="138" y="2918"/>
                  </a:lnTo>
                  <a:lnTo>
                    <a:pt x="135" y="2911"/>
                  </a:lnTo>
                  <a:lnTo>
                    <a:pt x="132" y="2907"/>
                  </a:lnTo>
                  <a:lnTo>
                    <a:pt x="129" y="2901"/>
                  </a:lnTo>
                  <a:lnTo>
                    <a:pt x="126" y="2896"/>
                  </a:lnTo>
                  <a:lnTo>
                    <a:pt x="123" y="2891"/>
                  </a:lnTo>
                  <a:lnTo>
                    <a:pt x="121" y="2885"/>
                  </a:lnTo>
                  <a:lnTo>
                    <a:pt x="118" y="2878"/>
                  </a:lnTo>
                  <a:lnTo>
                    <a:pt x="115" y="2873"/>
                  </a:lnTo>
                  <a:lnTo>
                    <a:pt x="112" y="2868"/>
                  </a:lnTo>
                  <a:lnTo>
                    <a:pt x="109" y="2860"/>
                  </a:lnTo>
                  <a:lnTo>
                    <a:pt x="108" y="2855"/>
                  </a:lnTo>
                  <a:lnTo>
                    <a:pt x="106" y="2850"/>
                  </a:lnTo>
                  <a:lnTo>
                    <a:pt x="103" y="2845"/>
                  </a:lnTo>
                  <a:lnTo>
                    <a:pt x="99" y="2837"/>
                  </a:lnTo>
                  <a:lnTo>
                    <a:pt x="98" y="2832"/>
                  </a:lnTo>
                  <a:lnTo>
                    <a:pt x="96" y="2826"/>
                  </a:lnTo>
                  <a:lnTo>
                    <a:pt x="93" y="2820"/>
                  </a:lnTo>
                  <a:lnTo>
                    <a:pt x="92" y="2814"/>
                  </a:lnTo>
                  <a:lnTo>
                    <a:pt x="89" y="2807"/>
                  </a:lnTo>
                  <a:lnTo>
                    <a:pt x="89" y="2801"/>
                  </a:lnTo>
                  <a:lnTo>
                    <a:pt x="86" y="2794"/>
                  </a:lnTo>
                  <a:lnTo>
                    <a:pt x="83" y="2787"/>
                  </a:lnTo>
                  <a:lnTo>
                    <a:pt x="82" y="2781"/>
                  </a:lnTo>
                  <a:lnTo>
                    <a:pt x="80" y="2776"/>
                  </a:lnTo>
                  <a:lnTo>
                    <a:pt x="77" y="2768"/>
                  </a:lnTo>
                  <a:lnTo>
                    <a:pt x="76" y="2761"/>
                  </a:lnTo>
                  <a:lnTo>
                    <a:pt x="75" y="2755"/>
                  </a:lnTo>
                  <a:lnTo>
                    <a:pt x="73" y="2750"/>
                  </a:lnTo>
                  <a:lnTo>
                    <a:pt x="72" y="2742"/>
                  </a:lnTo>
                  <a:lnTo>
                    <a:pt x="70" y="2735"/>
                  </a:lnTo>
                  <a:lnTo>
                    <a:pt x="69" y="2728"/>
                  </a:lnTo>
                  <a:lnTo>
                    <a:pt x="67" y="2722"/>
                  </a:lnTo>
                  <a:lnTo>
                    <a:pt x="66" y="2715"/>
                  </a:lnTo>
                  <a:lnTo>
                    <a:pt x="66" y="2708"/>
                  </a:lnTo>
                  <a:lnTo>
                    <a:pt x="63" y="2701"/>
                  </a:lnTo>
                  <a:lnTo>
                    <a:pt x="63" y="2695"/>
                  </a:lnTo>
                  <a:lnTo>
                    <a:pt x="62" y="2688"/>
                  </a:lnTo>
                  <a:lnTo>
                    <a:pt x="60" y="2680"/>
                  </a:lnTo>
                  <a:lnTo>
                    <a:pt x="60" y="2673"/>
                  </a:lnTo>
                  <a:lnTo>
                    <a:pt x="60" y="2666"/>
                  </a:lnTo>
                  <a:lnTo>
                    <a:pt x="59" y="2657"/>
                  </a:lnTo>
                  <a:lnTo>
                    <a:pt x="57" y="2652"/>
                  </a:lnTo>
                  <a:lnTo>
                    <a:pt x="57" y="2645"/>
                  </a:lnTo>
                  <a:lnTo>
                    <a:pt x="57" y="2637"/>
                  </a:lnTo>
                  <a:lnTo>
                    <a:pt x="56" y="2630"/>
                  </a:lnTo>
                  <a:lnTo>
                    <a:pt x="56" y="2623"/>
                  </a:lnTo>
                  <a:lnTo>
                    <a:pt x="56" y="2616"/>
                  </a:lnTo>
                  <a:lnTo>
                    <a:pt x="56" y="2609"/>
                  </a:lnTo>
                  <a:lnTo>
                    <a:pt x="56" y="2600"/>
                  </a:lnTo>
                  <a:lnTo>
                    <a:pt x="56" y="2594"/>
                  </a:lnTo>
                  <a:lnTo>
                    <a:pt x="56" y="2587"/>
                  </a:lnTo>
                  <a:lnTo>
                    <a:pt x="56" y="2580"/>
                  </a:lnTo>
                  <a:lnTo>
                    <a:pt x="56" y="2574"/>
                  </a:lnTo>
                  <a:lnTo>
                    <a:pt x="56" y="2567"/>
                  </a:lnTo>
                  <a:lnTo>
                    <a:pt x="56" y="2561"/>
                  </a:lnTo>
                  <a:lnTo>
                    <a:pt x="56" y="2555"/>
                  </a:lnTo>
                  <a:lnTo>
                    <a:pt x="56" y="2548"/>
                  </a:lnTo>
                  <a:lnTo>
                    <a:pt x="56" y="2542"/>
                  </a:lnTo>
                  <a:lnTo>
                    <a:pt x="56" y="2537"/>
                  </a:lnTo>
                  <a:lnTo>
                    <a:pt x="57" y="2531"/>
                  </a:lnTo>
                  <a:lnTo>
                    <a:pt x="57" y="2524"/>
                  </a:lnTo>
                  <a:lnTo>
                    <a:pt x="57" y="2516"/>
                  </a:lnTo>
                  <a:lnTo>
                    <a:pt x="59" y="2511"/>
                  </a:lnTo>
                  <a:lnTo>
                    <a:pt x="60" y="2505"/>
                  </a:lnTo>
                  <a:lnTo>
                    <a:pt x="60" y="2499"/>
                  </a:lnTo>
                  <a:lnTo>
                    <a:pt x="60" y="2493"/>
                  </a:lnTo>
                  <a:lnTo>
                    <a:pt x="62" y="2486"/>
                  </a:lnTo>
                  <a:lnTo>
                    <a:pt x="63" y="2480"/>
                  </a:lnTo>
                  <a:lnTo>
                    <a:pt x="63" y="2473"/>
                  </a:lnTo>
                  <a:lnTo>
                    <a:pt x="63" y="2467"/>
                  </a:lnTo>
                  <a:lnTo>
                    <a:pt x="64" y="2460"/>
                  </a:lnTo>
                  <a:lnTo>
                    <a:pt x="66" y="2454"/>
                  </a:lnTo>
                  <a:lnTo>
                    <a:pt x="66" y="2447"/>
                  </a:lnTo>
                  <a:lnTo>
                    <a:pt x="66" y="2442"/>
                  </a:lnTo>
                  <a:lnTo>
                    <a:pt x="67" y="2436"/>
                  </a:lnTo>
                  <a:lnTo>
                    <a:pt x="69" y="2430"/>
                  </a:lnTo>
                  <a:lnTo>
                    <a:pt x="69" y="2423"/>
                  </a:lnTo>
                  <a:lnTo>
                    <a:pt x="72" y="2416"/>
                  </a:lnTo>
                  <a:lnTo>
                    <a:pt x="73" y="2410"/>
                  </a:lnTo>
                  <a:lnTo>
                    <a:pt x="75" y="2404"/>
                  </a:lnTo>
                  <a:lnTo>
                    <a:pt x="76" y="2397"/>
                  </a:lnTo>
                  <a:lnTo>
                    <a:pt x="77" y="2391"/>
                  </a:lnTo>
                  <a:lnTo>
                    <a:pt x="79" y="2385"/>
                  </a:lnTo>
                  <a:lnTo>
                    <a:pt x="82" y="2380"/>
                  </a:lnTo>
                  <a:lnTo>
                    <a:pt x="83" y="2372"/>
                  </a:lnTo>
                  <a:lnTo>
                    <a:pt x="85" y="2367"/>
                  </a:lnTo>
                  <a:lnTo>
                    <a:pt x="86" y="2359"/>
                  </a:lnTo>
                  <a:lnTo>
                    <a:pt x="87" y="2352"/>
                  </a:lnTo>
                  <a:lnTo>
                    <a:pt x="89" y="2347"/>
                  </a:lnTo>
                  <a:lnTo>
                    <a:pt x="90" y="2339"/>
                  </a:lnTo>
                  <a:lnTo>
                    <a:pt x="93" y="2334"/>
                  </a:lnTo>
                  <a:lnTo>
                    <a:pt x="96" y="2328"/>
                  </a:lnTo>
                  <a:lnTo>
                    <a:pt x="96" y="2321"/>
                  </a:lnTo>
                  <a:lnTo>
                    <a:pt x="99" y="2315"/>
                  </a:lnTo>
                  <a:lnTo>
                    <a:pt x="100" y="2308"/>
                  </a:lnTo>
                  <a:lnTo>
                    <a:pt x="103" y="2302"/>
                  </a:lnTo>
                  <a:lnTo>
                    <a:pt x="106" y="2295"/>
                  </a:lnTo>
                  <a:lnTo>
                    <a:pt x="109" y="2289"/>
                  </a:lnTo>
                  <a:lnTo>
                    <a:pt x="112" y="2283"/>
                  </a:lnTo>
                  <a:lnTo>
                    <a:pt x="115" y="2276"/>
                  </a:lnTo>
                  <a:lnTo>
                    <a:pt x="116" y="2269"/>
                  </a:lnTo>
                  <a:lnTo>
                    <a:pt x="119" y="2263"/>
                  </a:lnTo>
                  <a:lnTo>
                    <a:pt x="121" y="2256"/>
                  </a:lnTo>
                  <a:lnTo>
                    <a:pt x="123" y="2250"/>
                  </a:lnTo>
                  <a:lnTo>
                    <a:pt x="126" y="2243"/>
                  </a:lnTo>
                  <a:lnTo>
                    <a:pt x="129" y="2237"/>
                  </a:lnTo>
                  <a:lnTo>
                    <a:pt x="132" y="2231"/>
                  </a:lnTo>
                  <a:lnTo>
                    <a:pt x="136" y="2226"/>
                  </a:lnTo>
                  <a:lnTo>
                    <a:pt x="139" y="2218"/>
                  </a:lnTo>
                  <a:lnTo>
                    <a:pt x="142" y="2213"/>
                  </a:lnTo>
                  <a:lnTo>
                    <a:pt x="145" y="2205"/>
                  </a:lnTo>
                  <a:lnTo>
                    <a:pt x="148" y="2200"/>
                  </a:lnTo>
                  <a:lnTo>
                    <a:pt x="151" y="2194"/>
                  </a:lnTo>
                  <a:lnTo>
                    <a:pt x="155" y="2188"/>
                  </a:lnTo>
                  <a:lnTo>
                    <a:pt x="159" y="2182"/>
                  </a:lnTo>
                  <a:lnTo>
                    <a:pt x="162" y="2175"/>
                  </a:lnTo>
                  <a:lnTo>
                    <a:pt x="169" y="2161"/>
                  </a:lnTo>
                  <a:lnTo>
                    <a:pt x="177" y="2148"/>
                  </a:lnTo>
                  <a:lnTo>
                    <a:pt x="184" y="2132"/>
                  </a:lnTo>
                  <a:lnTo>
                    <a:pt x="191" y="2119"/>
                  </a:lnTo>
                  <a:lnTo>
                    <a:pt x="197" y="2106"/>
                  </a:lnTo>
                  <a:lnTo>
                    <a:pt x="202" y="2092"/>
                  </a:lnTo>
                  <a:lnTo>
                    <a:pt x="210" y="2079"/>
                  </a:lnTo>
                  <a:lnTo>
                    <a:pt x="215" y="2066"/>
                  </a:lnTo>
                  <a:lnTo>
                    <a:pt x="221" y="2051"/>
                  </a:lnTo>
                  <a:lnTo>
                    <a:pt x="227" y="2038"/>
                  </a:lnTo>
                  <a:lnTo>
                    <a:pt x="233" y="2025"/>
                  </a:lnTo>
                  <a:lnTo>
                    <a:pt x="238" y="2014"/>
                  </a:lnTo>
                  <a:lnTo>
                    <a:pt x="243" y="2001"/>
                  </a:lnTo>
                  <a:lnTo>
                    <a:pt x="247" y="1988"/>
                  </a:lnTo>
                  <a:lnTo>
                    <a:pt x="253" y="1977"/>
                  </a:lnTo>
                  <a:lnTo>
                    <a:pt x="257" y="1965"/>
                  </a:lnTo>
                  <a:lnTo>
                    <a:pt x="260" y="1951"/>
                  </a:lnTo>
                  <a:lnTo>
                    <a:pt x="264" y="1939"/>
                  </a:lnTo>
                  <a:lnTo>
                    <a:pt x="269" y="1928"/>
                  </a:lnTo>
                  <a:lnTo>
                    <a:pt x="273" y="1916"/>
                  </a:lnTo>
                  <a:lnTo>
                    <a:pt x="276" y="1905"/>
                  </a:lnTo>
                  <a:lnTo>
                    <a:pt x="279" y="1892"/>
                  </a:lnTo>
                  <a:lnTo>
                    <a:pt x="283" y="1882"/>
                  </a:lnTo>
                  <a:lnTo>
                    <a:pt x="286" y="1871"/>
                  </a:lnTo>
                  <a:lnTo>
                    <a:pt x="289" y="1858"/>
                  </a:lnTo>
                  <a:lnTo>
                    <a:pt x="292" y="1848"/>
                  </a:lnTo>
                  <a:lnTo>
                    <a:pt x="294" y="1837"/>
                  </a:lnTo>
                  <a:lnTo>
                    <a:pt x="297" y="1828"/>
                  </a:lnTo>
                  <a:lnTo>
                    <a:pt x="299" y="1817"/>
                  </a:lnTo>
                  <a:lnTo>
                    <a:pt x="302" y="1808"/>
                  </a:lnTo>
                  <a:lnTo>
                    <a:pt x="303" y="1798"/>
                  </a:lnTo>
                  <a:lnTo>
                    <a:pt x="306" y="1789"/>
                  </a:lnTo>
                  <a:lnTo>
                    <a:pt x="307" y="1779"/>
                  </a:lnTo>
                  <a:lnTo>
                    <a:pt x="309" y="1771"/>
                  </a:lnTo>
                  <a:lnTo>
                    <a:pt x="310" y="1761"/>
                  </a:lnTo>
                  <a:lnTo>
                    <a:pt x="313" y="1753"/>
                  </a:lnTo>
                  <a:lnTo>
                    <a:pt x="313" y="1743"/>
                  </a:lnTo>
                  <a:lnTo>
                    <a:pt x="315" y="1736"/>
                  </a:lnTo>
                  <a:lnTo>
                    <a:pt x="316" y="1727"/>
                  </a:lnTo>
                  <a:lnTo>
                    <a:pt x="317" y="1720"/>
                  </a:lnTo>
                  <a:lnTo>
                    <a:pt x="317" y="1713"/>
                  </a:lnTo>
                  <a:lnTo>
                    <a:pt x="319" y="1706"/>
                  </a:lnTo>
                  <a:lnTo>
                    <a:pt x="319" y="1699"/>
                  </a:lnTo>
                  <a:lnTo>
                    <a:pt x="320" y="1693"/>
                  </a:lnTo>
                  <a:lnTo>
                    <a:pt x="322" y="1686"/>
                  </a:lnTo>
                  <a:lnTo>
                    <a:pt x="322" y="1680"/>
                  </a:lnTo>
                  <a:lnTo>
                    <a:pt x="323" y="1674"/>
                  </a:lnTo>
                  <a:lnTo>
                    <a:pt x="325" y="1670"/>
                  </a:lnTo>
                  <a:lnTo>
                    <a:pt x="325" y="1664"/>
                  </a:lnTo>
                  <a:lnTo>
                    <a:pt x="325" y="1658"/>
                  </a:lnTo>
                  <a:lnTo>
                    <a:pt x="325" y="1654"/>
                  </a:lnTo>
                  <a:lnTo>
                    <a:pt x="326" y="1650"/>
                  </a:lnTo>
                  <a:lnTo>
                    <a:pt x="326" y="1641"/>
                  </a:lnTo>
                  <a:lnTo>
                    <a:pt x="326" y="1637"/>
                  </a:lnTo>
                  <a:lnTo>
                    <a:pt x="326" y="1630"/>
                  </a:lnTo>
                  <a:lnTo>
                    <a:pt x="326" y="1627"/>
                  </a:lnTo>
                  <a:lnTo>
                    <a:pt x="326" y="1625"/>
                  </a:lnTo>
                  <a:lnTo>
                    <a:pt x="328" y="162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217"/>
            <p:cNvSpPr>
              <a:spLocks/>
            </p:cNvSpPr>
            <p:nvPr/>
          </p:nvSpPr>
          <p:spPr bwMode="auto">
            <a:xfrm>
              <a:off x="1140" y="2772"/>
              <a:ext cx="575" cy="578"/>
            </a:xfrm>
            <a:custGeom>
              <a:avLst/>
              <a:gdLst>
                <a:gd name="T0" fmla="*/ 1 w 1150"/>
                <a:gd name="T1" fmla="*/ 1 h 1156"/>
                <a:gd name="T2" fmla="*/ 1 w 1150"/>
                <a:gd name="T3" fmla="*/ 1 h 1156"/>
                <a:gd name="T4" fmla="*/ 1 w 1150"/>
                <a:gd name="T5" fmla="*/ 1 h 1156"/>
                <a:gd name="T6" fmla="*/ 1 w 1150"/>
                <a:gd name="T7" fmla="*/ 1 h 1156"/>
                <a:gd name="T8" fmla="*/ 1 w 1150"/>
                <a:gd name="T9" fmla="*/ 1 h 1156"/>
                <a:gd name="T10" fmla="*/ 1 w 1150"/>
                <a:gd name="T11" fmla="*/ 1 h 1156"/>
                <a:gd name="T12" fmla="*/ 1 w 1150"/>
                <a:gd name="T13" fmla="*/ 1 h 1156"/>
                <a:gd name="T14" fmla="*/ 1 w 1150"/>
                <a:gd name="T15" fmla="*/ 1 h 1156"/>
                <a:gd name="T16" fmla="*/ 1 w 1150"/>
                <a:gd name="T17" fmla="*/ 1 h 1156"/>
                <a:gd name="T18" fmla="*/ 1 w 1150"/>
                <a:gd name="T19" fmla="*/ 1 h 1156"/>
                <a:gd name="T20" fmla="*/ 1 w 1150"/>
                <a:gd name="T21" fmla="*/ 1 h 1156"/>
                <a:gd name="T22" fmla="*/ 1 w 1150"/>
                <a:gd name="T23" fmla="*/ 1 h 1156"/>
                <a:gd name="T24" fmla="*/ 1 w 1150"/>
                <a:gd name="T25" fmla="*/ 1 h 1156"/>
                <a:gd name="T26" fmla="*/ 1 w 1150"/>
                <a:gd name="T27" fmla="*/ 1 h 1156"/>
                <a:gd name="T28" fmla="*/ 1 w 1150"/>
                <a:gd name="T29" fmla="*/ 1 h 1156"/>
                <a:gd name="T30" fmla="*/ 1 w 1150"/>
                <a:gd name="T31" fmla="*/ 1 h 1156"/>
                <a:gd name="T32" fmla="*/ 1 w 1150"/>
                <a:gd name="T33" fmla="*/ 1 h 1156"/>
                <a:gd name="T34" fmla="*/ 1 w 1150"/>
                <a:gd name="T35" fmla="*/ 1 h 1156"/>
                <a:gd name="T36" fmla="*/ 1 w 1150"/>
                <a:gd name="T37" fmla="*/ 1 h 1156"/>
                <a:gd name="T38" fmla="*/ 1 w 1150"/>
                <a:gd name="T39" fmla="*/ 0 h 1156"/>
                <a:gd name="T40" fmla="*/ 1 w 1150"/>
                <a:gd name="T41" fmla="*/ 1 h 1156"/>
                <a:gd name="T42" fmla="*/ 1 w 1150"/>
                <a:gd name="T43" fmla="*/ 1 h 1156"/>
                <a:gd name="T44" fmla="*/ 1 w 1150"/>
                <a:gd name="T45" fmla="*/ 1 h 1156"/>
                <a:gd name="T46" fmla="*/ 1 w 1150"/>
                <a:gd name="T47" fmla="*/ 1 h 1156"/>
                <a:gd name="T48" fmla="*/ 1 w 1150"/>
                <a:gd name="T49" fmla="*/ 1 h 1156"/>
                <a:gd name="T50" fmla="*/ 1 w 1150"/>
                <a:gd name="T51" fmla="*/ 1 h 1156"/>
                <a:gd name="T52" fmla="*/ 1 w 1150"/>
                <a:gd name="T53" fmla="*/ 1 h 1156"/>
                <a:gd name="T54" fmla="*/ 1 w 1150"/>
                <a:gd name="T55" fmla="*/ 1 h 1156"/>
                <a:gd name="T56" fmla="*/ 1 w 1150"/>
                <a:gd name="T57" fmla="*/ 1 h 1156"/>
                <a:gd name="T58" fmla="*/ 1 w 1150"/>
                <a:gd name="T59" fmla="*/ 1 h 1156"/>
                <a:gd name="T60" fmla="*/ 1 w 1150"/>
                <a:gd name="T61" fmla="*/ 1 h 1156"/>
                <a:gd name="T62" fmla="*/ 1 w 1150"/>
                <a:gd name="T63" fmla="*/ 1 h 1156"/>
                <a:gd name="T64" fmla="*/ 1 w 1150"/>
                <a:gd name="T65" fmla="*/ 1 h 1156"/>
                <a:gd name="T66" fmla="*/ 1 w 1150"/>
                <a:gd name="T67" fmla="*/ 1 h 1156"/>
                <a:gd name="T68" fmla="*/ 1 w 1150"/>
                <a:gd name="T69" fmla="*/ 1 h 1156"/>
                <a:gd name="T70" fmla="*/ 1 w 1150"/>
                <a:gd name="T71" fmla="*/ 1 h 1156"/>
                <a:gd name="T72" fmla="*/ 1 w 1150"/>
                <a:gd name="T73" fmla="*/ 1 h 1156"/>
                <a:gd name="T74" fmla="*/ 1 w 1150"/>
                <a:gd name="T75" fmla="*/ 1 h 1156"/>
                <a:gd name="T76" fmla="*/ 1 w 1150"/>
                <a:gd name="T77" fmla="*/ 1 h 1156"/>
                <a:gd name="T78" fmla="*/ 1 w 1150"/>
                <a:gd name="T79" fmla="*/ 1 h 1156"/>
                <a:gd name="T80" fmla="*/ 1 w 1150"/>
                <a:gd name="T81" fmla="*/ 1 h 1156"/>
                <a:gd name="T82" fmla="*/ 1 w 1150"/>
                <a:gd name="T83" fmla="*/ 1 h 1156"/>
                <a:gd name="T84" fmla="*/ 1 w 1150"/>
                <a:gd name="T85" fmla="*/ 1 h 1156"/>
                <a:gd name="T86" fmla="*/ 1 w 1150"/>
                <a:gd name="T87" fmla="*/ 1 h 1156"/>
                <a:gd name="T88" fmla="*/ 1 w 1150"/>
                <a:gd name="T89" fmla="*/ 1 h 1156"/>
                <a:gd name="T90" fmla="*/ 1 w 1150"/>
                <a:gd name="T91" fmla="*/ 1 h 1156"/>
                <a:gd name="T92" fmla="*/ 1 w 1150"/>
                <a:gd name="T93" fmla="*/ 1 h 1156"/>
                <a:gd name="T94" fmla="*/ 1 w 1150"/>
                <a:gd name="T95" fmla="*/ 1 h 1156"/>
                <a:gd name="T96" fmla="*/ 1 w 1150"/>
                <a:gd name="T97" fmla="*/ 1 h 1156"/>
                <a:gd name="T98" fmla="*/ 1 w 1150"/>
                <a:gd name="T99" fmla="*/ 1 h 1156"/>
                <a:gd name="T100" fmla="*/ 1 w 1150"/>
                <a:gd name="T101" fmla="*/ 1 h 1156"/>
                <a:gd name="T102" fmla="*/ 1 w 1150"/>
                <a:gd name="T103" fmla="*/ 1 h 1156"/>
                <a:gd name="T104" fmla="*/ 1 w 1150"/>
                <a:gd name="T105" fmla="*/ 1 h 1156"/>
                <a:gd name="T106" fmla="*/ 1 w 1150"/>
                <a:gd name="T107" fmla="*/ 1 h 1156"/>
                <a:gd name="T108" fmla="*/ 1 w 1150"/>
                <a:gd name="T109" fmla="*/ 1 h 1156"/>
                <a:gd name="T110" fmla="*/ 1 w 1150"/>
                <a:gd name="T111" fmla="*/ 1 h 1156"/>
                <a:gd name="T112" fmla="*/ 1 w 1150"/>
                <a:gd name="T113" fmla="*/ 1 h 1156"/>
                <a:gd name="T114" fmla="*/ 1 w 1150"/>
                <a:gd name="T115" fmla="*/ 1 h 11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0"/>
                <a:gd name="T175" fmla="*/ 0 h 1156"/>
                <a:gd name="T176" fmla="*/ 1150 w 1150"/>
                <a:gd name="T177" fmla="*/ 1156 h 11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0" h="1156">
                  <a:moveTo>
                    <a:pt x="237" y="707"/>
                  </a:moveTo>
                  <a:lnTo>
                    <a:pt x="235" y="705"/>
                  </a:lnTo>
                  <a:lnTo>
                    <a:pt x="234" y="705"/>
                  </a:lnTo>
                  <a:lnTo>
                    <a:pt x="230" y="705"/>
                  </a:lnTo>
                  <a:lnTo>
                    <a:pt x="224" y="704"/>
                  </a:lnTo>
                  <a:lnTo>
                    <a:pt x="217" y="702"/>
                  </a:lnTo>
                  <a:lnTo>
                    <a:pt x="210" y="699"/>
                  </a:lnTo>
                  <a:lnTo>
                    <a:pt x="199" y="698"/>
                  </a:lnTo>
                  <a:lnTo>
                    <a:pt x="191" y="695"/>
                  </a:lnTo>
                  <a:lnTo>
                    <a:pt x="185" y="692"/>
                  </a:lnTo>
                  <a:lnTo>
                    <a:pt x="179" y="691"/>
                  </a:lnTo>
                  <a:lnTo>
                    <a:pt x="174" y="689"/>
                  </a:lnTo>
                  <a:lnTo>
                    <a:pt x="169" y="686"/>
                  </a:lnTo>
                  <a:lnTo>
                    <a:pt x="164" y="684"/>
                  </a:lnTo>
                  <a:lnTo>
                    <a:pt x="156" y="682"/>
                  </a:lnTo>
                  <a:lnTo>
                    <a:pt x="151" y="679"/>
                  </a:lnTo>
                  <a:lnTo>
                    <a:pt x="145" y="678"/>
                  </a:lnTo>
                  <a:lnTo>
                    <a:pt x="139" y="673"/>
                  </a:lnTo>
                  <a:lnTo>
                    <a:pt x="133" y="671"/>
                  </a:lnTo>
                  <a:lnTo>
                    <a:pt x="126" y="668"/>
                  </a:lnTo>
                  <a:lnTo>
                    <a:pt x="120" y="665"/>
                  </a:lnTo>
                  <a:lnTo>
                    <a:pt x="115" y="660"/>
                  </a:lnTo>
                  <a:lnTo>
                    <a:pt x="109" y="656"/>
                  </a:lnTo>
                  <a:lnTo>
                    <a:pt x="103" y="652"/>
                  </a:lnTo>
                  <a:lnTo>
                    <a:pt x="97" y="649"/>
                  </a:lnTo>
                  <a:lnTo>
                    <a:pt x="90" y="643"/>
                  </a:lnTo>
                  <a:lnTo>
                    <a:pt x="83" y="639"/>
                  </a:lnTo>
                  <a:lnTo>
                    <a:pt x="77" y="632"/>
                  </a:lnTo>
                  <a:lnTo>
                    <a:pt x="72" y="627"/>
                  </a:lnTo>
                  <a:lnTo>
                    <a:pt x="66" y="622"/>
                  </a:lnTo>
                  <a:lnTo>
                    <a:pt x="60" y="616"/>
                  </a:lnTo>
                  <a:lnTo>
                    <a:pt x="54" y="609"/>
                  </a:lnTo>
                  <a:lnTo>
                    <a:pt x="50" y="604"/>
                  </a:lnTo>
                  <a:lnTo>
                    <a:pt x="44" y="597"/>
                  </a:lnTo>
                  <a:lnTo>
                    <a:pt x="40" y="590"/>
                  </a:lnTo>
                  <a:lnTo>
                    <a:pt x="34" y="583"/>
                  </a:lnTo>
                  <a:lnTo>
                    <a:pt x="30" y="576"/>
                  </a:lnTo>
                  <a:lnTo>
                    <a:pt x="26" y="568"/>
                  </a:lnTo>
                  <a:lnTo>
                    <a:pt x="21" y="561"/>
                  </a:lnTo>
                  <a:lnTo>
                    <a:pt x="18" y="553"/>
                  </a:lnTo>
                  <a:lnTo>
                    <a:pt x="15" y="545"/>
                  </a:lnTo>
                  <a:lnTo>
                    <a:pt x="11" y="535"/>
                  </a:lnTo>
                  <a:lnTo>
                    <a:pt x="8" y="525"/>
                  </a:lnTo>
                  <a:lnTo>
                    <a:pt x="7" y="515"/>
                  </a:lnTo>
                  <a:lnTo>
                    <a:pt x="4" y="506"/>
                  </a:lnTo>
                  <a:lnTo>
                    <a:pt x="3" y="495"/>
                  </a:lnTo>
                  <a:lnTo>
                    <a:pt x="1" y="485"/>
                  </a:lnTo>
                  <a:lnTo>
                    <a:pt x="1" y="475"/>
                  </a:lnTo>
                  <a:lnTo>
                    <a:pt x="1" y="465"/>
                  </a:lnTo>
                  <a:lnTo>
                    <a:pt x="0" y="452"/>
                  </a:lnTo>
                  <a:lnTo>
                    <a:pt x="0" y="440"/>
                  </a:lnTo>
                  <a:lnTo>
                    <a:pt x="1" y="429"/>
                  </a:lnTo>
                  <a:lnTo>
                    <a:pt x="3" y="417"/>
                  </a:lnTo>
                  <a:lnTo>
                    <a:pt x="4" y="403"/>
                  </a:lnTo>
                  <a:lnTo>
                    <a:pt x="7" y="390"/>
                  </a:lnTo>
                  <a:lnTo>
                    <a:pt x="10" y="377"/>
                  </a:lnTo>
                  <a:lnTo>
                    <a:pt x="14" y="364"/>
                  </a:lnTo>
                  <a:lnTo>
                    <a:pt x="17" y="348"/>
                  </a:lnTo>
                  <a:lnTo>
                    <a:pt x="20" y="335"/>
                  </a:lnTo>
                  <a:lnTo>
                    <a:pt x="24" y="322"/>
                  </a:lnTo>
                  <a:lnTo>
                    <a:pt x="30" y="311"/>
                  </a:lnTo>
                  <a:lnTo>
                    <a:pt x="34" y="299"/>
                  </a:lnTo>
                  <a:lnTo>
                    <a:pt x="40" y="289"/>
                  </a:lnTo>
                  <a:lnTo>
                    <a:pt x="47" y="279"/>
                  </a:lnTo>
                  <a:lnTo>
                    <a:pt x="54" y="270"/>
                  </a:lnTo>
                  <a:lnTo>
                    <a:pt x="60" y="260"/>
                  </a:lnTo>
                  <a:lnTo>
                    <a:pt x="66" y="252"/>
                  </a:lnTo>
                  <a:lnTo>
                    <a:pt x="73" y="244"/>
                  </a:lnTo>
                  <a:lnTo>
                    <a:pt x="80" y="237"/>
                  </a:lnTo>
                  <a:lnTo>
                    <a:pt x="87" y="231"/>
                  </a:lnTo>
                  <a:lnTo>
                    <a:pt x="95" y="226"/>
                  </a:lnTo>
                  <a:lnTo>
                    <a:pt x="103" y="220"/>
                  </a:lnTo>
                  <a:lnTo>
                    <a:pt x="112" y="216"/>
                  </a:lnTo>
                  <a:lnTo>
                    <a:pt x="119" y="210"/>
                  </a:lnTo>
                  <a:lnTo>
                    <a:pt x="126" y="206"/>
                  </a:lnTo>
                  <a:lnTo>
                    <a:pt x="136" y="203"/>
                  </a:lnTo>
                  <a:lnTo>
                    <a:pt x="145" y="200"/>
                  </a:lnTo>
                  <a:lnTo>
                    <a:pt x="153" y="197"/>
                  </a:lnTo>
                  <a:lnTo>
                    <a:pt x="164" y="194"/>
                  </a:lnTo>
                  <a:lnTo>
                    <a:pt x="172" y="193"/>
                  </a:lnTo>
                  <a:lnTo>
                    <a:pt x="181" y="191"/>
                  </a:lnTo>
                  <a:lnTo>
                    <a:pt x="189" y="190"/>
                  </a:lnTo>
                  <a:lnTo>
                    <a:pt x="199" y="188"/>
                  </a:lnTo>
                  <a:lnTo>
                    <a:pt x="208" y="187"/>
                  </a:lnTo>
                  <a:lnTo>
                    <a:pt x="217" y="187"/>
                  </a:lnTo>
                  <a:lnTo>
                    <a:pt x="227" y="187"/>
                  </a:lnTo>
                  <a:lnTo>
                    <a:pt x="235" y="187"/>
                  </a:lnTo>
                  <a:lnTo>
                    <a:pt x="244" y="188"/>
                  </a:lnTo>
                  <a:lnTo>
                    <a:pt x="254" y="190"/>
                  </a:lnTo>
                  <a:lnTo>
                    <a:pt x="263" y="190"/>
                  </a:lnTo>
                  <a:lnTo>
                    <a:pt x="271" y="190"/>
                  </a:lnTo>
                  <a:lnTo>
                    <a:pt x="280" y="191"/>
                  </a:lnTo>
                  <a:lnTo>
                    <a:pt x="290" y="194"/>
                  </a:lnTo>
                  <a:lnTo>
                    <a:pt x="297" y="194"/>
                  </a:lnTo>
                  <a:lnTo>
                    <a:pt x="306" y="197"/>
                  </a:lnTo>
                  <a:lnTo>
                    <a:pt x="314" y="198"/>
                  </a:lnTo>
                  <a:lnTo>
                    <a:pt x="323" y="201"/>
                  </a:lnTo>
                  <a:lnTo>
                    <a:pt x="330" y="203"/>
                  </a:lnTo>
                  <a:lnTo>
                    <a:pt x="339" y="204"/>
                  </a:lnTo>
                  <a:lnTo>
                    <a:pt x="346" y="207"/>
                  </a:lnTo>
                  <a:lnTo>
                    <a:pt x="355" y="210"/>
                  </a:lnTo>
                  <a:lnTo>
                    <a:pt x="362" y="211"/>
                  </a:lnTo>
                  <a:lnTo>
                    <a:pt x="369" y="214"/>
                  </a:lnTo>
                  <a:lnTo>
                    <a:pt x="376" y="217"/>
                  </a:lnTo>
                  <a:lnTo>
                    <a:pt x="383" y="220"/>
                  </a:lnTo>
                  <a:lnTo>
                    <a:pt x="388" y="221"/>
                  </a:lnTo>
                  <a:lnTo>
                    <a:pt x="394" y="224"/>
                  </a:lnTo>
                  <a:lnTo>
                    <a:pt x="399" y="226"/>
                  </a:lnTo>
                  <a:lnTo>
                    <a:pt x="406" y="227"/>
                  </a:lnTo>
                  <a:lnTo>
                    <a:pt x="414" y="231"/>
                  </a:lnTo>
                  <a:lnTo>
                    <a:pt x="422" y="237"/>
                  </a:lnTo>
                  <a:lnTo>
                    <a:pt x="430" y="239"/>
                  </a:lnTo>
                  <a:lnTo>
                    <a:pt x="434" y="242"/>
                  </a:lnTo>
                  <a:lnTo>
                    <a:pt x="437" y="244"/>
                  </a:lnTo>
                  <a:lnTo>
                    <a:pt x="440" y="244"/>
                  </a:lnTo>
                  <a:lnTo>
                    <a:pt x="440" y="243"/>
                  </a:lnTo>
                  <a:lnTo>
                    <a:pt x="440" y="240"/>
                  </a:lnTo>
                  <a:lnTo>
                    <a:pt x="441" y="234"/>
                  </a:lnTo>
                  <a:lnTo>
                    <a:pt x="444" y="230"/>
                  </a:lnTo>
                  <a:lnTo>
                    <a:pt x="447" y="220"/>
                  </a:lnTo>
                  <a:lnTo>
                    <a:pt x="451" y="211"/>
                  </a:lnTo>
                  <a:lnTo>
                    <a:pt x="453" y="207"/>
                  </a:lnTo>
                  <a:lnTo>
                    <a:pt x="455" y="201"/>
                  </a:lnTo>
                  <a:lnTo>
                    <a:pt x="458" y="197"/>
                  </a:lnTo>
                  <a:lnTo>
                    <a:pt x="461" y="191"/>
                  </a:lnTo>
                  <a:lnTo>
                    <a:pt x="463" y="184"/>
                  </a:lnTo>
                  <a:lnTo>
                    <a:pt x="467" y="178"/>
                  </a:lnTo>
                  <a:lnTo>
                    <a:pt x="470" y="172"/>
                  </a:lnTo>
                  <a:lnTo>
                    <a:pt x="473" y="167"/>
                  </a:lnTo>
                  <a:lnTo>
                    <a:pt x="476" y="160"/>
                  </a:lnTo>
                  <a:lnTo>
                    <a:pt x="480" y="154"/>
                  </a:lnTo>
                  <a:lnTo>
                    <a:pt x="484" y="147"/>
                  </a:lnTo>
                  <a:lnTo>
                    <a:pt x="490" y="141"/>
                  </a:lnTo>
                  <a:lnTo>
                    <a:pt x="493" y="132"/>
                  </a:lnTo>
                  <a:lnTo>
                    <a:pt x="499" y="126"/>
                  </a:lnTo>
                  <a:lnTo>
                    <a:pt x="503" y="118"/>
                  </a:lnTo>
                  <a:lnTo>
                    <a:pt x="509" y="112"/>
                  </a:lnTo>
                  <a:lnTo>
                    <a:pt x="513" y="105"/>
                  </a:lnTo>
                  <a:lnTo>
                    <a:pt x="520" y="98"/>
                  </a:lnTo>
                  <a:lnTo>
                    <a:pt x="526" y="92"/>
                  </a:lnTo>
                  <a:lnTo>
                    <a:pt x="532" y="86"/>
                  </a:lnTo>
                  <a:lnTo>
                    <a:pt x="536" y="79"/>
                  </a:lnTo>
                  <a:lnTo>
                    <a:pt x="543" y="72"/>
                  </a:lnTo>
                  <a:lnTo>
                    <a:pt x="549" y="66"/>
                  </a:lnTo>
                  <a:lnTo>
                    <a:pt x="556" y="60"/>
                  </a:lnTo>
                  <a:lnTo>
                    <a:pt x="562" y="53"/>
                  </a:lnTo>
                  <a:lnTo>
                    <a:pt x="569" y="47"/>
                  </a:lnTo>
                  <a:lnTo>
                    <a:pt x="576" y="43"/>
                  </a:lnTo>
                  <a:lnTo>
                    <a:pt x="585" y="37"/>
                  </a:lnTo>
                  <a:lnTo>
                    <a:pt x="592" y="31"/>
                  </a:lnTo>
                  <a:lnTo>
                    <a:pt x="599" y="27"/>
                  </a:lnTo>
                  <a:lnTo>
                    <a:pt x="609" y="23"/>
                  </a:lnTo>
                  <a:lnTo>
                    <a:pt x="618" y="20"/>
                  </a:lnTo>
                  <a:lnTo>
                    <a:pt x="626" y="16"/>
                  </a:lnTo>
                  <a:lnTo>
                    <a:pt x="635" y="13"/>
                  </a:lnTo>
                  <a:lnTo>
                    <a:pt x="644" y="10"/>
                  </a:lnTo>
                  <a:lnTo>
                    <a:pt x="654" y="7"/>
                  </a:lnTo>
                  <a:lnTo>
                    <a:pt x="662" y="4"/>
                  </a:lnTo>
                  <a:lnTo>
                    <a:pt x="672" y="3"/>
                  </a:lnTo>
                  <a:lnTo>
                    <a:pt x="683" y="0"/>
                  </a:lnTo>
                  <a:lnTo>
                    <a:pt x="69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6" y="0"/>
                  </a:lnTo>
                  <a:lnTo>
                    <a:pt x="739" y="3"/>
                  </a:lnTo>
                  <a:lnTo>
                    <a:pt x="749" y="3"/>
                  </a:lnTo>
                  <a:lnTo>
                    <a:pt x="760" y="7"/>
                  </a:lnTo>
                  <a:lnTo>
                    <a:pt x="773" y="8"/>
                  </a:lnTo>
                  <a:lnTo>
                    <a:pt x="786" y="13"/>
                  </a:lnTo>
                  <a:lnTo>
                    <a:pt x="798" y="17"/>
                  </a:lnTo>
                  <a:lnTo>
                    <a:pt x="810" y="23"/>
                  </a:lnTo>
                  <a:lnTo>
                    <a:pt x="823" y="29"/>
                  </a:lnTo>
                  <a:lnTo>
                    <a:pt x="838" y="36"/>
                  </a:lnTo>
                  <a:lnTo>
                    <a:pt x="849" y="41"/>
                  </a:lnTo>
                  <a:lnTo>
                    <a:pt x="862" y="47"/>
                  </a:lnTo>
                  <a:lnTo>
                    <a:pt x="872" y="54"/>
                  </a:lnTo>
                  <a:lnTo>
                    <a:pt x="885" y="63"/>
                  </a:lnTo>
                  <a:lnTo>
                    <a:pt x="895" y="70"/>
                  </a:lnTo>
                  <a:lnTo>
                    <a:pt x="905" y="77"/>
                  </a:lnTo>
                  <a:lnTo>
                    <a:pt x="915" y="85"/>
                  </a:lnTo>
                  <a:lnTo>
                    <a:pt x="924" y="93"/>
                  </a:lnTo>
                  <a:lnTo>
                    <a:pt x="931" y="100"/>
                  </a:lnTo>
                  <a:lnTo>
                    <a:pt x="938" y="108"/>
                  </a:lnTo>
                  <a:lnTo>
                    <a:pt x="946" y="116"/>
                  </a:lnTo>
                  <a:lnTo>
                    <a:pt x="954" y="125"/>
                  </a:lnTo>
                  <a:lnTo>
                    <a:pt x="960" y="134"/>
                  </a:lnTo>
                  <a:lnTo>
                    <a:pt x="966" y="141"/>
                  </a:lnTo>
                  <a:lnTo>
                    <a:pt x="971" y="151"/>
                  </a:lnTo>
                  <a:lnTo>
                    <a:pt x="977" y="160"/>
                  </a:lnTo>
                  <a:lnTo>
                    <a:pt x="982" y="167"/>
                  </a:lnTo>
                  <a:lnTo>
                    <a:pt x="986" y="175"/>
                  </a:lnTo>
                  <a:lnTo>
                    <a:pt x="989" y="184"/>
                  </a:lnTo>
                  <a:lnTo>
                    <a:pt x="992" y="193"/>
                  </a:lnTo>
                  <a:lnTo>
                    <a:pt x="994" y="200"/>
                  </a:lnTo>
                  <a:lnTo>
                    <a:pt x="997" y="208"/>
                  </a:lnTo>
                  <a:lnTo>
                    <a:pt x="999" y="217"/>
                  </a:lnTo>
                  <a:lnTo>
                    <a:pt x="1002" y="227"/>
                  </a:lnTo>
                  <a:lnTo>
                    <a:pt x="1003" y="234"/>
                  </a:lnTo>
                  <a:lnTo>
                    <a:pt x="1005" y="243"/>
                  </a:lnTo>
                  <a:lnTo>
                    <a:pt x="1006" y="250"/>
                  </a:lnTo>
                  <a:lnTo>
                    <a:pt x="1006" y="260"/>
                  </a:lnTo>
                  <a:lnTo>
                    <a:pt x="1006" y="267"/>
                  </a:lnTo>
                  <a:lnTo>
                    <a:pt x="1006" y="276"/>
                  </a:lnTo>
                  <a:lnTo>
                    <a:pt x="1006" y="285"/>
                  </a:lnTo>
                  <a:lnTo>
                    <a:pt x="1007" y="293"/>
                  </a:lnTo>
                  <a:lnTo>
                    <a:pt x="1006" y="301"/>
                  </a:lnTo>
                  <a:lnTo>
                    <a:pt x="1006" y="308"/>
                  </a:lnTo>
                  <a:lnTo>
                    <a:pt x="1005" y="315"/>
                  </a:lnTo>
                  <a:lnTo>
                    <a:pt x="1003" y="324"/>
                  </a:lnTo>
                  <a:lnTo>
                    <a:pt x="1002" y="329"/>
                  </a:lnTo>
                  <a:lnTo>
                    <a:pt x="1000" y="338"/>
                  </a:lnTo>
                  <a:lnTo>
                    <a:pt x="999" y="344"/>
                  </a:lnTo>
                  <a:lnTo>
                    <a:pt x="999" y="351"/>
                  </a:lnTo>
                  <a:lnTo>
                    <a:pt x="996" y="358"/>
                  </a:lnTo>
                  <a:lnTo>
                    <a:pt x="994" y="364"/>
                  </a:lnTo>
                  <a:lnTo>
                    <a:pt x="992" y="371"/>
                  </a:lnTo>
                  <a:lnTo>
                    <a:pt x="992" y="378"/>
                  </a:lnTo>
                  <a:lnTo>
                    <a:pt x="989" y="383"/>
                  </a:lnTo>
                  <a:lnTo>
                    <a:pt x="987" y="388"/>
                  </a:lnTo>
                  <a:lnTo>
                    <a:pt x="986" y="394"/>
                  </a:lnTo>
                  <a:lnTo>
                    <a:pt x="984" y="401"/>
                  </a:lnTo>
                  <a:lnTo>
                    <a:pt x="979" y="409"/>
                  </a:lnTo>
                  <a:lnTo>
                    <a:pt x="976" y="417"/>
                  </a:lnTo>
                  <a:lnTo>
                    <a:pt x="971" y="426"/>
                  </a:lnTo>
                  <a:lnTo>
                    <a:pt x="969" y="433"/>
                  </a:lnTo>
                  <a:lnTo>
                    <a:pt x="966" y="442"/>
                  </a:lnTo>
                  <a:lnTo>
                    <a:pt x="964" y="445"/>
                  </a:lnTo>
                  <a:lnTo>
                    <a:pt x="969" y="445"/>
                  </a:lnTo>
                  <a:lnTo>
                    <a:pt x="974" y="446"/>
                  </a:lnTo>
                  <a:lnTo>
                    <a:pt x="982" y="449"/>
                  </a:lnTo>
                  <a:lnTo>
                    <a:pt x="992" y="452"/>
                  </a:lnTo>
                  <a:lnTo>
                    <a:pt x="1002" y="455"/>
                  </a:lnTo>
                  <a:lnTo>
                    <a:pt x="1009" y="458"/>
                  </a:lnTo>
                  <a:lnTo>
                    <a:pt x="1015" y="460"/>
                  </a:lnTo>
                  <a:lnTo>
                    <a:pt x="1022" y="463"/>
                  </a:lnTo>
                  <a:lnTo>
                    <a:pt x="1029" y="466"/>
                  </a:lnTo>
                  <a:lnTo>
                    <a:pt x="1035" y="468"/>
                  </a:lnTo>
                  <a:lnTo>
                    <a:pt x="1042" y="472"/>
                  </a:lnTo>
                  <a:lnTo>
                    <a:pt x="1049" y="475"/>
                  </a:lnTo>
                  <a:lnTo>
                    <a:pt x="1058" y="478"/>
                  </a:lnTo>
                  <a:lnTo>
                    <a:pt x="1065" y="482"/>
                  </a:lnTo>
                  <a:lnTo>
                    <a:pt x="1074" y="488"/>
                  </a:lnTo>
                  <a:lnTo>
                    <a:pt x="1081" y="492"/>
                  </a:lnTo>
                  <a:lnTo>
                    <a:pt x="1089" y="498"/>
                  </a:lnTo>
                  <a:lnTo>
                    <a:pt x="1097" y="502"/>
                  </a:lnTo>
                  <a:lnTo>
                    <a:pt x="1105" y="508"/>
                  </a:lnTo>
                  <a:lnTo>
                    <a:pt x="1112" y="514"/>
                  </a:lnTo>
                  <a:lnTo>
                    <a:pt x="1121" y="519"/>
                  </a:lnTo>
                  <a:lnTo>
                    <a:pt x="1128" y="525"/>
                  </a:lnTo>
                  <a:lnTo>
                    <a:pt x="1135" y="532"/>
                  </a:lnTo>
                  <a:lnTo>
                    <a:pt x="1141" y="540"/>
                  </a:lnTo>
                  <a:lnTo>
                    <a:pt x="1150" y="548"/>
                  </a:lnTo>
                  <a:lnTo>
                    <a:pt x="1147" y="551"/>
                  </a:lnTo>
                  <a:lnTo>
                    <a:pt x="1145" y="557"/>
                  </a:lnTo>
                  <a:lnTo>
                    <a:pt x="1143" y="561"/>
                  </a:lnTo>
                  <a:lnTo>
                    <a:pt x="1141" y="568"/>
                  </a:lnTo>
                  <a:lnTo>
                    <a:pt x="1138" y="574"/>
                  </a:lnTo>
                  <a:lnTo>
                    <a:pt x="1135" y="581"/>
                  </a:lnTo>
                  <a:lnTo>
                    <a:pt x="1132" y="589"/>
                  </a:lnTo>
                  <a:lnTo>
                    <a:pt x="1128" y="597"/>
                  </a:lnTo>
                  <a:lnTo>
                    <a:pt x="1125" y="606"/>
                  </a:lnTo>
                  <a:lnTo>
                    <a:pt x="1121" y="614"/>
                  </a:lnTo>
                  <a:lnTo>
                    <a:pt x="1118" y="623"/>
                  </a:lnTo>
                  <a:lnTo>
                    <a:pt x="1115" y="632"/>
                  </a:lnTo>
                  <a:lnTo>
                    <a:pt x="1112" y="642"/>
                  </a:lnTo>
                  <a:lnTo>
                    <a:pt x="1108" y="652"/>
                  </a:lnTo>
                  <a:lnTo>
                    <a:pt x="1105" y="662"/>
                  </a:lnTo>
                  <a:lnTo>
                    <a:pt x="1102" y="673"/>
                  </a:lnTo>
                  <a:lnTo>
                    <a:pt x="1098" y="682"/>
                  </a:lnTo>
                  <a:lnTo>
                    <a:pt x="1095" y="694"/>
                  </a:lnTo>
                  <a:lnTo>
                    <a:pt x="1092" y="704"/>
                  </a:lnTo>
                  <a:lnTo>
                    <a:pt x="1088" y="715"/>
                  </a:lnTo>
                  <a:lnTo>
                    <a:pt x="1085" y="725"/>
                  </a:lnTo>
                  <a:lnTo>
                    <a:pt x="1082" y="735"/>
                  </a:lnTo>
                  <a:lnTo>
                    <a:pt x="1081" y="745"/>
                  </a:lnTo>
                  <a:lnTo>
                    <a:pt x="1078" y="757"/>
                  </a:lnTo>
                  <a:lnTo>
                    <a:pt x="1075" y="766"/>
                  </a:lnTo>
                  <a:lnTo>
                    <a:pt x="1074" y="776"/>
                  </a:lnTo>
                  <a:lnTo>
                    <a:pt x="1072" y="786"/>
                  </a:lnTo>
                  <a:lnTo>
                    <a:pt x="1072" y="796"/>
                  </a:lnTo>
                  <a:lnTo>
                    <a:pt x="1069" y="803"/>
                  </a:lnTo>
                  <a:lnTo>
                    <a:pt x="1069" y="813"/>
                  </a:lnTo>
                  <a:lnTo>
                    <a:pt x="1069" y="820"/>
                  </a:lnTo>
                  <a:lnTo>
                    <a:pt x="1069" y="829"/>
                  </a:lnTo>
                  <a:lnTo>
                    <a:pt x="1069" y="839"/>
                  </a:lnTo>
                  <a:lnTo>
                    <a:pt x="1069" y="851"/>
                  </a:lnTo>
                  <a:lnTo>
                    <a:pt x="1069" y="856"/>
                  </a:lnTo>
                  <a:lnTo>
                    <a:pt x="1069" y="862"/>
                  </a:lnTo>
                  <a:lnTo>
                    <a:pt x="1069" y="866"/>
                  </a:lnTo>
                  <a:lnTo>
                    <a:pt x="1071" y="874"/>
                  </a:lnTo>
                  <a:lnTo>
                    <a:pt x="1071" y="882"/>
                  </a:lnTo>
                  <a:lnTo>
                    <a:pt x="1072" y="894"/>
                  </a:lnTo>
                  <a:lnTo>
                    <a:pt x="1074" y="904"/>
                  </a:lnTo>
                  <a:lnTo>
                    <a:pt x="1075" y="915"/>
                  </a:lnTo>
                  <a:lnTo>
                    <a:pt x="1069" y="918"/>
                  </a:lnTo>
                  <a:lnTo>
                    <a:pt x="1062" y="921"/>
                  </a:lnTo>
                  <a:lnTo>
                    <a:pt x="1055" y="924"/>
                  </a:lnTo>
                  <a:lnTo>
                    <a:pt x="1049" y="927"/>
                  </a:lnTo>
                  <a:lnTo>
                    <a:pt x="1042" y="930"/>
                  </a:lnTo>
                  <a:lnTo>
                    <a:pt x="1035" y="931"/>
                  </a:lnTo>
                  <a:lnTo>
                    <a:pt x="1029" y="933"/>
                  </a:lnTo>
                  <a:lnTo>
                    <a:pt x="1022" y="935"/>
                  </a:lnTo>
                  <a:lnTo>
                    <a:pt x="1015" y="937"/>
                  </a:lnTo>
                  <a:lnTo>
                    <a:pt x="1009" y="937"/>
                  </a:lnTo>
                  <a:lnTo>
                    <a:pt x="1002" y="937"/>
                  </a:lnTo>
                  <a:lnTo>
                    <a:pt x="994" y="938"/>
                  </a:lnTo>
                  <a:lnTo>
                    <a:pt x="989" y="938"/>
                  </a:lnTo>
                  <a:lnTo>
                    <a:pt x="982" y="938"/>
                  </a:lnTo>
                  <a:lnTo>
                    <a:pt x="976" y="938"/>
                  </a:lnTo>
                  <a:lnTo>
                    <a:pt x="969" y="938"/>
                  </a:lnTo>
                  <a:lnTo>
                    <a:pt x="961" y="937"/>
                  </a:lnTo>
                  <a:lnTo>
                    <a:pt x="956" y="935"/>
                  </a:lnTo>
                  <a:lnTo>
                    <a:pt x="948" y="934"/>
                  </a:lnTo>
                  <a:lnTo>
                    <a:pt x="943" y="933"/>
                  </a:lnTo>
                  <a:lnTo>
                    <a:pt x="936" y="931"/>
                  </a:lnTo>
                  <a:lnTo>
                    <a:pt x="928" y="930"/>
                  </a:lnTo>
                  <a:lnTo>
                    <a:pt x="923" y="927"/>
                  </a:lnTo>
                  <a:lnTo>
                    <a:pt x="915" y="927"/>
                  </a:lnTo>
                  <a:lnTo>
                    <a:pt x="908" y="922"/>
                  </a:lnTo>
                  <a:lnTo>
                    <a:pt x="902" y="921"/>
                  </a:lnTo>
                  <a:lnTo>
                    <a:pt x="897" y="918"/>
                  </a:lnTo>
                  <a:lnTo>
                    <a:pt x="891" y="917"/>
                  </a:lnTo>
                  <a:lnTo>
                    <a:pt x="885" y="914"/>
                  </a:lnTo>
                  <a:lnTo>
                    <a:pt x="879" y="911"/>
                  </a:lnTo>
                  <a:lnTo>
                    <a:pt x="872" y="908"/>
                  </a:lnTo>
                  <a:lnTo>
                    <a:pt x="868" y="907"/>
                  </a:lnTo>
                  <a:lnTo>
                    <a:pt x="862" y="902"/>
                  </a:lnTo>
                  <a:lnTo>
                    <a:pt x="855" y="899"/>
                  </a:lnTo>
                  <a:lnTo>
                    <a:pt x="849" y="897"/>
                  </a:lnTo>
                  <a:lnTo>
                    <a:pt x="845" y="894"/>
                  </a:lnTo>
                  <a:lnTo>
                    <a:pt x="839" y="889"/>
                  </a:lnTo>
                  <a:lnTo>
                    <a:pt x="833" y="886"/>
                  </a:lnTo>
                  <a:lnTo>
                    <a:pt x="829" y="884"/>
                  </a:lnTo>
                  <a:lnTo>
                    <a:pt x="825" y="881"/>
                  </a:lnTo>
                  <a:lnTo>
                    <a:pt x="819" y="878"/>
                  </a:lnTo>
                  <a:lnTo>
                    <a:pt x="815" y="875"/>
                  </a:lnTo>
                  <a:lnTo>
                    <a:pt x="809" y="872"/>
                  </a:lnTo>
                  <a:lnTo>
                    <a:pt x="806" y="869"/>
                  </a:lnTo>
                  <a:lnTo>
                    <a:pt x="796" y="863"/>
                  </a:lnTo>
                  <a:lnTo>
                    <a:pt x="790" y="858"/>
                  </a:lnTo>
                  <a:lnTo>
                    <a:pt x="783" y="852"/>
                  </a:lnTo>
                  <a:lnTo>
                    <a:pt x="777" y="848"/>
                  </a:lnTo>
                  <a:lnTo>
                    <a:pt x="772" y="843"/>
                  </a:lnTo>
                  <a:lnTo>
                    <a:pt x="769" y="839"/>
                  </a:lnTo>
                  <a:lnTo>
                    <a:pt x="762" y="835"/>
                  </a:lnTo>
                  <a:lnTo>
                    <a:pt x="762" y="833"/>
                  </a:lnTo>
                  <a:lnTo>
                    <a:pt x="762" y="836"/>
                  </a:lnTo>
                  <a:lnTo>
                    <a:pt x="762" y="842"/>
                  </a:lnTo>
                  <a:lnTo>
                    <a:pt x="762" y="849"/>
                  </a:lnTo>
                  <a:lnTo>
                    <a:pt x="762" y="856"/>
                  </a:lnTo>
                  <a:lnTo>
                    <a:pt x="762" y="866"/>
                  </a:lnTo>
                  <a:lnTo>
                    <a:pt x="762" y="871"/>
                  </a:lnTo>
                  <a:lnTo>
                    <a:pt x="762" y="876"/>
                  </a:lnTo>
                  <a:lnTo>
                    <a:pt x="762" y="882"/>
                  </a:lnTo>
                  <a:lnTo>
                    <a:pt x="762" y="889"/>
                  </a:lnTo>
                  <a:lnTo>
                    <a:pt x="760" y="897"/>
                  </a:lnTo>
                  <a:lnTo>
                    <a:pt x="759" y="902"/>
                  </a:lnTo>
                  <a:lnTo>
                    <a:pt x="759" y="910"/>
                  </a:lnTo>
                  <a:lnTo>
                    <a:pt x="759" y="917"/>
                  </a:lnTo>
                  <a:lnTo>
                    <a:pt x="756" y="922"/>
                  </a:lnTo>
                  <a:lnTo>
                    <a:pt x="756" y="931"/>
                  </a:lnTo>
                  <a:lnTo>
                    <a:pt x="754" y="938"/>
                  </a:lnTo>
                  <a:lnTo>
                    <a:pt x="753" y="947"/>
                  </a:lnTo>
                  <a:lnTo>
                    <a:pt x="752" y="954"/>
                  </a:lnTo>
                  <a:lnTo>
                    <a:pt x="749" y="963"/>
                  </a:lnTo>
                  <a:lnTo>
                    <a:pt x="747" y="970"/>
                  </a:lnTo>
                  <a:lnTo>
                    <a:pt x="746" y="980"/>
                  </a:lnTo>
                  <a:lnTo>
                    <a:pt x="743" y="987"/>
                  </a:lnTo>
                  <a:lnTo>
                    <a:pt x="740" y="996"/>
                  </a:lnTo>
                  <a:lnTo>
                    <a:pt x="737" y="1003"/>
                  </a:lnTo>
                  <a:lnTo>
                    <a:pt x="736" y="1013"/>
                  </a:lnTo>
                  <a:lnTo>
                    <a:pt x="731" y="1020"/>
                  </a:lnTo>
                  <a:lnTo>
                    <a:pt x="727" y="1028"/>
                  </a:lnTo>
                  <a:lnTo>
                    <a:pt x="723" y="1036"/>
                  </a:lnTo>
                  <a:lnTo>
                    <a:pt x="718" y="1043"/>
                  </a:lnTo>
                  <a:lnTo>
                    <a:pt x="714" y="1051"/>
                  </a:lnTo>
                  <a:lnTo>
                    <a:pt x="710" y="1059"/>
                  </a:lnTo>
                  <a:lnTo>
                    <a:pt x="703" y="1066"/>
                  </a:lnTo>
                  <a:lnTo>
                    <a:pt x="698" y="1074"/>
                  </a:lnTo>
                  <a:lnTo>
                    <a:pt x="691" y="1081"/>
                  </a:lnTo>
                  <a:lnTo>
                    <a:pt x="685" y="1087"/>
                  </a:lnTo>
                  <a:lnTo>
                    <a:pt x="678" y="1094"/>
                  </a:lnTo>
                  <a:lnTo>
                    <a:pt x="672" y="1101"/>
                  </a:lnTo>
                  <a:lnTo>
                    <a:pt x="664" y="1107"/>
                  </a:lnTo>
                  <a:lnTo>
                    <a:pt x="657" y="1113"/>
                  </a:lnTo>
                  <a:lnTo>
                    <a:pt x="649" y="1118"/>
                  </a:lnTo>
                  <a:lnTo>
                    <a:pt x="641" y="1124"/>
                  </a:lnTo>
                  <a:lnTo>
                    <a:pt x="631" y="1128"/>
                  </a:lnTo>
                  <a:lnTo>
                    <a:pt x="622" y="1133"/>
                  </a:lnTo>
                  <a:lnTo>
                    <a:pt x="611" y="1137"/>
                  </a:lnTo>
                  <a:lnTo>
                    <a:pt x="601" y="1141"/>
                  </a:lnTo>
                  <a:lnTo>
                    <a:pt x="589" y="1144"/>
                  </a:lnTo>
                  <a:lnTo>
                    <a:pt x="579" y="1147"/>
                  </a:lnTo>
                  <a:lnTo>
                    <a:pt x="566" y="1150"/>
                  </a:lnTo>
                  <a:lnTo>
                    <a:pt x="556" y="1153"/>
                  </a:lnTo>
                  <a:lnTo>
                    <a:pt x="542" y="1154"/>
                  </a:lnTo>
                  <a:lnTo>
                    <a:pt x="529" y="1154"/>
                  </a:lnTo>
                  <a:lnTo>
                    <a:pt x="514" y="1154"/>
                  </a:lnTo>
                  <a:lnTo>
                    <a:pt x="501" y="1156"/>
                  </a:lnTo>
                  <a:lnTo>
                    <a:pt x="486" y="1154"/>
                  </a:lnTo>
                  <a:lnTo>
                    <a:pt x="470" y="1154"/>
                  </a:lnTo>
                  <a:lnTo>
                    <a:pt x="454" y="1153"/>
                  </a:lnTo>
                  <a:lnTo>
                    <a:pt x="440" y="1151"/>
                  </a:lnTo>
                  <a:lnTo>
                    <a:pt x="421" y="1147"/>
                  </a:lnTo>
                  <a:lnTo>
                    <a:pt x="406" y="1144"/>
                  </a:lnTo>
                  <a:lnTo>
                    <a:pt x="391" y="1140"/>
                  </a:lnTo>
                  <a:lnTo>
                    <a:pt x="376" y="1137"/>
                  </a:lnTo>
                  <a:lnTo>
                    <a:pt x="362" y="1131"/>
                  </a:lnTo>
                  <a:lnTo>
                    <a:pt x="350" y="1127"/>
                  </a:lnTo>
                  <a:lnTo>
                    <a:pt x="336" y="1121"/>
                  </a:lnTo>
                  <a:lnTo>
                    <a:pt x="326" y="1117"/>
                  </a:lnTo>
                  <a:lnTo>
                    <a:pt x="313" y="1110"/>
                  </a:lnTo>
                  <a:lnTo>
                    <a:pt x="303" y="1104"/>
                  </a:lnTo>
                  <a:lnTo>
                    <a:pt x="293" y="1097"/>
                  </a:lnTo>
                  <a:lnTo>
                    <a:pt x="286" y="1089"/>
                  </a:lnTo>
                  <a:lnTo>
                    <a:pt x="277" y="1081"/>
                  </a:lnTo>
                  <a:lnTo>
                    <a:pt x="268" y="1074"/>
                  </a:lnTo>
                  <a:lnTo>
                    <a:pt x="260" y="1065"/>
                  </a:lnTo>
                  <a:lnTo>
                    <a:pt x="254" y="1058"/>
                  </a:lnTo>
                  <a:lnTo>
                    <a:pt x="247" y="1049"/>
                  </a:lnTo>
                  <a:lnTo>
                    <a:pt x="241" y="1041"/>
                  </a:lnTo>
                  <a:lnTo>
                    <a:pt x="235" y="1030"/>
                  </a:lnTo>
                  <a:lnTo>
                    <a:pt x="231" y="1023"/>
                  </a:lnTo>
                  <a:lnTo>
                    <a:pt x="227" y="1013"/>
                  </a:lnTo>
                  <a:lnTo>
                    <a:pt x="222" y="1003"/>
                  </a:lnTo>
                  <a:lnTo>
                    <a:pt x="220" y="994"/>
                  </a:lnTo>
                  <a:lnTo>
                    <a:pt x="217" y="986"/>
                  </a:lnTo>
                  <a:lnTo>
                    <a:pt x="212" y="976"/>
                  </a:lnTo>
                  <a:lnTo>
                    <a:pt x="210" y="966"/>
                  </a:lnTo>
                  <a:lnTo>
                    <a:pt x="207" y="956"/>
                  </a:lnTo>
                  <a:lnTo>
                    <a:pt x="207" y="947"/>
                  </a:lnTo>
                  <a:lnTo>
                    <a:pt x="204" y="937"/>
                  </a:lnTo>
                  <a:lnTo>
                    <a:pt x="202" y="927"/>
                  </a:lnTo>
                  <a:lnTo>
                    <a:pt x="202" y="917"/>
                  </a:lnTo>
                  <a:lnTo>
                    <a:pt x="202" y="908"/>
                  </a:lnTo>
                  <a:lnTo>
                    <a:pt x="201" y="898"/>
                  </a:lnTo>
                  <a:lnTo>
                    <a:pt x="201" y="888"/>
                  </a:lnTo>
                  <a:lnTo>
                    <a:pt x="201" y="878"/>
                  </a:lnTo>
                  <a:lnTo>
                    <a:pt x="201" y="869"/>
                  </a:lnTo>
                  <a:lnTo>
                    <a:pt x="201" y="859"/>
                  </a:lnTo>
                  <a:lnTo>
                    <a:pt x="202" y="849"/>
                  </a:lnTo>
                  <a:lnTo>
                    <a:pt x="204" y="840"/>
                  </a:lnTo>
                  <a:lnTo>
                    <a:pt x="205" y="832"/>
                  </a:lnTo>
                  <a:lnTo>
                    <a:pt x="205" y="823"/>
                  </a:lnTo>
                  <a:lnTo>
                    <a:pt x="207" y="813"/>
                  </a:lnTo>
                  <a:lnTo>
                    <a:pt x="208" y="806"/>
                  </a:lnTo>
                  <a:lnTo>
                    <a:pt x="210" y="797"/>
                  </a:lnTo>
                  <a:lnTo>
                    <a:pt x="211" y="789"/>
                  </a:lnTo>
                  <a:lnTo>
                    <a:pt x="214" y="783"/>
                  </a:lnTo>
                  <a:lnTo>
                    <a:pt x="214" y="774"/>
                  </a:lnTo>
                  <a:lnTo>
                    <a:pt x="217" y="768"/>
                  </a:lnTo>
                  <a:lnTo>
                    <a:pt x="218" y="760"/>
                  </a:lnTo>
                  <a:lnTo>
                    <a:pt x="220" y="754"/>
                  </a:lnTo>
                  <a:lnTo>
                    <a:pt x="222" y="748"/>
                  </a:lnTo>
                  <a:lnTo>
                    <a:pt x="224" y="743"/>
                  </a:lnTo>
                  <a:lnTo>
                    <a:pt x="227" y="731"/>
                  </a:lnTo>
                  <a:lnTo>
                    <a:pt x="230" y="722"/>
                  </a:lnTo>
                  <a:lnTo>
                    <a:pt x="233" y="715"/>
                  </a:lnTo>
                  <a:lnTo>
                    <a:pt x="235" y="711"/>
                  </a:lnTo>
                  <a:lnTo>
                    <a:pt x="237" y="70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218"/>
            <p:cNvSpPr>
              <a:spLocks/>
            </p:cNvSpPr>
            <p:nvPr/>
          </p:nvSpPr>
          <p:spPr bwMode="auto">
            <a:xfrm>
              <a:off x="680" y="3448"/>
              <a:ext cx="777" cy="518"/>
            </a:xfrm>
            <a:custGeom>
              <a:avLst/>
              <a:gdLst>
                <a:gd name="T0" fmla="*/ 1 w 1554"/>
                <a:gd name="T1" fmla="*/ 1 h 1038"/>
                <a:gd name="T2" fmla="*/ 1 w 1554"/>
                <a:gd name="T3" fmla="*/ 1 h 1038"/>
                <a:gd name="T4" fmla="*/ 1 w 1554"/>
                <a:gd name="T5" fmla="*/ 1 h 1038"/>
                <a:gd name="T6" fmla="*/ 1 w 1554"/>
                <a:gd name="T7" fmla="*/ 1 h 1038"/>
                <a:gd name="T8" fmla="*/ 1 w 1554"/>
                <a:gd name="T9" fmla="*/ 1 h 1038"/>
                <a:gd name="T10" fmla="*/ 1 w 1554"/>
                <a:gd name="T11" fmla="*/ 0 h 1038"/>
                <a:gd name="T12" fmla="*/ 1 w 1554"/>
                <a:gd name="T13" fmla="*/ 0 h 1038"/>
                <a:gd name="T14" fmla="*/ 1 w 1554"/>
                <a:gd name="T15" fmla="*/ 0 h 1038"/>
                <a:gd name="T16" fmla="*/ 1 w 1554"/>
                <a:gd name="T17" fmla="*/ 0 h 1038"/>
                <a:gd name="T18" fmla="*/ 1 w 1554"/>
                <a:gd name="T19" fmla="*/ 0 h 1038"/>
                <a:gd name="T20" fmla="*/ 1 w 1554"/>
                <a:gd name="T21" fmla="*/ 0 h 1038"/>
                <a:gd name="T22" fmla="*/ 1 w 1554"/>
                <a:gd name="T23" fmla="*/ 0 h 1038"/>
                <a:gd name="T24" fmla="*/ 1 w 1554"/>
                <a:gd name="T25" fmla="*/ 0 h 1038"/>
                <a:gd name="T26" fmla="*/ 1 w 1554"/>
                <a:gd name="T27" fmla="*/ 0 h 1038"/>
                <a:gd name="T28" fmla="*/ 1 w 1554"/>
                <a:gd name="T29" fmla="*/ 0 h 1038"/>
                <a:gd name="T30" fmla="*/ 1 w 1554"/>
                <a:gd name="T31" fmla="*/ 0 h 1038"/>
                <a:gd name="T32" fmla="*/ 1 w 1554"/>
                <a:gd name="T33" fmla="*/ 0 h 1038"/>
                <a:gd name="T34" fmla="*/ 1 w 1554"/>
                <a:gd name="T35" fmla="*/ 0 h 1038"/>
                <a:gd name="T36" fmla="*/ 1 w 1554"/>
                <a:gd name="T37" fmla="*/ 0 h 1038"/>
                <a:gd name="T38" fmla="*/ 1 w 1554"/>
                <a:gd name="T39" fmla="*/ 0 h 1038"/>
                <a:gd name="T40" fmla="*/ 1 w 1554"/>
                <a:gd name="T41" fmla="*/ 0 h 1038"/>
                <a:gd name="T42" fmla="*/ 1 w 1554"/>
                <a:gd name="T43" fmla="*/ 0 h 1038"/>
                <a:gd name="T44" fmla="*/ 1 w 1554"/>
                <a:gd name="T45" fmla="*/ 0 h 1038"/>
                <a:gd name="T46" fmla="*/ 1 w 1554"/>
                <a:gd name="T47" fmla="*/ 0 h 1038"/>
                <a:gd name="T48" fmla="*/ 1 w 1554"/>
                <a:gd name="T49" fmla="*/ 0 h 1038"/>
                <a:gd name="T50" fmla="*/ 1 w 1554"/>
                <a:gd name="T51" fmla="*/ 0 h 1038"/>
                <a:gd name="T52" fmla="*/ 1 w 1554"/>
                <a:gd name="T53" fmla="*/ 0 h 1038"/>
                <a:gd name="T54" fmla="*/ 1 w 1554"/>
                <a:gd name="T55" fmla="*/ 0 h 1038"/>
                <a:gd name="T56" fmla="*/ 1 w 1554"/>
                <a:gd name="T57" fmla="*/ 0 h 1038"/>
                <a:gd name="T58" fmla="*/ 1 w 1554"/>
                <a:gd name="T59" fmla="*/ 0 h 1038"/>
                <a:gd name="T60" fmla="*/ 1 w 1554"/>
                <a:gd name="T61" fmla="*/ 0 h 1038"/>
                <a:gd name="T62" fmla="*/ 1 w 1554"/>
                <a:gd name="T63" fmla="*/ 0 h 1038"/>
                <a:gd name="T64" fmla="*/ 1 w 1554"/>
                <a:gd name="T65" fmla="*/ 0 h 1038"/>
                <a:gd name="T66" fmla="*/ 1 w 1554"/>
                <a:gd name="T67" fmla="*/ 0 h 1038"/>
                <a:gd name="T68" fmla="*/ 2 w 1554"/>
                <a:gd name="T69" fmla="*/ 0 h 1038"/>
                <a:gd name="T70" fmla="*/ 2 w 1554"/>
                <a:gd name="T71" fmla="*/ 0 h 1038"/>
                <a:gd name="T72" fmla="*/ 2 w 1554"/>
                <a:gd name="T73" fmla="*/ 0 h 1038"/>
                <a:gd name="T74" fmla="*/ 2 w 1554"/>
                <a:gd name="T75" fmla="*/ 0 h 1038"/>
                <a:gd name="T76" fmla="*/ 2 w 1554"/>
                <a:gd name="T77" fmla="*/ 0 h 1038"/>
                <a:gd name="T78" fmla="*/ 2 w 1554"/>
                <a:gd name="T79" fmla="*/ 0 h 1038"/>
                <a:gd name="T80" fmla="*/ 2 w 1554"/>
                <a:gd name="T81" fmla="*/ 0 h 1038"/>
                <a:gd name="T82" fmla="*/ 2 w 1554"/>
                <a:gd name="T83" fmla="*/ 0 h 1038"/>
                <a:gd name="T84" fmla="*/ 2 w 1554"/>
                <a:gd name="T85" fmla="*/ 0 h 1038"/>
                <a:gd name="T86" fmla="*/ 2 w 1554"/>
                <a:gd name="T87" fmla="*/ 0 h 1038"/>
                <a:gd name="T88" fmla="*/ 2 w 1554"/>
                <a:gd name="T89" fmla="*/ 0 h 1038"/>
                <a:gd name="T90" fmla="*/ 2 w 1554"/>
                <a:gd name="T91" fmla="*/ 0 h 1038"/>
                <a:gd name="T92" fmla="*/ 2 w 1554"/>
                <a:gd name="T93" fmla="*/ 0 h 1038"/>
                <a:gd name="T94" fmla="*/ 2 w 1554"/>
                <a:gd name="T95" fmla="*/ 0 h 1038"/>
                <a:gd name="T96" fmla="*/ 2 w 1554"/>
                <a:gd name="T97" fmla="*/ 0 h 1038"/>
                <a:gd name="T98" fmla="*/ 2 w 1554"/>
                <a:gd name="T99" fmla="*/ 1 h 1038"/>
                <a:gd name="T100" fmla="*/ 2 w 1554"/>
                <a:gd name="T101" fmla="*/ 1 h 1038"/>
                <a:gd name="T102" fmla="*/ 2 w 1554"/>
                <a:gd name="T103" fmla="*/ 1 h 1038"/>
                <a:gd name="T104" fmla="*/ 2 w 1554"/>
                <a:gd name="T105" fmla="*/ 1 h 1038"/>
                <a:gd name="T106" fmla="*/ 2 w 1554"/>
                <a:gd name="T107" fmla="*/ 1 h 1038"/>
                <a:gd name="T108" fmla="*/ 2 w 1554"/>
                <a:gd name="T109" fmla="*/ 1 h 1038"/>
                <a:gd name="T110" fmla="*/ 2 w 1554"/>
                <a:gd name="T111" fmla="*/ 0 h 1038"/>
                <a:gd name="T112" fmla="*/ 1 w 1554"/>
                <a:gd name="T113" fmla="*/ 0 h 1038"/>
                <a:gd name="T114" fmla="*/ 1 w 1554"/>
                <a:gd name="T115" fmla="*/ 1 h 10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54"/>
                <a:gd name="T175" fmla="*/ 0 h 1038"/>
                <a:gd name="T176" fmla="*/ 1554 w 1554"/>
                <a:gd name="T177" fmla="*/ 1038 h 10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54" h="1038">
                  <a:moveTo>
                    <a:pt x="27" y="1037"/>
                  </a:moveTo>
                  <a:lnTo>
                    <a:pt x="27" y="1035"/>
                  </a:lnTo>
                  <a:lnTo>
                    <a:pt x="35" y="1035"/>
                  </a:lnTo>
                  <a:lnTo>
                    <a:pt x="38" y="1035"/>
                  </a:lnTo>
                  <a:lnTo>
                    <a:pt x="43" y="1034"/>
                  </a:lnTo>
                  <a:lnTo>
                    <a:pt x="50" y="1032"/>
                  </a:lnTo>
                  <a:lnTo>
                    <a:pt x="59" y="1032"/>
                  </a:lnTo>
                  <a:lnTo>
                    <a:pt x="66" y="1031"/>
                  </a:lnTo>
                  <a:lnTo>
                    <a:pt x="76" y="1029"/>
                  </a:lnTo>
                  <a:lnTo>
                    <a:pt x="81" y="1028"/>
                  </a:lnTo>
                  <a:lnTo>
                    <a:pt x="85" y="1028"/>
                  </a:lnTo>
                  <a:lnTo>
                    <a:pt x="91" y="1028"/>
                  </a:lnTo>
                  <a:lnTo>
                    <a:pt x="98" y="1028"/>
                  </a:lnTo>
                  <a:lnTo>
                    <a:pt x="102" y="1026"/>
                  </a:lnTo>
                  <a:lnTo>
                    <a:pt x="108" y="1025"/>
                  </a:lnTo>
                  <a:lnTo>
                    <a:pt x="114" y="1025"/>
                  </a:lnTo>
                  <a:lnTo>
                    <a:pt x="121" y="1024"/>
                  </a:lnTo>
                  <a:lnTo>
                    <a:pt x="127" y="1022"/>
                  </a:lnTo>
                  <a:lnTo>
                    <a:pt x="134" y="1022"/>
                  </a:lnTo>
                  <a:lnTo>
                    <a:pt x="141" y="1021"/>
                  </a:lnTo>
                  <a:lnTo>
                    <a:pt x="150" y="1021"/>
                  </a:lnTo>
                  <a:lnTo>
                    <a:pt x="155" y="1018"/>
                  </a:lnTo>
                  <a:lnTo>
                    <a:pt x="163" y="1016"/>
                  </a:lnTo>
                  <a:lnTo>
                    <a:pt x="170" y="1015"/>
                  </a:lnTo>
                  <a:lnTo>
                    <a:pt x="178" y="1014"/>
                  </a:lnTo>
                  <a:lnTo>
                    <a:pt x="186" y="1012"/>
                  </a:lnTo>
                  <a:lnTo>
                    <a:pt x="194" y="1011"/>
                  </a:lnTo>
                  <a:lnTo>
                    <a:pt x="201" y="1008"/>
                  </a:lnTo>
                  <a:lnTo>
                    <a:pt x="210" y="1008"/>
                  </a:lnTo>
                  <a:lnTo>
                    <a:pt x="219" y="1005"/>
                  </a:lnTo>
                  <a:lnTo>
                    <a:pt x="227" y="1003"/>
                  </a:lnTo>
                  <a:lnTo>
                    <a:pt x="236" y="1002"/>
                  </a:lnTo>
                  <a:lnTo>
                    <a:pt x="245" y="999"/>
                  </a:lnTo>
                  <a:lnTo>
                    <a:pt x="253" y="998"/>
                  </a:lnTo>
                  <a:lnTo>
                    <a:pt x="263" y="995"/>
                  </a:lnTo>
                  <a:lnTo>
                    <a:pt x="272" y="993"/>
                  </a:lnTo>
                  <a:lnTo>
                    <a:pt x="282" y="992"/>
                  </a:lnTo>
                  <a:lnTo>
                    <a:pt x="291" y="988"/>
                  </a:lnTo>
                  <a:lnTo>
                    <a:pt x="301" y="985"/>
                  </a:lnTo>
                  <a:lnTo>
                    <a:pt x="311" y="982"/>
                  </a:lnTo>
                  <a:lnTo>
                    <a:pt x="321" y="980"/>
                  </a:lnTo>
                  <a:lnTo>
                    <a:pt x="329" y="978"/>
                  </a:lnTo>
                  <a:lnTo>
                    <a:pt x="339" y="975"/>
                  </a:lnTo>
                  <a:lnTo>
                    <a:pt x="350" y="972"/>
                  </a:lnTo>
                  <a:lnTo>
                    <a:pt x="360" y="967"/>
                  </a:lnTo>
                  <a:lnTo>
                    <a:pt x="370" y="965"/>
                  </a:lnTo>
                  <a:lnTo>
                    <a:pt x="380" y="962"/>
                  </a:lnTo>
                  <a:lnTo>
                    <a:pt x="390" y="957"/>
                  </a:lnTo>
                  <a:lnTo>
                    <a:pt x="401" y="954"/>
                  </a:lnTo>
                  <a:lnTo>
                    <a:pt x="411" y="950"/>
                  </a:lnTo>
                  <a:lnTo>
                    <a:pt x="423" y="946"/>
                  </a:lnTo>
                  <a:lnTo>
                    <a:pt x="433" y="942"/>
                  </a:lnTo>
                  <a:lnTo>
                    <a:pt x="446" y="939"/>
                  </a:lnTo>
                  <a:lnTo>
                    <a:pt x="456" y="934"/>
                  </a:lnTo>
                  <a:lnTo>
                    <a:pt x="466" y="930"/>
                  </a:lnTo>
                  <a:lnTo>
                    <a:pt x="476" y="926"/>
                  </a:lnTo>
                  <a:lnTo>
                    <a:pt x="489" y="923"/>
                  </a:lnTo>
                  <a:lnTo>
                    <a:pt x="500" y="918"/>
                  </a:lnTo>
                  <a:lnTo>
                    <a:pt x="511" y="916"/>
                  </a:lnTo>
                  <a:lnTo>
                    <a:pt x="522" y="913"/>
                  </a:lnTo>
                  <a:lnTo>
                    <a:pt x="534" y="910"/>
                  </a:lnTo>
                  <a:lnTo>
                    <a:pt x="545" y="907"/>
                  </a:lnTo>
                  <a:lnTo>
                    <a:pt x="557" y="904"/>
                  </a:lnTo>
                  <a:lnTo>
                    <a:pt x="567" y="901"/>
                  </a:lnTo>
                  <a:lnTo>
                    <a:pt x="580" y="900"/>
                  </a:lnTo>
                  <a:lnTo>
                    <a:pt x="590" y="898"/>
                  </a:lnTo>
                  <a:lnTo>
                    <a:pt x="603" y="897"/>
                  </a:lnTo>
                  <a:lnTo>
                    <a:pt x="614" y="894"/>
                  </a:lnTo>
                  <a:lnTo>
                    <a:pt x="627" y="894"/>
                  </a:lnTo>
                  <a:lnTo>
                    <a:pt x="637" y="891"/>
                  </a:lnTo>
                  <a:lnTo>
                    <a:pt x="650" y="891"/>
                  </a:lnTo>
                  <a:lnTo>
                    <a:pt x="660" y="888"/>
                  </a:lnTo>
                  <a:lnTo>
                    <a:pt x="673" y="888"/>
                  </a:lnTo>
                  <a:lnTo>
                    <a:pt x="684" y="887"/>
                  </a:lnTo>
                  <a:lnTo>
                    <a:pt x="696" y="887"/>
                  </a:lnTo>
                  <a:lnTo>
                    <a:pt x="709" y="887"/>
                  </a:lnTo>
                  <a:lnTo>
                    <a:pt x="720" y="887"/>
                  </a:lnTo>
                  <a:lnTo>
                    <a:pt x="733" y="885"/>
                  </a:lnTo>
                  <a:lnTo>
                    <a:pt x="745" y="885"/>
                  </a:lnTo>
                  <a:lnTo>
                    <a:pt x="756" y="885"/>
                  </a:lnTo>
                  <a:lnTo>
                    <a:pt x="769" y="885"/>
                  </a:lnTo>
                  <a:lnTo>
                    <a:pt x="781" y="885"/>
                  </a:lnTo>
                  <a:lnTo>
                    <a:pt x="792" y="887"/>
                  </a:lnTo>
                  <a:lnTo>
                    <a:pt x="805" y="888"/>
                  </a:lnTo>
                  <a:lnTo>
                    <a:pt x="817" y="888"/>
                  </a:lnTo>
                  <a:lnTo>
                    <a:pt x="828" y="888"/>
                  </a:lnTo>
                  <a:lnTo>
                    <a:pt x="840" y="890"/>
                  </a:lnTo>
                  <a:lnTo>
                    <a:pt x="853" y="891"/>
                  </a:lnTo>
                  <a:lnTo>
                    <a:pt x="864" y="891"/>
                  </a:lnTo>
                  <a:lnTo>
                    <a:pt x="876" y="893"/>
                  </a:lnTo>
                  <a:lnTo>
                    <a:pt x="887" y="894"/>
                  </a:lnTo>
                  <a:lnTo>
                    <a:pt x="899" y="895"/>
                  </a:lnTo>
                  <a:lnTo>
                    <a:pt x="912" y="898"/>
                  </a:lnTo>
                  <a:lnTo>
                    <a:pt x="923" y="898"/>
                  </a:lnTo>
                  <a:lnTo>
                    <a:pt x="935" y="901"/>
                  </a:lnTo>
                  <a:lnTo>
                    <a:pt x="946" y="901"/>
                  </a:lnTo>
                  <a:lnTo>
                    <a:pt x="959" y="904"/>
                  </a:lnTo>
                  <a:lnTo>
                    <a:pt x="969" y="907"/>
                  </a:lnTo>
                  <a:lnTo>
                    <a:pt x="982" y="908"/>
                  </a:lnTo>
                  <a:lnTo>
                    <a:pt x="994" y="911"/>
                  </a:lnTo>
                  <a:lnTo>
                    <a:pt x="1005" y="914"/>
                  </a:lnTo>
                  <a:lnTo>
                    <a:pt x="1017" y="916"/>
                  </a:lnTo>
                  <a:lnTo>
                    <a:pt x="1028" y="918"/>
                  </a:lnTo>
                  <a:lnTo>
                    <a:pt x="1040" y="920"/>
                  </a:lnTo>
                  <a:lnTo>
                    <a:pt x="1050" y="923"/>
                  </a:lnTo>
                  <a:lnTo>
                    <a:pt x="1061" y="924"/>
                  </a:lnTo>
                  <a:lnTo>
                    <a:pt x="1073" y="927"/>
                  </a:lnTo>
                  <a:lnTo>
                    <a:pt x="1083" y="931"/>
                  </a:lnTo>
                  <a:lnTo>
                    <a:pt x="1096" y="934"/>
                  </a:lnTo>
                  <a:lnTo>
                    <a:pt x="1106" y="937"/>
                  </a:lnTo>
                  <a:lnTo>
                    <a:pt x="1117" y="940"/>
                  </a:lnTo>
                  <a:lnTo>
                    <a:pt x="1127" y="943"/>
                  </a:lnTo>
                  <a:lnTo>
                    <a:pt x="1139" y="946"/>
                  </a:lnTo>
                  <a:lnTo>
                    <a:pt x="1149" y="949"/>
                  </a:lnTo>
                  <a:lnTo>
                    <a:pt x="1160" y="953"/>
                  </a:lnTo>
                  <a:lnTo>
                    <a:pt x="1172" y="956"/>
                  </a:lnTo>
                  <a:lnTo>
                    <a:pt x="1182" y="960"/>
                  </a:lnTo>
                  <a:lnTo>
                    <a:pt x="1192" y="962"/>
                  </a:lnTo>
                  <a:lnTo>
                    <a:pt x="1202" y="965"/>
                  </a:lnTo>
                  <a:lnTo>
                    <a:pt x="1212" y="967"/>
                  </a:lnTo>
                  <a:lnTo>
                    <a:pt x="1222" y="972"/>
                  </a:lnTo>
                  <a:lnTo>
                    <a:pt x="1231" y="975"/>
                  </a:lnTo>
                  <a:lnTo>
                    <a:pt x="1241" y="978"/>
                  </a:lnTo>
                  <a:lnTo>
                    <a:pt x="1251" y="980"/>
                  </a:lnTo>
                  <a:lnTo>
                    <a:pt x="1261" y="983"/>
                  </a:lnTo>
                  <a:lnTo>
                    <a:pt x="1270" y="985"/>
                  </a:lnTo>
                  <a:lnTo>
                    <a:pt x="1278" y="988"/>
                  </a:lnTo>
                  <a:lnTo>
                    <a:pt x="1288" y="989"/>
                  </a:lnTo>
                  <a:lnTo>
                    <a:pt x="1297" y="992"/>
                  </a:lnTo>
                  <a:lnTo>
                    <a:pt x="1305" y="995"/>
                  </a:lnTo>
                  <a:lnTo>
                    <a:pt x="1316" y="996"/>
                  </a:lnTo>
                  <a:lnTo>
                    <a:pt x="1324" y="998"/>
                  </a:lnTo>
                  <a:lnTo>
                    <a:pt x="1333" y="1002"/>
                  </a:lnTo>
                  <a:lnTo>
                    <a:pt x="1340" y="1002"/>
                  </a:lnTo>
                  <a:lnTo>
                    <a:pt x="1349" y="1005"/>
                  </a:lnTo>
                  <a:lnTo>
                    <a:pt x="1356" y="1005"/>
                  </a:lnTo>
                  <a:lnTo>
                    <a:pt x="1364" y="1008"/>
                  </a:lnTo>
                  <a:lnTo>
                    <a:pt x="1372" y="1008"/>
                  </a:lnTo>
                  <a:lnTo>
                    <a:pt x="1380" y="1011"/>
                  </a:lnTo>
                  <a:lnTo>
                    <a:pt x="1389" y="1012"/>
                  </a:lnTo>
                  <a:lnTo>
                    <a:pt x="1396" y="1015"/>
                  </a:lnTo>
                  <a:lnTo>
                    <a:pt x="1403" y="1015"/>
                  </a:lnTo>
                  <a:lnTo>
                    <a:pt x="1410" y="1016"/>
                  </a:lnTo>
                  <a:lnTo>
                    <a:pt x="1418" y="1018"/>
                  </a:lnTo>
                  <a:lnTo>
                    <a:pt x="1425" y="1019"/>
                  </a:lnTo>
                  <a:lnTo>
                    <a:pt x="1431" y="1021"/>
                  </a:lnTo>
                  <a:lnTo>
                    <a:pt x="1438" y="1022"/>
                  </a:lnTo>
                  <a:lnTo>
                    <a:pt x="1444" y="1022"/>
                  </a:lnTo>
                  <a:lnTo>
                    <a:pt x="1451" y="1025"/>
                  </a:lnTo>
                  <a:lnTo>
                    <a:pt x="1455" y="1025"/>
                  </a:lnTo>
                  <a:lnTo>
                    <a:pt x="1461" y="1025"/>
                  </a:lnTo>
                  <a:lnTo>
                    <a:pt x="1467" y="1026"/>
                  </a:lnTo>
                  <a:lnTo>
                    <a:pt x="1472" y="1028"/>
                  </a:lnTo>
                  <a:lnTo>
                    <a:pt x="1482" y="1028"/>
                  </a:lnTo>
                  <a:lnTo>
                    <a:pt x="1494" y="1031"/>
                  </a:lnTo>
                  <a:lnTo>
                    <a:pt x="1501" y="1031"/>
                  </a:lnTo>
                  <a:lnTo>
                    <a:pt x="1511" y="1032"/>
                  </a:lnTo>
                  <a:lnTo>
                    <a:pt x="1518" y="1032"/>
                  </a:lnTo>
                  <a:lnTo>
                    <a:pt x="1525" y="1035"/>
                  </a:lnTo>
                  <a:lnTo>
                    <a:pt x="1531" y="1035"/>
                  </a:lnTo>
                  <a:lnTo>
                    <a:pt x="1537" y="1035"/>
                  </a:lnTo>
                  <a:lnTo>
                    <a:pt x="1541" y="1035"/>
                  </a:lnTo>
                  <a:lnTo>
                    <a:pt x="1546" y="1037"/>
                  </a:lnTo>
                  <a:lnTo>
                    <a:pt x="1551" y="1037"/>
                  </a:lnTo>
                  <a:lnTo>
                    <a:pt x="1554" y="1038"/>
                  </a:lnTo>
                  <a:lnTo>
                    <a:pt x="1458" y="631"/>
                  </a:lnTo>
                  <a:lnTo>
                    <a:pt x="1288" y="392"/>
                  </a:lnTo>
                  <a:lnTo>
                    <a:pt x="1324" y="84"/>
                  </a:lnTo>
                  <a:lnTo>
                    <a:pt x="638" y="0"/>
                  </a:lnTo>
                  <a:lnTo>
                    <a:pt x="132" y="105"/>
                  </a:lnTo>
                  <a:lnTo>
                    <a:pt x="213" y="459"/>
                  </a:lnTo>
                  <a:lnTo>
                    <a:pt x="0" y="720"/>
                  </a:lnTo>
                  <a:lnTo>
                    <a:pt x="27" y="1037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219"/>
            <p:cNvSpPr>
              <a:spLocks/>
            </p:cNvSpPr>
            <p:nvPr/>
          </p:nvSpPr>
          <p:spPr bwMode="auto">
            <a:xfrm>
              <a:off x="854" y="2913"/>
              <a:ext cx="235" cy="540"/>
            </a:xfrm>
            <a:custGeom>
              <a:avLst/>
              <a:gdLst>
                <a:gd name="T0" fmla="*/ 0 w 472"/>
                <a:gd name="T1" fmla="*/ 1 h 1080"/>
                <a:gd name="T2" fmla="*/ 0 w 472"/>
                <a:gd name="T3" fmla="*/ 1 h 1080"/>
                <a:gd name="T4" fmla="*/ 0 w 472"/>
                <a:gd name="T5" fmla="*/ 1 h 1080"/>
                <a:gd name="T6" fmla="*/ 0 w 472"/>
                <a:gd name="T7" fmla="*/ 1 h 1080"/>
                <a:gd name="T8" fmla="*/ 0 w 472"/>
                <a:gd name="T9" fmla="*/ 1 h 1080"/>
                <a:gd name="T10" fmla="*/ 0 w 472"/>
                <a:gd name="T11" fmla="*/ 1 h 1080"/>
                <a:gd name="T12" fmla="*/ 0 w 472"/>
                <a:gd name="T13" fmla="*/ 1 h 1080"/>
                <a:gd name="T14" fmla="*/ 0 w 472"/>
                <a:gd name="T15" fmla="*/ 1 h 1080"/>
                <a:gd name="T16" fmla="*/ 0 w 472"/>
                <a:gd name="T17" fmla="*/ 1 h 1080"/>
                <a:gd name="T18" fmla="*/ 0 w 472"/>
                <a:gd name="T19" fmla="*/ 1 h 1080"/>
                <a:gd name="T20" fmla="*/ 0 w 472"/>
                <a:gd name="T21" fmla="*/ 1 h 1080"/>
                <a:gd name="T22" fmla="*/ 0 w 472"/>
                <a:gd name="T23" fmla="*/ 1 h 1080"/>
                <a:gd name="T24" fmla="*/ 0 w 472"/>
                <a:gd name="T25" fmla="*/ 1 h 1080"/>
                <a:gd name="T26" fmla="*/ 0 w 472"/>
                <a:gd name="T27" fmla="*/ 1 h 1080"/>
                <a:gd name="T28" fmla="*/ 0 w 472"/>
                <a:gd name="T29" fmla="*/ 1 h 1080"/>
                <a:gd name="T30" fmla="*/ 0 w 472"/>
                <a:gd name="T31" fmla="*/ 1 h 1080"/>
                <a:gd name="T32" fmla="*/ 0 w 472"/>
                <a:gd name="T33" fmla="*/ 1 h 1080"/>
                <a:gd name="T34" fmla="*/ 0 w 472"/>
                <a:gd name="T35" fmla="*/ 1 h 1080"/>
                <a:gd name="T36" fmla="*/ 0 w 472"/>
                <a:gd name="T37" fmla="*/ 1 h 1080"/>
                <a:gd name="T38" fmla="*/ 0 w 472"/>
                <a:gd name="T39" fmla="*/ 1 h 1080"/>
                <a:gd name="T40" fmla="*/ 0 w 472"/>
                <a:gd name="T41" fmla="*/ 1 h 1080"/>
                <a:gd name="T42" fmla="*/ 0 w 472"/>
                <a:gd name="T43" fmla="*/ 1 h 1080"/>
                <a:gd name="T44" fmla="*/ 0 w 472"/>
                <a:gd name="T45" fmla="*/ 1 h 1080"/>
                <a:gd name="T46" fmla="*/ 0 w 472"/>
                <a:gd name="T47" fmla="*/ 1 h 1080"/>
                <a:gd name="T48" fmla="*/ 0 w 472"/>
                <a:gd name="T49" fmla="*/ 1 h 1080"/>
                <a:gd name="T50" fmla="*/ 0 w 472"/>
                <a:gd name="T51" fmla="*/ 1 h 1080"/>
                <a:gd name="T52" fmla="*/ 0 w 472"/>
                <a:gd name="T53" fmla="*/ 1 h 1080"/>
                <a:gd name="T54" fmla="*/ 0 w 472"/>
                <a:gd name="T55" fmla="*/ 0 h 1080"/>
                <a:gd name="T56" fmla="*/ 0 w 472"/>
                <a:gd name="T57" fmla="*/ 1 h 1080"/>
                <a:gd name="T58" fmla="*/ 0 w 472"/>
                <a:gd name="T59" fmla="*/ 1 h 1080"/>
                <a:gd name="T60" fmla="*/ 0 w 472"/>
                <a:gd name="T61" fmla="*/ 1 h 1080"/>
                <a:gd name="T62" fmla="*/ 0 w 472"/>
                <a:gd name="T63" fmla="*/ 1 h 1080"/>
                <a:gd name="T64" fmla="*/ 0 w 472"/>
                <a:gd name="T65" fmla="*/ 1 h 1080"/>
                <a:gd name="T66" fmla="*/ 0 w 472"/>
                <a:gd name="T67" fmla="*/ 1 h 1080"/>
                <a:gd name="T68" fmla="*/ 0 w 472"/>
                <a:gd name="T69" fmla="*/ 1 h 1080"/>
                <a:gd name="T70" fmla="*/ 0 w 472"/>
                <a:gd name="T71" fmla="*/ 1 h 1080"/>
                <a:gd name="T72" fmla="*/ 0 w 472"/>
                <a:gd name="T73" fmla="*/ 1 h 1080"/>
                <a:gd name="T74" fmla="*/ 0 w 472"/>
                <a:gd name="T75" fmla="*/ 1 h 1080"/>
                <a:gd name="T76" fmla="*/ 0 w 472"/>
                <a:gd name="T77" fmla="*/ 1 h 1080"/>
                <a:gd name="T78" fmla="*/ 0 w 472"/>
                <a:gd name="T79" fmla="*/ 1 h 1080"/>
                <a:gd name="T80" fmla="*/ 0 w 472"/>
                <a:gd name="T81" fmla="*/ 1 h 1080"/>
                <a:gd name="T82" fmla="*/ 0 w 472"/>
                <a:gd name="T83" fmla="*/ 1 h 1080"/>
                <a:gd name="T84" fmla="*/ 0 w 472"/>
                <a:gd name="T85" fmla="*/ 1 h 1080"/>
                <a:gd name="T86" fmla="*/ 0 w 472"/>
                <a:gd name="T87" fmla="*/ 1 h 1080"/>
                <a:gd name="T88" fmla="*/ 0 w 472"/>
                <a:gd name="T89" fmla="*/ 1 h 1080"/>
                <a:gd name="T90" fmla="*/ 0 w 472"/>
                <a:gd name="T91" fmla="*/ 1 h 1080"/>
                <a:gd name="T92" fmla="*/ 0 w 472"/>
                <a:gd name="T93" fmla="*/ 1 h 1080"/>
                <a:gd name="T94" fmla="*/ 0 w 472"/>
                <a:gd name="T95" fmla="*/ 1 h 1080"/>
                <a:gd name="T96" fmla="*/ 0 w 472"/>
                <a:gd name="T97" fmla="*/ 1 h 1080"/>
                <a:gd name="T98" fmla="*/ 0 w 472"/>
                <a:gd name="T99" fmla="*/ 1 h 1080"/>
                <a:gd name="T100" fmla="*/ 0 w 472"/>
                <a:gd name="T101" fmla="*/ 1 h 1080"/>
                <a:gd name="T102" fmla="*/ 0 w 472"/>
                <a:gd name="T103" fmla="*/ 1 h 1080"/>
                <a:gd name="T104" fmla="*/ 0 w 472"/>
                <a:gd name="T105" fmla="*/ 1 h 1080"/>
                <a:gd name="T106" fmla="*/ 0 w 472"/>
                <a:gd name="T107" fmla="*/ 1 h 1080"/>
                <a:gd name="T108" fmla="*/ 0 w 472"/>
                <a:gd name="T109" fmla="*/ 1 h 1080"/>
                <a:gd name="T110" fmla="*/ 0 w 472"/>
                <a:gd name="T111" fmla="*/ 1 h 1080"/>
                <a:gd name="T112" fmla="*/ 0 w 472"/>
                <a:gd name="T113" fmla="*/ 1 h 1080"/>
                <a:gd name="T114" fmla="*/ 0 w 472"/>
                <a:gd name="T115" fmla="*/ 1 h 1080"/>
                <a:gd name="T116" fmla="*/ 0 w 472"/>
                <a:gd name="T117" fmla="*/ 1 h 1080"/>
                <a:gd name="T118" fmla="*/ 0 w 472"/>
                <a:gd name="T119" fmla="*/ 1 h 1080"/>
                <a:gd name="T120" fmla="*/ 0 w 472"/>
                <a:gd name="T121" fmla="*/ 1 h 1080"/>
                <a:gd name="T122" fmla="*/ 0 w 472"/>
                <a:gd name="T123" fmla="*/ 1 h 10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2"/>
                <a:gd name="T187" fmla="*/ 0 h 1080"/>
                <a:gd name="T188" fmla="*/ 472 w 472"/>
                <a:gd name="T189" fmla="*/ 1080 h 10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2" h="1080">
                  <a:moveTo>
                    <a:pt x="283" y="1071"/>
                  </a:moveTo>
                  <a:lnTo>
                    <a:pt x="283" y="1069"/>
                  </a:lnTo>
                  <a:lnTo>
                    <a:pt x="283" y="1064"/>
                  </a:lnTo>
                  <a:lnTo>
                    <a:pt x="283" y="1059"/>
                  </a:lnTo>
                  <a:lnTo>
                    <a:pt x="285" y="1057"/>
                  </a:lnTo>
                  <a:lnTo>
                    <a:pt x="285" y="1049"/>
                  </a:lnTo>
                  <a:lnTo>
                    <a:pt x="286" y="1045"/>
                  </a:lnTo>
                  <a:lnTo>
                    <a:pt x="286" y="1038"/>
                  </a:lnTo>
                  <a:lnTo>
                    <a:pt x="288" y="1031"/>
                  </a:lnTo>
                  <a:lnTo>
                    <a:pt x="288" y="1022"/>
                  </a:lnTo>
                  <a:lnTo>
                    <a:pt x="289" y="1015"/>
                  </a:lnTo>
                  <a:lnTo>
                    <a:pt x="289" y="1005"/>
                  </a:lnTo>
                  <a:lnTo>
                    <a:pt x="292" y="996"/>
                  </a:lnTo>
                  <a:lnTo>
                    <a:pt x="292" y="985"/>
                  </a:lnTo>
                  <a:lnTo>
                    <a:pt x="293" y="974"/>
                  </a:lnTo>
                  <a:lnTo>
                    <a:pt x="293" y="963"/>
                  </a:lnTo>
                  <a:lnTo>
                    <a:pt x="295" y="950"/>
                  </a:lnTo>
                  <a:lnTo>
                    <a:pt x="295" y="937"/>
                  </a:lnTo>
                  <a:lnTo>
                    <a:pt x="295" y="926"/>
                  </a:lnTo>
                  <a:lnTo>
                    <a:pt x="295" y="911"/>
                  </a:lnTo>
                  <a:lnTo>
                    <a:pt x="295" y="897"/>
                  </a:lnTo>
                  <a:lnTo>
                    <a:pt x="295" y="882"/>
                  </a:lnTo>
                  <a:lnTo>
                    <a:pt x="296" y="868"/>
                  </a:lnTo>
                  <a:lnTo>
                    <a:pt x="295" y="852"/>
                  </a:lnTo>
                  <a:lnTo>
                    <a:pt x="295" y="838"/>
                  </a:lnTo>
                  <a:lnTo>
                    <a:pt x="295" y="822"/>
                  </a:lnTo>
                  <a:lnTo>
                    <a:pt x="295" y="805"/>
                  </a:lnTo>
                  <a:lnTo>
                    <a:pt x="293" y="789"/>
                  </a:lnTo>
                  <a:lnTo>
                    <a:pt x="292" y="771"/>
                  </a:lnTo>
                  <a:lnTo>
                    <a:pt x="292" y="754"/>
                  </a:lnTo>
                  <a:lnTo>
                    <a:pt x="290" y="738"/>
                  </a:lnTo>
                  <a:lnTo>
                    <a:pt x="288" y="718"/>
                  </a:lnTo>
                  <a:lnTo>
                    <a:pt x="285" y="701"/>
                  </a:lnTo>
                  <a:lnTo>
                    <a:pt x="282" y="682"/>
                  </a:lnTo>
                  <a:lnTo>
                    <a:pt x="280" y="665"/>
                  </a:lnTo>
                  <a:lnTo>
                    <a:pt x="276" y="645"/>
                  </a:lnTo>
                  <a:lnTo>
                    <a:pt x="273" y="628"/>
                  </a:lnTo>
                  <a:lnTo>
                    <a:pt x="269" y="607"/>
                  </a:lnTo>
                  <a:lnTo>
                    <a:pt x="265" y="590"/>
                  </a:lnTo>
                  <a:lnTo>
                    <a:pt x="260" y="570"/>
                  </a:lnTo>
                  <a:lnTo>
                    <a:pt x="255" y="551"/>
                  </a:lnTo>
                  <a:lnTo>
                    <a:pt x="249" y="531"/>
                  </a:lnTo>
                  <a:lnTo>
                    <a:pt x="244" y="512"/>
                  </a:lnTo>
                  <a:lnTo>
                    <a:pt x="237" y="492"/>
                  </a:lnTo>
                  <a:lnTo>
                    <a:pt x="232" y="473"/>
                  </a:lnTo>
                  <a:lnTo>
                    <a:pt x="224" y="453"/>
                  </a:lnTo>
                  <a:lnTo>
                    <a:pt x="217" y="436"/>
                  </a:lnTo>
                  <a:lnTo>
                    <a:pt x="209" y="416"/>
                  </a:lnTo>
                  <a:lnTo>
                    <a:pt x="198" y="397"/>
                  </a:lnTo>
                  <a:lnTo>
                    <a:pt x="190" y="377"/>
                  </a:lnTo>
                  <a:lnTo>
                    <a:pt x="181" y="358"/>
                  </a:lnTo>
                  <a:lnTo>
                    <a:pt x="170" y="340"/>
                  </a:lnTo>
                  <a:lnTo>
                    <a:pt x="160" y="321"/>
                  </a:lnTo>
                  <a:lnTo>
                    <a:pt x="148" y="304"/>
                  </a:lnTo>
                  <a:lnTo>
                    <a:pt x="138" y="285"/>
                  </a:lnTo>
                  <a:lnTo>
                    <a:pt x="125" y="266"/>
                  </a:lnTo>
                  <a:lnTo>
                    <a:pt x="112" y="247"/>
                  </a:lnTo>
                  <a:lnTo>
                    <a:pt x="98" y="229"/>
                  </a:lnTo>
                  <a:lnTo>
                    <a:pt x="85" y="213"/>
                  </a:lnTo>
                  <a:lnTo>
                    <a:pt x="69" y="196"/>
                  </a:lnTo>
                  <a:lnTo>
                    <a:pt x="55" y="180"/>
                  </a:lnTo>
                  <a:lnTo>
                    <a:pt x="37" y="163"/>
                  </a:lnTo>
                  <a:lnTo>
                    <a:pt x="22" y="147"/>
                  </a:lnTo>
                  <a:lnTo>
                    <a:pt x="13" y="138"/>
                  </a:lnTo>
                  <a:lnTo>
                    <a:pt x="9" y="129"/>
                  </a:lnTo>
                  <a:lnTo>
                    <a:pt x="4" y="119"/>
                  </a:lnTo>
                  <a:lnTo>
                    <a:pt x="3" y="109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2" y="76"/>
                  </a:lnTo>
                  <a:lnTo>
                    <a:pt x="4" y="66"/>
                  </a:lnTo>
                  <a:lnTo>
                    <a:pt x="6" y="59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12" y="43"/>
                  </a:lnTo>
                  <a:lnTo>
                    <a:pt x="16" y="33"/>
                  </a:lnTo>
                  <a:lnTo>
                    <a:pt x="23" y="26"/>
                  </a:lnTo>
                  <a:lnTo>
                    <a:pt x="29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68" y="3"/>
                  </a:lnTo>
                  <a:lnTo>
                    <a:pt x="73" y="6"/>
                  </a:lnTo>
                  <a:lnTo>
                    <a:pt x="79" y="9"/>
                  </a:lnTo>
                  <a:lnTo>
                    <a:pt x="85" y="13"/>
                  </a:lnTo>
                  <a:lnTo>
                    <a:pt x="92" y="16"/>
                  </a:lnTo>
                  <a:lnTo>
                    <a:pt x="98" y="21"/>
                  </a:lnTo>
                  <a:lnTo>
                    <a:pt x="102" y="26"/>
                  </a:lnTo>
                  <a:lnTo>
                    <a:pt x="108" y="30"/>
                  </a:lnTo>
                  <a:lnTo>
                    <a:pt x="112" y="34"/>
                  </a:lnTo>
                  <a:lnTo>
                    <a:pt x="117" y="39"/>
                  </a:lnTo>
                  <a:lnTo>
                    <a:pt x="122" y="46"/>
                  </a:lnTo>
                  <a:lnTo>
                    <a:pt x="125" y="49"/>
                  </a:lnTo>
                  <a:lnTo>
                    <a:pt x="128" y="50"/>
                  </a:lnTo>
                  <a:lnTo>
                    <a:pt x="134" y="53"/>
                  </a:lnTo>
                  <a:lnTo>
                    <a:pt x="141" y="59"/>
                  </a:lnTo>
                  <a:lnTo>
                    <a:pt x="144" y="62"/>
                  </a:lnTo>
                  <a:lnTo>
                    <a:pt x="148" y="66"/>
                  </a:lnTo>
                  <a:lnTo>
                    <a:pt x="154" y="69"/>
                  </a:lnTo>
                  <a:lnTo>
                    <a:pt x="160" y="76"/>
                  </a:lnTo>
                  <a:lnTo>
                    <a:pt x="165" y="79"/>
                  </a:lnTo>
                  <a:lnTo>
                    <a:pt x="173" y="86"/>
                  </a:lnTo>
                  <a:lnTo>
                    <a:pt x="178" y="92"/>
                  </a:lnTo>
                  <a:lnTo>
                    <a:pt x="186" y="99"/>
                  </a:lnTo>
                  <a:lnTo>
                    <a:pt x="191" y="105"/>
                  </a:lnTo>
                  <a:lnTo>
                    <a:pt x="198" y="112"/>
                  </a:lnTo>
                  <a:lnTo>
                    <a:pt x="206" y="119"/>
                  </a:lnTo>
                  <a:lnTo>
                    <a:pt x="216" y="128"/>
                  </a:lnTo>
                  <a:lnTo>
                    <a:pt x="221" y="137"/>
                  </a:lnTo>
                  <a:lnTo>
                    <a:pt x="230" y="147"/>
                  </a:lnTo>
                  <a:lnTo>
                    <a:pt x="239" y="155"/>
                  </a:lnTo>
                  <a:lnTo>
                    <a:pt x="247" y="167"/>
                  </a:lnTo>
                  <a:lnTo>
                    <a:pt x="255" y="177"/>
                  </a:lnTo>
                  <a:lnTo>
                    <a:pt x="263" y="188"/>
                  </a:lnTo>
                  <a:lnTo>
                    <a:pt x="272" y="200"/>
                  </a:lnTo>
                  <a:lnTo>
                    <a:pt x="282" y="213"/>
                  </a:lnTo>
                  <a:lnTo>
                    <a:pt x="290" y="226"/>
                  </a:lnTo>
                  <a:lnTo>
                    <a:pt x="299" y="240"/>
                  </a:lnTo>
                  <a:lnTo>
                    <a:pt x="308" y="253"/>
                  </a:lnTo>
                  <a:lnTo>
                    <a:pt x="318" y="269"/>
                  </a:lnTo>
                  <a:lnTo>
                    <a:pt x="325" y="283"/>
                  </a:lnTo>
                  <a:lnTo>
                    <a:pt x="334" y="299"/>
                  </a:lnTo>
                  <a:lnTo>
                    <a:pt x="342" y="314"/>
                  </a:lnTo>
                  <a:lnTo>
                    <a:pt x="351" y="332"/>
                  </a:lnTo>
                  <a:lnTo>
                    <a:pt x="358" y="348"/>
                  </a:lnTo>
                  <a:lnTo>
                    <a:pt x="367" y="367"/>
                  </a:lnTo>
                  <a:lnTo>
                    <a:pt x="375" y="386"/>
                  </a:lnTo>
                  <a:lnTo>
                    <a:pt x="382" y="406"/>
                  </a:lnTo>
                  <a:lnTo>
                    <a:pt x="390" y="425"/>
                  </a:lnTo>
                  <a:lnTo>
                    <a:pt x="397" y="445"/>
                  </a:lnTo>
                  <a:lnTo>
                    <a:pt x="404" y="466"/>
                  </a:lnTo>
                  <a:lnTo>
                    <a:pt x="411" y="488"/>
                  </a:lnTo>
                  <a:lnTo>
                    <a:pt x="418" y="509"/>
                  </a:lnTo>
                  <a:lnTo>
                    <a:pt x="424" y="534"/>
                  </a:lnTo>
                  <a:lnTo>
                    <a:pt x="430" y="557"/>
                  </a:lnTo>
                  <a:lnTo>
                    <a:pt x="437" y="581"/>
                  </a:lnTo>
                  <a:lnTo>
                    <a:pt x="441" y="606"/>
                  </a:lnTo>
                  <a:lnTo>
                    <a:pt x="447" y="632"/>
                  </a:lnTo>
                  <a:lnTo>
                    <a:pt x="451" y="658"/>
                  </a:lnTo>
                  <a:lnTo>
                    <a:pt x="456" y="685"/>
                  </a:lnTo>
                  <a:lnTo>
                    <a:pt x="459" y="711"/>
                  </a:lnTo>
                  <a:lnTo>
                    <a:pt x="462" y="740"/>
                  </a:lnTo>
                  <a:lnTo>
                    <a:pt x="464" y="769"/>
                  </a:lnTo>
                  <a:lnTo>
                    <a:pt x="467" y="799"/>
                  </a:lnTo>
                  <a:lnTo>
                    <a:pt x="469" y="829"/>
                  </a:lnTo>
                  <a:lnTo>
                    <a:pt x="472" y="861"/>
                  </a:lnTo>
                  <a:lnTo>
                    <a:pt x="472" y="892"/>
                  </a:lnTo>
                  <a:lnTo>
                    <a:pt x="472" y="926"/>
                  </a:lnTo>
                  <a:lnTo>
                    <a:pt x="472" y="959"/>
                  </a:lnTo>
                  <a:lnTo>
                    <a:pt x="470" y="992"/>
                  </a:lnTo>
                  <a:lnTo>
                    <a:pt x="467" y="1026"/>
                  </a:lnTo>
                  <a:lnTo>
                    <a:pt x="467" y="1062"/>
                  </a:lnTo>
                  <a:lnTo>
                    <a:pt x="463" y="1068"/>
                  </a:lnTo>
                  <a:lnTo>
                    <a:pt x="457" y="1072"/>
                  </a:lnTo>
                  <a:lnTo>
                    <a:pt x="451" y="1074"/>
                  </a:lnTo>
                  <a:lnTo>
                    <a:pt x="449" y="1077"/>
                  </a:lnTo>
                  <a:lnTo>
                    <a:pt x="441" y="1077"/>
                  </a:lnTo>
                  <a:lnTo>
                    <a:pt x="436" y="1080"/>
                  </a:lnTo>
                  <a:lnTo>
                    <a:pt x="428" y="1080"/>
                  </a:lnTo>
                  <a:lnTo>
                    <a:pt x="421" y="1080"/>
                  </a:lnTo>
                  <a:lnTo>
                    <a:pt x="413" y="1080"/>
                  </a:lnTo>
                  <a:lnTo>
                    <a:pt x="405" y="1080"/>
                  </a:lnTo>
                  <a:lnTo>
                    <a:pt x="398" y="1080"/>
                  </a:lnTo>
                  <a:lnTo>
                    <a:pt x="390" y="1080"/>
                  </a:lnTo>
                  <a:lnTo>
                    <a:pt x="381" y="1080"/>
                  </a:lnTo>
                  <a:lnTo>
                    <a:pt x="374" y="1080"/>
                  </a:lnTo>
                  <a:lnTo>
                    <a:pt x="365" y="1080"/>
                  </a:lnTo>
                  <a:lnTo>
                    <a:pt x="355" y="1078"/>
                  </a:lnTo>
                  <a:lnTo>
                    <a:pt x="348" y="1077"/>
                  </a:lnTo>
                  <a:lnTo>
                    <a:pt x="339" y="1077"/>
                  </a:lnTo>
                  <a:lnTo>
                    <a:pt x="332" y="1077"/>
                  </a:lnTo>
                  <a:lnTo>
                    <a:pt x="325" y="1075"/>
                  </a:lnTo>
                  <a:lnTo>
                    <a:pt x="318" y="1074"/>
                  </a:lnTo>
                  <a:lnTo>
                    <a:pt x="312" y="1074"/>
                  </a:lnTo>
                  <a:lnTo>
                    <a:pt x="305" y="1072"/>
                  </a:lnTo>
                  <a:lnTo>
                    <a:pt x="299" y="1072"/>
                  </a:lnTo>
                  <a:lnTo>
                    <a:pt x="293" y="1071"/>
                  </a:lnTo>
                  <a:lnTo>
                    <a:pt x="290" y="1071"/>
                  </a:lnTo>
                  <a:lnTo>
                    <a:pt x="285" y="1071"/>
                  </a:lnTo>
                  <a:lnTo>
                    <a:pt x="283" y="107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220"/>
            <p:cNvSpPr>
              <a:spLocks/>
            </p:cNvSpPr>
            <p:nvPr/>
          </p:nvSpPr>
          <p:spPr bwMode="auto">
            <a:xfrm>
              <a:off x="1074" y="3093"/>
              <a:ext cx="230" cy="353"/>
            </a:xfrm>
            <a:custGeom>
              <a:avLst/>
              <a:gdLst>
                <a:gd name="T0" fmla="*/ 0 w 460"/>
                <a:gd name="T1" fmla="*/ 1 h 705"/>
                <a:gd name="T2" fmla="*/ 0 w 460"/>
                <a:gd name="T3" fmla="*/ 1 h 705"/>
                <a:gd name="T4" fmla="*/ 0 w 460"/>
                <a:gd name="T5" fmla="*/ 1 h 705"/>
                <a:gd name="T6" fmla="*/ 1 w 460"/>
                <a:gd name="T7" fmla="*/ 1 h 705"/>
                <a:gd name="T8" fmla="*/ 1 w 460"/>
                <a:gd name="T9" fmla="*/ 1 h 705"/>
                <a:gd name="T10" fmla="*/ 1 w 460"/>
                <a:gd name="T11" fmla="*/ 1 h 705"/>
                <a:gd name="T12" fmla="*/ 1 w 460"/>
                <a:gd name="T13" fmla="*/ 1 h 705"/>
                <a:gd name="T14" fmla="*/ 1 w 460"/>
                <a:gd name="T15" fmla="*/ 1 h 705"/>
                <a:gd name="T16" fmla="*/ 1 w 460"/>
                <a:gd name="T17" fmla="*/ 1 h 705"/>
                <a:gd name="T18" fmla="*/ 1 w 460"/>
                <a:gd name="T19" fmla="*/ 1 h 705"/>
                <a:gd name="T20" fmla="*/ 1 w 460"/>
                <a:gd name="T21" fmla="*/ 1 h 705"/>
                <a:gd name="T22" fmla="*/ 1 w 460"/>
                <a:gd name="T23" fmla="*/ 1 h 705"/>
                <a:gd name="T24" fmla="*/ 1 w 460"/>
                <a:gd name="T25" fmla="*/ 1 h 705"/>
                <a:gd name="T26" fmla="*/ 1 w 460"/>
                <a:gd name="T27" fmla="*/ 1 h 705"/>
                <a:gd name="T28" fmla="*/ 1 w 460"/>
                <a:gd name="T29" fmla="*/ 1 h 705"/>
                <a:gd name="T30" fmla="*/ 1 w 460"/>
                <a:gd name="T31" fmla="*/ 1 h 705"/>
                <a:gd name="T32" fmla="*/ 1 w 460"/>
                <a:gd name="T33" fmla="*/ 1 h 705"/>
                <a:gd name="T34" fmla="*/ 1 w 460"/>
                <a:gd name="T35" fmla="*/ 1 h 705"/>
                <a:gd name="T36" fmla="*/ 1 w 460"/>
                <a:gd name="T37" fmla="*/ 1 h 705"/>
                <a:gd name="T38" fmla="*/ 1 w 460"/>
                <a:gd name="T39" fmla="*/ 1 h 705"/>
                <a:gd name="T40" fmla="*/ 1 w 460"/>
                <a:gd name="T41" fmla="*/ 1 h 705"/>
                <a:gd name="T42" fmla="*/ 1 w 460"/>
                <a:gd name="T43" fmla="*/ 1 h 705"/>
                <a:gd name="T44" fmla="*/ 1 w 460"/>
                <a:gd name="T45" fmla="*/ 1 h 705"/>
                <a:gd name="T46" fmla="*/ 1 w 460"/>
                <a:gd name="T47" fmla="*/ 1 h 705"/>
                <a:gd name="T48" fmla="*/ 1 w 460"/>
                <a:gd name="T49" fmla="*/ 1 h 705"/>
                <a:gd name="T50" fmla="*/ 1 w 460"/>
                <a:gd name="T51" fmla="*/ 1 h 705"/>
                <a:gd name="T52" fmla="*/ 1 w 460"/>
                <a:gd name="T53" fmla="*/ 1 h 705"/>
                <a:gd name="T54" fmla="*/ 1 w 460"/>
                <a:gd name="T55" fmla="*/ 1 h 705"/>
                <a:gd name="T56" fmla="*/ 1 w 460"/>
                <a:gd name="T57" fmla="*/ 1 h 705"/>
                <a:gd name="T58" fmla="*/ 1 w 460"/>
                <a:gd name="T59" fmla="*/ 1 h 705"/>
                <a:gd name="T60" fmla="*/ 1 w 460"/>
                <a:gd name="T61" fmla="*/ 1 h 705"/>
                <a:gd name="T62" fmla="*/ 1 w 460"/>
                <a:gd name="T63" fmla="*/ 1 h 705"/>
                <a:gd name="T64" fmla="*/ 1 w 460"/>
                <a:gd name="T65" fmla="*/ 1 h 705"/>
                <a:gd name="T66" fmla="*/ 1 w 460"/>
                <a:gd name="T67" fmla="*/ 1 h 705"/>
                <a:gd name="T68" fmla="*/ 1 w 460"/>
                <a:gd name="T69" fmla="*/ 1 h 705"/>
                <a:gd name="T70" fmla="*/ 1 w 460"/>
                <a:gd name="T71" fmla="*/ 1 h 705"/>
                <a:gd name="T72" fmla="*/ 1 w 460"/>
                <a:gd name="T73" fmla="*/ 1 h 705"/>
                <a:gd name="T74" fmla="*/ 1 w 460"/>
                <a:gd name="T75" fmla="*/ 1 h 705"/>
                <a:gd name="T76" fmla="*/ 1 w 460"/>
                <a:gd name="T77" fmla="*/ 1 h 705"/>
                <a:gd name="T78" fmla="*/ 1 w 460"/>
                <a:gd name="T79" fmla="*/ 1 h 705"/>
                <a:gd name="T80" fmla="*/ 1 w 460"/>
                <a:gd name="T81" fmla="*/ 1 h 705"/>
                <a:gd name="T82" fmla="*/ 1 w 460"/>
                <a:gd name="T83" fmla="*/ 1 h 705"/>
                <a:gd name="T84" fmla="*/ 1 w 460"/>
                <a:gd name="T85" fmla="*/ 1 h 705"/>
                <a:gd name="T86" fmla="*/ 1 w 460"/>
                <a:gd name="T87" fmla="*/ 1 h 705"/>
                <a:gd name="T88" fmla="*/ 1 w 460"/>
                <a:gd name="T89" fmla="*/ 1 h 705"/>
                <a:gd name="T90" fmla="*/ 1 w 460"/>
                <a:gd name="T91" fmla="*/ 1 h 705"/>
                <a:gd name="T92" fmla="*/ 1 w 460"/>
                <a:gd name="T93" fmla="*/ 1 h 705"/>
                <a:gd name="T94" fmla="*/ 1 w 460"/>
                <a:gd name="T95" fmla="*/ 1 h 705"/>
                <a:gd name="T96" fmla="*/ 1 w 460"/>
                <a:gd name="T97" fmla="*/ 1 h 705"/>
                <a:gd name="T98" fmla="*/ 1 w 460"/>
                <a:gd name="T99" fmla="*/ 1 h 705"/>
                <a:gd name="T100" fmla="*/ 1 w 460"/>
                <a:gd name="T101" fmla="*/ 1 h 705"/>
                <a:gd name="T102" fmla="*/ 1 w 460"/>
                <a:gd name="T103" fmla="*/ 1 h 705"/>
                <a:gd name="T104" fmla="*/ 1 w 460"/>
                <a:gd name="T105" fmla="*/ 1 h 705"/>
                <a:gd name="T106" fmla="*/ 1 w 460"/>
                <a:gd name="T107" fmla="*/ 1 h 705"/>
                <a:gd name="T108" fmla="*/ 1 w 460"/>
                <a:gd name="T109" fmla="*/ 1 h 705"/>
                <a:gd name="T110" fmla="*/ 1 w 460"/>
                <a:gd name="T111" fmla="*/ 1 h 705"/>
                <a:gd name="T112" fmla="*/ 1 w 460"/>
                <a:gd name="T113" fmla="*/ 1 h 705"/>
                <a:gd name="T114" fmla="*/ 1 w 460"/>
                <a:gd name="T115" fmla="*/ 1 h 705"/>
                <a:gd name="T116" fmla="*/ 1 w 460"/>
                <a:gd name="T117" fmla="*/ 1 h 705"/>
                <a:gd name="T118" fmla="*/ 1 w 460"/>
                <a:gd name="T119" fmla="*/ 1 h 705"/>
                <a:gd name="T120" fmla="*/ 0 w 460"/>
                <a:gd name="T121" fmla="*/ 1 h 7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0"/>
                <a:gd name="T184" fmla="*/ 0 h 705"/>
                <a:gd name="T185" fmla="*/ 460 w 460"/>
                <a:gd name="T186" fmla="*/ 705 h 7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0" h="705">
                  <a:moveTo>
                    <a:pt x="0" y="695"/>
                  </a:moveTo>
                  <a:lnTo>
                    <a:pt x="0" y="692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62"/>
                  </a:lnTo>
                  <a:lnTo>
                    <a:pt x="2" y="656"/>
                  </a:lnTo>
                  <a:lnTo>
                    <a:pt x="3" y="649"/>
                  </a:lnTo>
                  <a:lnTo>
                    <a:pt x="3" y="642"/>
                  </a:lnTo>
                  <a:lnTo>
                    <a:pt x="3" y="635"/>
                  </a:lnTo>
                  <a:lnTo>
                    <a:pt x="5" y="626"/>
                  </a:lnTo>
                  <a:lnTo>
                    <a:pt x="8" y="619"/>
                  </a:lnTo>
                  <a:lnTo>
                    <a:pt x="8" y="609"/>
                  </a:lnTo>
                  <a:lnTo>
                    <a:pt x="9" y="600"/>
                  </a:lnTo>
                  <a:lnTo>
                    <a:pt x="10" y="590"/>
                  </a:lnTo>
                  <a:lnTo>
                    <a:pt x="12" y="581"/>
                  </a:lnTo>
                  <a:lnTo>
                    <a:pt x="13" y="570"/>
                  </a:lnTo>
                  <a:lnTo>
                    <a:pt x="15" y="558"/>
                  </a:lnTo>
                  <a:lnTo>
                    <a:pt x="18" y="548"/>
                  </a:lnTo>
                  <a:lnTo>
                    <a:pt x="21" y="537"/>
                  </a:lnTo>
                  <a:lnTo>
                    <a:pt x="23" y="525"/>
                  </a:lnTo>
                  <a:lnTo>
                    <a:pt x="25" y="512"/>
                  </a:lnTo>
                  <a:lnTo>
                    <a:pt x="28" y="501"/>
                  </a:lnTo>
                  <a:lnTo>
                    <a:pt x="32" y="488"/>
                  </a:lnTo>
                  <a:lnTo>
                    <a:pt x="35" y="475"/>
                  </a:lnTo>
                  <a:lnTo>
                    <a:pt x="38" y="462"/>
                  </a:lnTo>
                  <a:lnTo>
                    <a:pt x="42" y="449"/>
                  </a:lnTo>
                  <a:lnTo>
                    <a:pt x="46" y="437"/>
                  </a:lnTo>
                  <a:lnTo>
                    <a:pt x="51" y="423"/>
                  </a:lnTo>
                  <a:lnTo>
                    <a:pt x="55" y="409"/>
                  </a:lnTo>
                  <a:lnTo>
                    <a:pt x="59" y="394"/>
                  </a:lnTo>
                  <a:lnTo>
                    <a:pt x="65" y="381"/>
                  </a:lnTo>
                  <a:lnTo>
                    <a:pt x="71" y="367"/>
                  </a:lnTo>
                  <a:lnTo>
                    <a:pt x="75" y="352"/>
                  </a:lnTo>
                  <a:lnTo>
                    <a:pt x="81" y="338"/>
                  </a:lnTo>
                  <a:lnTo>
                    <a:pt x="88" y="325"/>
                  </a:lnTo>
                  <a:lnTo>
                    <a:pt x="94" y="309"/>
                  </a:lnTo>
                  <a:lnTo>
                    <a:pt x="100" y="295"/>
                  </a:lnTo>
                  <a:lnTo>
                    <a:pt x="107" y="280"/>
                  </a:lnTo>
                  <a:lnTo>
                    <a:pt x="115" y="266"/>
                  </a:lnTo>
                  <a:lnTo>
                    <a:pt x="124" y="252"/>
                  </a:lnTo>
                  <a:lnTo>
                    <a:pt x="131" y="237"/>
                  </a:lnTo>
                  <a:lnTo>
                    <a:pt x="140" y="223"/>
                  </a:lnTo>
                  <a:lnTo>
                    <a:pt x="150" y="210"/>
                  </a:lnTo>
                  <a:lnTo>
                    <a:pt x="159" y="194"/>
                  </a:lnTo>
                  <a:lnTo>
                    <a:pt x="167" y="181"/>
                  </a:lnTo>
                  <a:lnTo>
                    <a:pt x="177" y="167"/>
                  </a:lnTo>
                  <a:lnTo>
                    <a:pt x="187" y="152"/>
                  </a:lnTo>
                  <a:lnTo>
                    <a:pt x="197" y="138"/>
                  </a:lnTo>
                  <a:lnTo>
                    <a:pt x="209" y="124"/>
                  </a:lnTo>
                  <a:lnTo>
                    <a:pt x="220" y="111"/>
                  </a:lnTo>
                  <a:lnTo>
                    <a:pt x="233" y="98"/>
                  </a:lnTo>
                  <a:lnTo>
                    <a:pt x="245" y="83"/>
                  </a:lnTo>
                  <a:lnTo>
                    <a:pt x="256" y="70"/>
                  </a:lnTo>
                  <a:lnTo>
                    <a:pt x="269" y="59"/>
                  </a:lnTo>
                  <a:lnTo>
                    <a:pt x="285" y="47"/>
                  </a:lnTo>
                  <a:lnTo>
                    <a:pt x="298" y="34"/>
                  </a:lnTo>
                  <a:lnTo>
                    <a:pt x="312" y="23"/>
                  </a:lnTo>
                  <a:lnTo>
                    <a:pt x="328" y="10"/>
                  </a:lnTo>
                  <a:lnTo>
                    <a:pt x="344" y="0"/>
                  </a:lnTo>
                  <a:lnTo>
                    <a:pt x="460" y="37"/>
                  </a:lnTo>
                  <a:lnTo>
                    <a:pt x="459" y="37"/>
                  </a:lnTo>
                  <a:lnTo>
                    <a:pt x="458" y="40"/>
                  </a:lnTo>
                  <a:lnTo>
                    <a:pt x="453" y="43"/>
                  </a:lnTo>
                  <a:lnTo>
                    <a:pt x="449" y="49"/>
                  </a:lnTo>
                  <a:lnTo>
                    <a:pt x="442" y="53"/>
                  </a:lnTo>
                  <a:lnTo>
                    <a:pt x="436" y="62"/>
                  </a:lnTo>
                  <a:lnTo>
                    <a:pt x="432" y="66"/>
                  </a:lnTo>
                  <a:lnTo>
                    <a:pt x="427" y="70"/>
                  </a:lnTo>
                  <a:lnTo>
                    <a:pt x="423" y="76"/>
                  </a:lnTo>
                  <a:lnTo>
                    <a:pt x="420" y="82"/>
                  </a:lnTo>
                  <a:lnTo>
                    <a:pt x="413" y="88"/>
                  </a:lnTo>
                  <a:lnTo>
                    <a:pt x="409" y="93"/>
                  </a:lnTo>
                  <a:lnTo>
                    <a:pt x="403" y="99"/>
                  </a:lnTo>
                  <a:lnTo>
                    <a:pt x="399" y="106"/>
                  </a:lnTo>
                  <a:lnTo>
                    <a:pt x="393" y="112"/>
                  </a:lnTo>
                  <a:lnTo>
                    <a:pt x="387" y="121"/>
                  </a:lnTo>
                  <a:lnTo>
                    <a:pt x="381" y="126"/>
                  </a:lnTo>
                  <a:lnTo>
                    <a:pt x="376" y="137"/>
                  </a:lnTo>
                  <a:lnTo>
                    <a:pt x="370" y="144"/>
                  </a:lnTo>
                  <a:lnTo>
                    <a:pt x="363" y="152"/>
                  </a:lnTo>
                  <a:lnTo>
                    <a:pt x="357" y="161"/>
                  </a:lnTo>
                  <a:lnTo>
                    <a:pt x="351" y="171"/>
                  </a:lnTo>
                  <a:lnTo>
                    <a:pt x="345" y="181"/>
                  </a:lnTo>
                  <a:lnTo>
                    <a:pt x="340" y="191"/>
                  </a:lnTo>
                  <a:lnTo>
                    <a:pt x="332" y="201"/>
                  </a:lnTo>
                  <a:lnTo>
                    <a:pt x="327" y="213"/>
                  </a:lnTo>
                  <a:lnTo>
                    <a:pt x="320" y="223"/>
                  </a:lnTo>
                  <a:lnTo>
                    <a:pt x="312" y="234"/>
                  </a:lnTo>
                  <a:lnTo>
                    <a:pt x="307" y="244"/>
                  </a:lnTo>
                  <a:lnTo>
                    <a:pt x="299" y="257"/>
                  </a:lnTo>
                  <a:lnTo>
                    <a:pt x="294" y="269"/>
                  </a:lnTo>
                  <a:lnTo>
                    <a:pt x="286" y="280"/>
                  </a:lnTo>
                  <a:lnTo>
                    <a:pt x="279" y="293"/>
                  </a:lnTo>
                  <a:lnTo>
                    <a:pt x="274" y="308"/>
                  </a:lnTo>
                  <a:lnTo>
                    <a:pt x="266" y="319"/>
                  </a:lnTo>
                  <a:lnTo>
                    <a:pt x="261" y="334"/>
                  </a:lnTo>
                  <a:lnTo>
                    <a:pt x="255" y="347"/>
                  </a:lnTo>
                  <a:lnTo>
                    <a:pt x="249" y="361"/>
                  </a:lnTo>
                  <a:lnTo>
                    <a:pt x="243" y="375"/>
                  </a:lnTo>
                  <a:lnTo>
                    <a:pt x="236" y="391"/>
                  </a:lnTo>
                  <a:lnTo>
                    <a:pt x="230" y="406"/>
                  </a:lnTo>
                  <a:lnTo>
                    <a:pt x="226" y="422"/>
                  </a:lnTo>
                  <a:lnTo>
                    <a:pt x="220" y="437"/>
                  </a:lnTo>
                  <a:lnTo>
                    <a:pt x="213" y="452"/>
                  </a:lnTo>
                  <a:lnTo>
                    <a:pt x="209" y="468"/>
                  </a:lnTo>
                  <a:lnTo>
                    <a:pt x="203" y="485"/>
                  </a:lnTo>
                  <a:lnTo>
                    <a:pt x="197" y="502"/>
                  </a:lnTo>
                  <a:lnTo>
                    <a:pt x="193" y="518"/>
                  </a:lnTo>
                  <a:lnTo>
                    <a:pt x="189" y="537"/>
                  </a:lnTo>
                  <a:lnTo>
                    <a:pt x="184" y="555"/>
                  </a:lnTo>
                  <a:lnTo>
                    <a:pt x="180" y="573"/>
                  </a:lnTo>
                  <a:lnTo>
                    <a:pt x="176" y="590"/>
                  </a:lnTo>
                  <a:lnTo>
                    <a:pt x="173" y="609"/>
                  </a:lnTo>
                  <a:lnTo>
                    <a:pt x="170" y="627"/>
                  </a:lnTo>
                  <a:lnTo>
                    <a:pt x="167" y="646"/>
                  </a:lnTo>
                  <a:lnTo>
                    <a:pt x="163" y="666"/>
                  </a:lnTo>
                  <a:lnTo>
                    <a:pt x="160" y="685"/>
                  </a:lnTo>
                  <a:lnTo>
                    <a:pt x="160" y="705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221"/>
            <p:cNvSpPr>
              <a:spLocks/>
            </p:cNvSpPr>
            <p:nvPr/>
          </p:nvSpPr>
          <p:spPr bwMode="auto">
            <a:xfrm>
              <a:off x="444" y="2487"/>
              <a:ext cx="685" cy="657"/>
            </a:xfrm>
            <a:custGeom>
              <a:avLst/>
              <a:gdLst>
                <a:gd name="T0" fmla="*/ 1 w 1370"/>
                <a:gd name="T1" fmla="*/ 0 h 1316"/>
                <a:gd name="T2" fmla="*/ 1 w 1370"/>
                <a:gd name="T3" fmla="*/ 0 h 1316"/>
                <a:gd name="T4" fmla="*/ 1 w 1370"/>
                <a:gd name="T5" fmla="*/ 0 h 1316"/>
                <a:gd name="T6" fmla="*/ 1 w 1370"/>
                <a:gd name="T7" fmla="*/ 0 h 1316"/>
                <a:gd name="T8" fmla="*/ 1 w 1370"/>
                <a:gd name="T9" fmla="*/ 0 h 1316"/>
                <a:gd name="T10" fmla="*/ 1 w 1370"/>
                <a:gd name="T11" fmla="*/ 0 h 1316"/>
                <a:gd name="T12" fmla="*/ 1 w 1370"/>
                <a:gd name="T13" fmla="*/ 0 h 1316"/>
                <a:gd name="T14" fmla="*/ 1 w 1370"/>
                <a:gd name="T15" fmla="*/ 0 h 1316"/>
                <a:gd name="T16" fmla="*/ 1 w 1370"/>
                <a:gd name="T17" fmla="*/ 0 h 1316"/>
                <a:gd name="T18" fmla="*/ 1 w 1370"/>
                <a:gd name="T19" fmla="*/ 0 h 1316"/>
                <a:gd name="T20" fmla="*/ 1 w 1370"/>
                <a:gd name="T21" fmla="*/ 0 h 1316"/>
                <a:gd name="T22" fmla="*/ 1 w 1370"/>
                <a:gd name="T23" fmla="*/ 0 h 1316"/>
                <a:gd name="T24" fmla="*/ 1 w 1370"/>
                <a:gd name="T25" fmla="*/ 0 h 1316"/>
                <a:gd name="T26" fmla="*/ 1 w 1370"/>
                <a:gd name="T27" fmla="*/ 0 h 1316"/>
                <a:gd name="T28" fmla="*/ 1 w 1370"/>
                <a:gd name="T29" fmla="*/ 0 h 1316"/>
                <a:gd name="T30" fmla="*/ 1 w 1370"/>
                <a:gd name="T31" fmla="*/ 0 h 1316"/>
                <a:gd name="T32" fmla="*/ 1 w 1370"/>
                <a:gd name="T33" fmla="*/ 0 h 1316"/>
                <a:gd name="T34" fmla="*/ 1 w 1370"/>
                <a:gd name="T35" fmla="*/ 0 h 1316"/>
                <a:gd name="T36" fmla="*/ 1 w 1370"/>
                <a:gd name="T37" fmla="*/ 0 h 1316"/>
                <a:gd name="T38" fmla="*/ 1 w 1370"/>
                <a:gd name="T39" fmla="*/ 0 h 1316"/>
                <a:gd name="T40" fmla="*/ 1 w 1370"/>
                <a:gd name="T41" fmla="*/ 0 h 1316"/>
                <a:gd name="T42" fmla="*/ 1 w 1370"/>
                <a:gd name="T43" fmla="*/ 0 h 1316"/>
                <a:gd name="T44" fmla="*/ 1 w 1370"/>
                <a:gd name="T45" fmla="*/ 0 h 1316"/>
                <a:gd name="T46" fmla="*/ 1 w 1370"/>
                <a:gd name="T47" fmla="*/ 0 h 1316"/>
                <a:gd name="T48" fmla="*/ 1 w 1370"/>
                <a:gd name="T49" fmla="*/ 0 h 1316"/>
                <a:gd name="T50" fmla="*/ 1 w 1370"/>
                <a:gd name="T51" fmla="*/ 0 h 1316"/>
                <a:gd name="T52" fmla="*/ 1 w 1370"/>
                <a:gd name="T53" fmla="*/ 0 h 1316"/>
                <a:gd name="T54" fmla="*/ 1 w 1370"/>
                <a:gd name="T55" fmla="*/ 0 h 1316"/>
                <a:gd name="T56" fmla="*/ 1 w 1370"/>
                <a:gd name="T57" fmla="*/ 0 h 1316"/>
                <a:gd name="T58" fmla="*/ 1 w 1370"/>
                <a:gd name="T59" fmla="*/ 0 h 1316"/>
                <a:gd name="T60" fmla="*/ 1 w 1370"/>
                <a:gd name="T61" fmla="*/ 0 h 1316"/>
                <a:gd name="T62" fmla="*/ 1 w 1370"/>
                <a:gd name="T63" fmla="*/ 0 h 1316"/>
                <a:gd name="T64" fmla="*/ 1 w 1370"/>
                <a:gd name="T65" fmla="*/ 0 h 1316"/>
                <a:gd name="T66" fmla="*/ 1 w 1370"/>
                <a:gd name="T67" fmla="*/ 0 h 1316"/>
                <a:gd name="T68" fmla="*/ 1 w 1370"/>
                <a:gd name="T69" fmla="*/ 0 h 1316"/>
                <a:gd name="T70" fmla="*/ 0 w 1370"/>
                <a:gd name="T71" fmla="*/ 0 h 1316"/>
                <a:gd name="T72" fmla="*/ 1 w 1370"/>
                <a:gd name="T73" fmla="*/ 0 h 1316"/>
                <a:gd name="T74" fmla="*/ 1 w 1370"/>
                <a:gd name="T75" fmla="*/ 0 h 1316"/>
                <a:gd name="T76" fmla="*/ 1 w 1370"/>
                <a:gd name="T77" fmla="*/ 0 h 1316"/>
                <a:gd name="T78" fmla="*/ 1 w 1370"/>
                <a:gd name="T79" fmla="*/ 0 h 1316"/>
                <a:gd name="T80" fmla="*/ 1 w 1370"/>
                <a:gd name="T81" fmla="*/ 0 h 1316"/>
                <a:gd name="T82" fmla="*/ 1 w 1370"/>
                <a:gd name="T83" fmla="*/ 0 h 1316"/>
                <a:gd name="T84" fmla="*/ 1 w 1370"/>
                <a:gd name="T85" fmla="*/ 0 h 1316"/>
                <a:gd name="T86" fmla="*/ 1 w 1370"/>
                <a:gd name="T87" fmla="*/ 0 h 1316"/>
                <a:gd name="T88" fmla="*/ 1 w 1370"/>
                <a:gd name="T89" fmla="*/ 1 h 1316"/>
                <a:gd name="T90" fmla="*/ 1 w 1370"/>
                <a:gd name="T91" fmla="*/ 1 h 1316"/>
                <a:gd name="T92" fmla="*/ 1 w 1370"/>
                <a:gd name="T93" fmla="*/ 1 h 1316"/>
                <a:gd name="T94" fmla="*/ 1 w 1370"/>
                <a:gd name="T95" fmla="*/ 1 h 1316"/>
                <a:gd name="T96" fmla="*/ 1 w 1370"/>
                <a:gd name="T97" fmla="*/ 1 h 1316"/>
                <a:gd name="T98" fmla="*/ 1 w 1370"/>
                <a:gd name="T99" fmla="*/ 1 h 1316"/>
                <a:gd name="T100" fmla="*/ 1 w 1370"/>
                <a:gd name="T101" fmla="*/ 1 h 1316"/>
                <a:gd name="T102" fmla="*/ 1 w 1370"/>
                <a:gd name="T103" fmla="*/ 1 h 1316"/>
                <a:gd name="T104" fmla="*/ 1 w 1370"/>
                <a:gd name="T105" fmla="*/ 1 h 1316"/>
                <a:gd name="T106" fmla="*/ 1 w 1370"/>
                <a:gd name="T107" fmla="*/ 1 h 1316"/>
                <a:gd name="T108" fmla="*/ 1 w 1370"/>
                <a:gd name="T109" fmla="*/ 1 h 1316"/>
                <a:gd name="T110" fmla="*/ 1 w 1370"/>
                <a:gd name="T111" fmla="*/ 1 h 1316"/>
                <a:gd name="T112" fmla="*/ 1 w 1370"/>
                <a:gd name="T113" fmla="*/ 0 h 1316"/>
                <a:gd name="T114" fmla="*/ 1 w 1370"/>
                <a:gd name="T115" fmla="*/ 0 h 13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0"/>
                <a:gd name="T175" fmla="*/ 0 h 1316"/>
                <a:gd name="T176" fmla="*/ 1370 w 1370"/>
                <a:gd name="T177" fmla="*/ 1316 h 13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0" h="1316">
                  <a:moveTo>
                    <a:pt x="960" y="972"/>
                  </a:moveTo>
                  <a:lnTo>
                    <a:pt x="963" y="972"/>
                  </a:lnTo>
                  <a:lnTo>
                    <a:pt x="967" y="972"/>
                  </a:lnTo>
                  <a:lnTo>
                    <a:pt x="974" y="972"/>
                  </a:lnTo>
                  <a:lnTo>
                    <a:pt x="983" y="972"/>
                  </a:lnTo>
                  <a:lnTo>
                    <a:pt x="992" y="972"/>
                  </a:lnTo>
                  <a:lnTo>
                    <a:pt x="997" y="972"/>
                  </a:lnTo>
                  <a:lnTo>
                    <a:pt x="1003" y="972"/>
                  </a:lnTo>
                  <a:lnTo>
                    <a:pt x="1009" y="972"/>
                  </a:lnTo>
                  <a:lnTo>
                    <a:pt x="1016" y="972"/>
                  </a:lnTo>
                  <a:lnTo>
                    <a:pt x="1022" y="970"/>
                  </a:lnTo>
                  <a:lnTo>
                    <a:pt x="1028" y="970"/>
                  </a:lnTo>
                  <a:lnTo>
                    <a:pt x="1035" y="970"/>
                  </a:lnTo>
                  <a:lnTo>
                    <a:pt x="1043" y="970"/>
                  </a:lnTo>
                  <a:lnTo>
                    <a:pt x="1051" y="969"/>
                  </a:lnTo>
                  <a:lnTo>
                    <a:pt x="1058" y="968"/>
                  </a:lnTo>
                  <a:lnTo>
                    <a:pt x="1065" y="966"/>
                  </a:lnTo>
                  <a:lnTo>
                    <a:pt x="1074" y="966"/>
                  </a:lnTo>
                  <a:lnTo>
                    <a:pt x="1082" y="963"/>
                  </a:lnTo>
                  <a:lnTo>
                    <a:pt x="1091" y="963"/>
                  </a:lnTo>
                  <a:lnTo>
                    <a:pt x="1098" y="960"/>
                  </a:lnTo>
                  <a:lnTo>
                    <a:pt x="1107" y="960"/>
                  </a:lnTo>
                  <a:lnTo>
                    <a:pt x="1117" y="958"/>
                  </a:lnTo>
                  <a:lnTo>
                    <a:pt x="1125" y="956"/>
                  </a:lnTo>
                  <a:lnTo>
                    <a:pt x="1134" y="953"/>
                  </a:lnTo>
                  <a:lnTo>
                    <a:pt x="1144" y="952"/>
                  </a:lnTo>
                  <a:lnTo>
                    <a:pt x="1151" y="947"/>
                  </a:lnTo>
                  <a:lnTo>
                    <a:pt x="1161" y="945"/>
                  </a:lnTo>
                  <a:lnTo>
                    <a:pt x="1170" y="942"/>
                  </a:lnTo>
                  <a:lnTo>
                    <a:pt x="1178" y="939"/>
                  </a:lnTo>
                  <a:lnTo>
                    <a:pt x="1187" y="934"/>
                  </a:lnTo>
                  <a:lnTo>
                    <a:pt x="1196" y="930"/>
                  </a:lnTo>
                  <a:lnTo>
                    <a:pt x="1204" y="926"/>
                  </a:lnTo>
                  <a:lnTo>
                    <a:pt x="1213" y="923"/>
                  </a:lnTo>
                  <a:lnTo>
                    <a:pt x="1222" y="917"/>
                  </a:lnTo>
                  <a:lnTo>
                    <a:pt x="1230" y="913"/>
                  </a:lnTo>
                  <a:lnTo>
                    <a:pt x="1239" y="907"/>
                  </a:lnTo>
                  <a:lnTo>
                    <a:pt x="1247" y="901"/>
                  </a:lnTo>
                  <a:lnTo>
                    <a:pt x="1256" y="896"/>
                  </a:lnTo>
                  <a:lnTo>
                    <a:pt x="1263" y="890"/>
                  </a:lnTo>
                  <a:lnTo>
                    <a:pt x="1272" y="883"/>
                  </a:lnTo>
                  <a:lnTo>
                    <a:pt x="1281" y="875"/>
                  </a:lnTo>
                  <a:lnTo>
                    <a:pt x="1286" y="868"/>
                  </a:lnTo>
                  <a:lnTo>
                    <a:pt x="1293" y="860"/>
                  </a:lnTo>
                  <a:lnTo>
                    <a:pt x="1301" y="852"/>
                  </a:lnTo>
                  <a:lnTo>
                    <a:pt x="1306" y="844"/>
                  </a:lnTo>
                  <a:lnTo>
                    <a:pt x="1314" y="835"/>
                  </a:lnTo>
                  <a:lnTo>
                    <a:pt x="1319" y="825"/>
                  </a:lnTo>
                  <a:lnTo>
                    <a:pt x="1325" y="816"/>
                  </a:lnTo>
                  <a:lnTo>
                    <a:pt x="1332" y="806"/>
                  </a:lnTo>
                  <a:lnTo>
                    <a:pt x="1337" y="796"/>
                  </a:lnTo>
                  <a:lnTo>
                    <a:pt x="1341" y="786"/>
                  </a:lnTo>
                  <a:lnTo>
                    <a:pt x="1345" y="775"/>
                  </a:lnTo>
                  <a:lnTo>
                    <a:pt x="1350" y="763"/>
                  </a:lnTo>
                  <a:lnTo>
                    <a:pt x="1354" y="750"/>
                  </a:lnTo>
                  <a:lnTo>
                    <a:pt x="1357" y="739"/>
                  </a:lnTo>
                  <a:lnTo>
                    <a:pt x="1360" y="726"/>
                  </a:lnTo>
                  <a:lnTo>
                    <a:pt x="1364" y="713"/>
                  </a:lnTo>
                  <a:lnTo>
                    <a:pt x="1364" y="698"/>
                  </a:lnTo>
                  <a:lnTo>
                    <a:pt x="1365" y="685"/>
                  </a:lnTo>
                  <a:lnTo>
                    <a:pt x="1367" y="671"/>
                  </a:lnTo>
                  <a:lnTo>
                    <a:pt x="1368" y="658"/>
                  </a:lnTo>
                  <a:lnTo>
                    <a:pt x="1368" y="644"/>
                  </a:lnTo>
                  <a:lnTo>
                    <a:pt x="1368" y="631"/>
                  </a:lnTo>
                  <a:lnTo>
                    <a:pt x="1368" y="618"/>
                  </a:lnTo>
                  <a:lnTo>
                    <a:pt x="1370" y="605"/>
                  </a:lnTo>
                  <a:lnTo>
                    <a:pt x="1367" y="592"/>
                  </a:lnTo>
                  <a:lnTo>
                    <a:pt x="1367" y="579"/>
                  </a:lnTo>
                  <a:lnTo>
                    <a:pt x="1364" y="566"/>
                  </a:lnTo>
                  <a:lnTo>
                    <a:pt x="1364" y="554"/>
                  </a:lnTo>
                  <a:lnTo>
                    <a:pt x="1361" y="541"/>
                  </a:lnTo>
                  <a:lnTo>
                    <a:pt x="1360" y="529"/>
                  </a:lnTo>
                  <a:lnTo>
                    <a:pt x="1357" y="517"/>
                  </a:lnTo>
                  <a:lnTo>
                    <a:pt x="1354" y="505"/>
                  </a:lnTo>
                  <a:lnTo>
                    <a:pt x="1350" y="494"/>
                  </a:lnTo>
                  <a:lnTo>
                    <a:pt x="1347" y="481"/>
                  </a:lnTo>
                  <a:lnTo>
                    <a:pt x="1341" y="470"/>
                  </a:lnTo>
                  <a:lnTo>
                    <a:pt x="1337" y="459"/>
                  </a:lnTo>
                  <a:lnTo>
                    <a:pt x="1332" y="448"/>
                  </a:lnTo>
                  <a:lnTo>
                    <a:pt x="1327" y="438"/>
                  </a:lnTo>
                  <a:lnTo>
                    <a:pt x="1322" y="426"/>
                  </a:lnTo>
                  <a:lnTo>
                    <a:pt x="1316" y="418"/>
                  </a:lnTo>
                  <a:lnTo>
                    <a:pt x="1311" y="406"/>
                  </a:lnTo>
                  <a:lnTo>
                    <a:pt x="1304" y="396"/>
                  </a:lnTo>
                  <a:lnTo>
                    <a:pt x="1296" y="387"/>
                  </a:lnTo>
                  <a:lnTo>
                    <a:pt x="1291" y="377"/>
                  </a:lnTo>
                  <a:lnTo>
                    <a:pt x="1283" y="369"/>
                  </a:lnTo>
                  <a:lnTo>
                    <a:pt x="1276" y="360"/>
                  </a:lnTo>
                  <a:lnTo>
                    <a:pt x="1268" y="351"/>
                  </a:lnTo>
                  <a:lnTo>
                    <a:pt x="1260" y="344"/>
                  </a:lnTo>
                  <a:lnTo>
                    <a:pt x="1252" y="334"/>
                  </a:lnTo>
                  <a:lnTo>
                    <a:pt x="1243" y="327"/>
                  </a:lnTo>
                  <a:lnTo>
                    <a:pt x="1233" y="320"/>
                  </a:lnTo>
                  <a:lnTo>
                    <a:pt x="1224" y="313"/>
                  </a:lnTo>
                  <a:lnTo>
                    <a:pt x="1213" y="305"/>
                  </a:lnTo>
                  <a:lnTo>
                    <a:pt x="1204" y="300"/>
                  </a:lnTo>
                  <a:lnTo>
                    <a:pt x="1194" y="294"/>
                  </a:lnTo>
                  <a:lnTo>
                    <a:pt x="1184" y="288"/>
                  </a:lnTo>
                  <a:lnTo>
                    <a:pt x="1171" y="282"/>
                  </a:lnTo>
                  <a:lnTo>
                    <a:pt x="1161" y="278"/>
                  </a:lnTo>
                  <a:lnTo>
                    <a:pt x="1148" y="272"/>
                  </a:lnTo>
                  <a:lnTo>
                    <a:pt x="1137" y="269"/>
                  </a:lnTo>
                  <a:lnTo>
                    <a:pt x="1124" y="265"/>
                  </a:lnTo>
                  <a:lnTo>
                    <a:pt x="1112" y="262"/>
                  </a:lnTo>
                  <a:lnTo>
                    <a:pt x="1099" y="259"/>
                  </a:lnTo>
                  <a:lnTo>
                    <a:pt x="1088" y="258"/>
                  </a:lnTo>
                  <a:lnTo>
                    <a:pt x="1074" y="254"/>
                  </a:lnTo>
                  <a:lnTo>
                    <a:pt x="1059" y="252"/>
                  </a:lnTo>
                  <a:lnTo>
                    <a:pt x="1045" y="251"/>
                  </a:lnTo>
                  <a:lnTo>
                    <a:pt x="1030" y="251"/>
                  </a:lnTo>
                  <a:lnTo>
                    <a:pt x="1016" y="249"/>
                  </a:lnTo>
                  <a:lnTo>
                    <a:pt x="1000" y="249"/>
                  </a:lnTo>
                  <a:lnTo>
                    <a:pt x="986" y="249"/>
                  </a:lnTo>
                  <a:lnTo>
                    <a:pt x="971" y="251"/>
                  </a:lnTo>
                  <a:lnTo>
                    <a:pt x="954" y="251"/>
                  </a:lnTo>
                  <a:lnTo>
                    <a:pt x="938" y="254"/>
                  </a:lnTo>
                  <a:lnTo>
                    <a:pt x="921" y="256"/>
                  </a:lnTo>
                  <a:lnTo>
                    <a:pt x="905" y="259"/>
                  </a:lnTo>
                  <a:lnTo>
                    <a:pt x="888" y="262"/>
                  </a:lnTo>
                  <a:lnTo>
                    <a:pt x="871" y="267"/>
                  </a:lnTo>
                  <a:lnTo>
                    <a:pt x="855" y="271"/>
                  </a:lnTo>
                  <a:lnTo>
                    <a:pt x="838" y="278"/>
                  </a:lnTo>
                  <a:lnTo>
                    <a:pt x="836" y="275"/>
                  </a:lnTo>
                  <a:lnTo>
                    <a:pt x="836" y="272"/>
                  </a:lnTo>
                  <a:lnTo>
                    <a:pt x="835" y="267"/>
                  </a:lnTo>
                  <a:lnTo>
                    <a:pt x="835" y="262"/>
                  </a:lnTo>
                  <a:lnTo>
                    <a:pt x="832" y="254"/>
                  </a:lnTo>
                  <a:lnTo>
                    <a:pt x="831" y="246"/>
                  </a:lnTo>
                  <a:lnTo>
                    <a:pt x="828" y="236"/>
                  </a:lnTo>
                  <a:lnTo>
                    <a:pt x="825" y="226"/>
                  </a:lnTo>
                  <a:lnTo>
                    <a:pt x="822" y="219"/>
                  </a:lnTo>
                  <a:lnTo>
                    <a:pt x="819" y="213"/>
                  </a:lnTo>
                  <a:lnTo>
                    <a:pt x="818" y="208"/>
                  </a:lnTo>
                  <a:lnTo>
                    <a:pt x="815" y="200"/>
                  </a:lnTo>
                  <a:lnTo>
                    <a:pt x="812" y="193"/>
                  </a:lnTo>
                  <a:lnTo>
                    <a:pt x="809" y="187"/>
                  </a:lnTo>
                  <a:lnTo>
                    <a:pt x="806" y="180"/>
                  </a:lnTo>
                  <a:lnTo>
                    <a:pt x="803" y="174"/>
                  </a:lnTo>
                  <a:lnTo>
                    <a:pt x="799" y="167"/>
                  </a:lnTo>
                  <a:lnTo>
                    <a:pt x="795" y="160"/>
                  </a:lnTo>
                  <a:lnTo>
                    <a:pt x="792" y="153"/>
                  </a:lnTo>
                  <a:lnTo>
                    <a:pt x="787" y="146"/>
                  </a:lnTo>
                  <a:lnTo>
                    <a:pt x="782" y="138"/>
                  </a:lnTo>
                  <a:lnTo>
                    <a:pt x="777" y="131"/>
                  </a:lnTo>
                  <a:lnTo>
                    <a:pt x="773" y="124"/>
                  </a:lnTo>
                  <a:lnTo>
                    <a:pt x="769" y="118"/>
                  </a:lnTo>
                  <a:lnTo>
                    <a:pt x="762" y="110"/>
                  </a:lnTo>
                  <a:lnTo>
                    <a:pt x="756" y="104"/>
                  </a:lnTo>
                  <a:lnTo>
                    <a:pt x="750" y="97"/>
                  </a:lnTo>
                  <a:lnTo>
                    <a:pt x="744" y="89"/>
                  </a:lnTo>
                  <a:lnTo>
                    <a:pt x="737" y="84"/>
                  </a:lnTo>
                  <a:lnTo>
                    <a:pt x="731" y="76"/>
                  </a:lnTo>
                  <a:lnTo>
                    <a:pt x="724" y="71"/>
                  </a:lnTo>
                  <a:lnTo>
                    <a:pt x="717" y="64"/>
                  </a:lnTo>
                  <a:lnTo>
                    <a:pt x="708" y="58"/>
                  </a:lnTo>
                  <a:lnTo>
                    <a:pt x="701" y="52"/>
                  </a:lnTo>
                  <a:lnTo>
                    <a:pt x="691" y="46"/>
                  </a:lnTo>
                  <a:lnTo>
                    <a:pt x="684" y="41"/>
                  </a:lnTo>
                  <a:lnTo>
                    <a:pt x="674" y="35"/>
                  </a:lnTo>
                  <a:lnTo>
                    <a:pt x="665" y="30"/>
                  </a:lnTo>
                  <a:lnTo>
                    <a:pt x="655" y="26"/>
                  </a:lnTo>
                  <a:lnTo>
                    <a:pt x="645" y="23"/>
                  </a:lnTo>
                  <a:lnTo>
                    <a:pt x="635" y="17"/>
                  </a:lnTo>
                  <a:lnTo>
                    <a:pt x="624" y="13"/>
                  </a:lnTo>
                  <a:lnTo>
                    <a:pt x="612" y="10"/>
                  </a:lnTo>
                  <a:lnTo>
                    <a:pt x="601" y="9"/>
                  </a:lnTo>
                  <a:lnTo>
                    <a:pt x="588" y="6"/>
                  </a:lnTo>
                  <a:lnTo>
                    <a:pt x="575" y="3"/>
                  </a:lnTo>
                  <a:lnTo>
                    <a:pt x="562" y="0"/>
                  </a:lnTo>
                  <a:lnTo>
                    <a:pt x="550" y="0"/>
                  </a:lnTo>
                  <a:lnTo>
                    <a:pt x="536" y="0"/>
                  </a:lnTo>
                  <a:lnTo>
                    <a:pt x="521" y="0"/>
                  </a:lnTo>
                  <a:lnTo>
                    <a:pt x="507" y="0"/>
                  </a:lnTo>
                  <a:lnTo>
                    <a:pt x="493" y="0"/>
                  </a:lnTo>
                  <a:lnTo>
                    <a:pt x="477" y="0"/>
                  </a:lnTo>
                  <a:lnTo>
                    <a:pt x="463" y="3"/>
                  </a:lnTo>
                  <a:lnTo>
                    <a:pt x="445" y="6"/>
                  </a:lnTo>
                  <a:lnTo>
                    <a:pt x="429" y="9"/>
                  </a:lnTo>
                  <a:lnTo>
                    <a:pt x="412" y="12"/>
                  </a:lnTo>
                  <a:lnTo>
                    <a:pt x="396" y="15"/>
                  </a:lnTo>
                  <a:lnTo>
                    <a:pt x="382" y="19"/>
                  </a:lnTo>
                  <a:lnTo>
                    <a:pt x="368" y="23"/>
                  </a:lnTo>
                  <a:lnTo>
                    <a:pt x="353" y="28"/>
                  </a:lnTo>
                  <a:lnTo>
                    <a:pt x="342" y="33"/>
                  </a:lnTo>
                  <a:lnTo>
                    <a:pt x="329" y="39"/>
                  </a:lnTo>
                  <a:lnTo>
                    <a:pt x="319" y="45"/>
                  </a:lnTo>
                  <a:lnTo>
                    <a:pt x="306" y="51"/>
                  </a:lnTo>
                  <a:lnTo>
                    <a:pt x="297" y="56"/>
                  </a:lnTo>
                  <a:lnTo>
                    <a:pt x="289" y="64"/>
                  </a:lnTo>
                  <a:lnTo>
                    <a:pt x="280" y="71"/>
                  </a:lnTo>
                  <a:lnTo>
                    <a:pt x="271" y="76"/>
                  </a:lnTo>
                  <a:lnTo>
                    <a:pt x="264" y="85"/>
                  </a:lnTo>
                  <a:lnTo>
                    <a:pt x="258" y="92"/>
                  </a:lnTo>
                  <a:lnTo>
                    <a:pt x="253" y="101"/>
                  </a:lnTo>
                  <a:lnTo>
                    <a:pt x="245" y="108"/>
                  </a:lnTo>
                  <a:lnTo>
                    <a:pt x="240" y="117"/>
                  </a:lnTo>
                  <a:lnTo>
                    <a:pt x="235" y="125"/>
                  </a:lnTo>
                  <a:lnTo>
                    <a:pt x="231" y="134"/>
                  </a:lnTo>
                  <a:lnTo>
                    <a:pt x="227" y="144"/>
                  </a:lnTo>
                  <a:lnTo>
                    <a:pt x="224" y="153"/>
                  </a:lnTo>
                  <a:lnTo>
                    <a:pt x="221" y="161"/>
                  </a:lnTo>
                  <a:lnTo>
                    <a:pt x="218" y="170"/>
                  </a:lnTo>
                  <a:lnTo>
                    <a:pt x="215" y="180"/>
                  </a:lnTo>
                  <a:lnTo>
                    <a:pt x="215" y="189"/>
                  </a:lnTo>
                  <a:lnTo>
                    <a:pt x="212" y="197"/>
                  </a:lnTo>
                  <a:lnTo>
                    <a:pt x="212" y="208"/>
                  </a:lnTo>
                  <a:lnTo>
                    <a:pt x="212" y="216"/>
                  </a:lnTo>
                  <a:lnTo>
                    <a:pt x="212" y="226"/>
                  </a:lnTo>
                  <a:lnTo>
                    <a:pt x="212" y="235"/>
                  </a:lnTo>
                  <a:lnTo>
                    <a:pt x="212" y="245"/>
                  </a:lnTo>
                  <a:lnTo>
                    <a:pt x="212" y="254"/>
                  </a:lnTo>
                  <a:lnTo>
                    <a:pt x="212" y="262"/>
                  </a:lnTo>
                  <a:lnTo>
                    <a:pt x="214" y="271"/>
                  </a:lnTo>
                  <a:lnTo>
                    <a:pt x="215" y="281"/>
                  </a:lnTo>
                  <a:lnTo>
                    <a:pt x="215" y="288"/>
                  </a:lnTo>
                  <a:lnTo>
                    <a:pt x="218" y="297"/>
                  </a:lnTo>
                  <a:lnTo>
                    <a:pt x="218" y="307"/>
                  </a:lnTo>
                  <a:lnTo>
                    <a:pt x="222" y="315"/>
                  </a:lnTo>
                  <a:lnTo>
                    <a:pt x="224" y="323"/>
                  </a:lnTo>
                  <a:lnTo>
                    <a:pt x="225" y="331"/>
                  </a:lnTo>
                  <a:lnTo>
                    <a:pt x="228" y="339"/>
                  </a:lnTo>
                  <a:lnTo>
                    <a:pt x="231" y="347"/>
                  </a:lnTo>
                  <a:lnTo>
                    <a:pt x="233" y="354"/>
                  </a:lnTo>
                  <a:lnTo>
                    <a:pt x="235" y="362"/>
                  </a:lnTo>
                  <a:lnTo>
                    <a:pt x="238" y="369"/>
                  </a:lnTo>
                  <a:lnTo>
                    <a:pt x="241" y="376"/>
                  </a:lnTo>
                  <a:lnTo>
                    <a:pt x="243" y="380"/>
                  </a:lnTo>
                  <a:lnTo>
                    <a:pt x="245" y="387"/>
                  </a:lnTo>
                  <a:lnTo>
                    <a:pt x="247" y="393"/>
                  </a:lnTo>
                  <a:lnTo>
                    <a:pt x="250" y="399"/>
                  </a:lnTo>
                  <a:lnTo>
                    <a:pt x="254" y="409"/>
                  </a:lnTo>
                  <a:lnTo>
                    <a:pt x="258" y="418"/>
                  </a:lnTo>
                  <a:lnTo>
                    <a:pt x="261" y="425"/>
                  </a:lnTo>
                  <a:lnTo>
                    <a:pt x="264" y="429"/>
                  </a:lnTo>
                  <a:lnTo>
                    <a:pt x="266" y="432"/>
                  </a:lnTo>
                  <a:lnTo>
                    <a:pt x="267" y="435"/>
                  </a:lnTo>
                  <a:lnTo>
                    <a:pt x="266" y="435"/>
                  </a:lnTo>
                  <a:lnTo>
                    <a:pt x="261" y="435"/>
                  </a:lnTo>
                  <a:lnTo>
                    <a:pt x="257" y="435"/>
                  </a:lnTo>
                  <a:lnTo>
                    <a:pt x="253" y="436"/>
                  </a:lnTo>
                  <a:lnTo>
                    <a:pt x="244" y="436"/>
                  </a:lnTo>
                  <a:lnTo>
                    <a:pt x="235" y="439"/>
                  </a:lnTo>
                  <a:lnTo>
                    <a:pt x="225" y="442"/>
                  </a:lnTo>
                  <a:lnTo>
                    <a:pt x="217" y="445"/>
                  </a:lnTo>
                  <a:lnTo>
                    <a:pt x="211" y="446"/>
                  </a:lnTo>
                  <a:lnTo>
                    <a:pt x="205" y="448"/>
                  </a:lnTo>
                  <a:lnTo>
                    <a:pt x="198" y="449"/>
                  </a:lnTo>
                  <a:lnTo>
                    <a:pt x="192" y="452"/>
                  </a:lnTo>
                  <a:lnTo>
                    <a:pt x="185" y="455"/>
                  </a:lnTo>
                  <a:lnTo>
                    <a:pt x="179" y="458"/>
                  </a:lnTo>
                  <a:lnTo>
                    <a:pt x="172" y="461"/>
                  </a:lnTo>
                  <a:lnTo>
                    <a:pt x="166" y="464"/>
                  </a:lnTo>
                  <a:lnTo>
                    <a:pt x="159" y="467"/>
                  </a:lnTo>
                  <a:lnTo>
                    <a:pt x="152" y="470"/>
                  </a:lnTo>
                  <a:lnTo>
                    <a:pt x="146" y="472"/>
                  </a:lnTo>
                  <a:lnTo>
                    <a:pt x="139" y="477"/>
                  </a:lnTo>
                  <a:lnTo>
                    <a:pt x="132" y="480"/>
                  </a:lnTo>
                  <a:lnTo>
                    <a:pt x="126" y="485"/>
                  </a:lnTo>
                  <a:lnTo>
                    <a:pt x="119" y="488"/>
                  </a:lnTo>
                  <a:lnTo>
                    <a:pt x="112" y="494"/>
                  </a:lnTo>
                  <a:lnTo>
                    <a:pt x="105" y="498"/>
                  </a:lnTo>
                  <a:lnTo>
                    <a:pt x="97" y="503"/>
                  </a:lnTo>
                  <a:lnTo>
                    <a:pt x="90" y="507"/>
                  </a:lnTo>
                  <a:lnTo>
                    <a:pt x="84" y="513"/>
                  </a:lnTo>
                  <a:lnTo>
                    <a:pt x="77" y="518"/>
                  </a:lnTo>
                  <a:lnTo>
                    <a:pt x="72" y="524"/>
                  </a:lnTo>
                  <a:lnTo>
                    <a:pt x="66" y="530"/>
                  </a:lnTo>
                  <a:lnTo>
                    <a:pt x="60" y="537"/>
                  </a:lnTo>
                  <a:lnTo>
                    <a:pt x="54" y="543"/>
                  </a:lnTo>
                  <a:lnTo>
                    <a:pt x="49" y="549"/>
                  </a:lnTo>
                  <a:lnTo>
                    <a:pt x="43" y="556"/>
                  </a:lnTo>
                  <a:lnTo>
                    <a:pt x="37" y="565"/>
                  </a:lnTo>
                  <a:lnTo>
                    <a:pt x="33" y="572"/>
                  </a:lnTo>
                  <a:lnTo>
                    <a:pt x="28" y="579"/>
                  </a:lnTo>
                  <a:lnTo>
                    <a:pt x="23" y="588"/>
                  </a:lnTo>
                  <a:lnTo>
                    <a:pt x="20" y="596"/>
                  </a:lnTo>
                  <a:lnTo>
                    <a:pt x="15" y="605"/>
                  </a:lnTo>
                  <a:lnTo>
                    <a:pt x="13" y="613"/>
                  </a:lnTo>
                  <a:lnTo>
                    <a:pt x="10" y="622"/>
                  </a:lnTo>
                  <a:lnTo>
                    <a:pt x="5" y="632"/>
                  </a:lnTo>
                  <a:lnTo>
                    <a:pt x="3" y="642"/>
                  </a:lnTo>
                  <a:lnTo>
                    <a:pt x="3" y="652"/>
                  </a:lnTo>
                  <a:lnTo>
                    <a:pt x="0" y="662"/>
                  </a:lnTo>
                  <a:lnTo>
                    <a:pt x="0" y="674"/>
                  </a:lnTo>
                  <a:lnTo>
                    <a:pt x="0" y="685"/>
                  </a:lnTo>
                  <a:lnTo>
                    <a:pt x="0" y="696"/>
                  </a:lnTo>
                  <a:lnTo>
                    <a:pt x="0" y="708"/>
                  </a:lnTo>
                  <a:lnTo>
                    <a:pt x="0" y="720"/>
                  </a:lnTo>
                  <a:lnTo>
                    <a:pt x="1" y="732"/>
                  </a:lnTo>
                  <a:lnTo>
                    <a:pt x="3" y="746"/>
                  </a:lnTo>
                  <a:lnTo>
                    <a:pt x="5" y="759"/>
                  </a:lnTo>
                  <a:lnTo>
                    <a:pt x="10" y="773"/>
                  </a:lnTo>
                  <a:lnTo>
                    <a:pt x="13" y="786"/>
                  </a:lnTo>
                  <a:lnTo>
                    <a:pt x="15" y="799"/>
                  </a:lnTo>
                  <a:lnTo>
                    <a:pt x="20" y="811"/>
                  </a:lnTo>
                  <a:lnTo>
                    <a:pt x="24" y="822"/>
                  </a:lnTo>
                  <a:lnTo>
                    <a:pt x="28" y="832"/>
                  </a:lnTo>
                  <a:lnTo>
                    <a:pt x="33" y="844"/>
                  </a:lnTo>
                  <a:lnTo>
                    <a:pt x="40" y="854"/>
                  </a:lnTo>
                  <a:lnTo>
                    <a:pt x="46" y="865"/>
                  </a:lnTo>
                  <a:lnTo>
                    <a:pt x="50" y="874"/>
                  </a:lnTo>
                  <a:lnTo>
                    <a:pt x="56" y="883"/>
                  </a:lnTo>
                  <a:lnTo>
                    <a:pt x="63" y="891"/>
                  </a:lnTo>
                  <a:lnTo>
                    <a:pt x="69" y="900"/>
                  </a:lnTo>
                  <a:lnTo>
                    <a:pt x="76" y="907"/>
                  </a:lnTo>
                  <a:lnTo>
                    <a:pt x="83" y="914"/>
                  </a:lnTo>
                  <a:lnTo>
                    <a:pt x="90" y="922"/>
                  </a:lnTo>
                  <a:lnTo>
                    <a:pt x="99" y="929"/>
                  </a:lnTo>
                  <a:lnTo>
                    <a:pt x="105" y="933"/>
                  </a:lnTo>
                  <a:lnTo>
                    <a:pt x="112" y="940"/>
                  </a:lnTo>
                  <a:lnTo>
                    <a:pt x="119" y="945"/>
                  </a:lnTo>
                  <a:lnTo>
                    <a:pt x="128" y="950"/>
                  </a:lnTo>
                  <a:lnTo>
                    <a:pt x="136" y="955"/>
                  </a:lnTo>
                  <a:lnTo>
                    <a:pt x="143" y="959"/>
                  </a:lnTo>
                  <a:lnTo>
                    <a:pt x="152" y="963"/>
                  </a:lnTo>
                  <a:lnTo>
                    <a:pt x="161" y="968"/>
                  </a:lnTo>
                  <a:lnTo>
                    <a:pt x="168" y="970"/>
                  </a:lnTo>
                  <a:lnTo>
                    <a:pt x="175" y="973"/>
                  </a:lnTo>
                  <a:lnTo>
                    <a:pt x="184" y="976"/>
                  </a:lnTo>
                  <a:lnTo>
                    <a:pt x="192" y="979"/>
                  </a:lnTo>
                  <a:lnTo>
                    <a:pt x="201" y="981"/>
                  </a:lnTo>
                  <a:lnTo>
                    <a:pt x="210" y="983"/>
                  </a:lnTo>
                  <a:lnTo>
                    <a:pt x="217" y="986"/>
                  </a:lnTo>
                  <a:lnTo>
                    <a:pt x="225" y="988"/>
                  </a:lnTo>
                  <a:lnTo>
                    <a:pt x="233" y="989"/>
                  </a:lnTo>
                  <a:lnTo>
                    <a:pt x="241" y="989"/>
                  </a:lnTo>
                  <a:lnTo>
                    <a:pt x="248" y="991"/>
                  </a:lnTo>
                  <a:lnTo>
                    <a:pt x="257" y="992"/>
                  </a:lnTo>
                  <a:lnTo>
                    <a:pt x="264" y="992"/>
                  </a:lnTo>
                  <a:lnTo>
                    <a:pt x="273" y="994"/>
                  </a:lnTo>
                  <a:lnTo>
                    <a:pt x="279" y="994"/>
                  </a:lnTo>
                  <a:lnTo>
                    <a:pt x="287" y="994"/>
                  </a:lnTo>
                  <a:lnTo>
                    <a:pt x="293" y="994"/>
                  </a:lnTo>
                  <a:lnTo>
                    <a:pt x="300" y="994"/>
                  </a:lnTo>
                  <a:lnTo>
                    <a:pt x="307" y="994"/>
                  </a:lnTo>
                  <a:lnTo>
                    <a:pt x="314" y="994"/>
                  </a:lnTo>
                  <a:lnTo>
                    <a:pt x="320" y="992"/>
                  </a:lnTo>
                  <a:lnTo>
                    <a:pt x="326" y="992"/>
                  </a:lnTo>
                  <a:lnTo>
                    <a:pt x="332" y="992"/>
                  </a:lnTo>
                  <a:lnTo>
                    <a:pt x="339" y="992"/>
                  </a:lnTo>
                  <a:lnTo>
                    <a:pt x="349" y="989"/>
                  </a:lnTo>
                  <a:lnTo>
                    <a:pt x="359" y="989"/>
                  </a:lnTo>
                  <a:lnTo>
                    <a:pt x="368" y="986"/>
                  </a:lnTo>
                  <a:lnTo>
                    <a:pt x="375" y="986"/>
                  </a:lnTo>
                  <a:lnTo>
                    <a:pt x="381" y="985"/>
                  </a:lnTo>
                  <a:lnTo>
                    <a:pt x="385" y="983"/>
                  </a:lnTo>
                  <a:lnTo>
                    <a:pt x="388" y="983"/>
                  </a:lnTo>
                  <a:lnTo>
                    <a:pt x="389" y="983"/>
                  </a:lnTo>
                  <a:lnTo>
                    <a:pt x="389" y="986"/>
                  </a:lnTo>
                  <a:lnTo>
                    <a:pt x="389" y="991"/>
                  </a:lnTo>
                  <a:lnTo>
                    <a:pt x="389" y="998"/>
                  </a:lnTo>
                  <a:lnTo>
                    <a:pt x="389" y="1005"/>
                  </a:lnTo>
                  <a:lnTo>
                    <a:pt x="391" y="1014"/>
                  </a:lnTo>
                  <a:lnTo>
                    <a:pt x="391" y="1019"/>
                  </a:lnTo>
                  <a:lnTo>
                    <a:pt x="392" y="1025"/>
                  </a:lnTo>
                  <a:lnTo>
                    <a:pt x="392" y="1031"/>
                  </a:lnTo>
                  <a:lnTo>
                    <a:pt x="395" y="1037"/>
                  </a:lnTo>
                  <a:lnTo>
                    <a:pt x="395" y="1042"/>
                  </a:lnTo>
                  <a:lnTo>
                    <a:pt x="395" y="1048"/>
                  </a:lnTo>
                  <a:lnTo>
                    <a:pt x="396" y="1055"/>
                  </a:lnTo>
                  <a:lnTo>
                    <a:pt x="399" y="1063"/>
                  </a:lnTo>
                  <a:lnTo>
                    <a:pt x="399" y="1068"/>
                  </a:lnTo>
                  <a:lnTo>
                    <a:pt x="402" y="1076"/>
                  </a:lnTo>
                  <a:lnTo>
                    <a:pt x="402" y="1083"/>
                  </a:lnTo>
                  <a:lnTo>
                    <a:pt x="405" y="1090"/>
                  </a:lnTo>
                  <a:lnTo>
                    <a:pt x="406" y="1097"/>
                  </a:lnTo>
                  <a:lnTo>
                    <a:pt x="408" y="1106"/>
                  </a:lnTo>
                  <a:lnTo>
                    <a:pt x="412" y="1113"/>
                  </a:lnTo>
                  <a:lnTo>
                    <a:pt x="415" y="1122"/>
                  </a:lnTo>
                  <a:lnTo>
                    <a:pt x="417" y="1129"/>
                  </a:lnTo>
                  <a:lnTo>
                    <a:pt x="419" y="1137"/>
                  </a:lnTo>
                  <a:lnTo>
                    <a:pt x="424" y="1145"/>
                  </a:lnTo>
                  <a:lnTo>
                    <a:pt x="428" y="1153"/>
                  </a:lnTo>
                  <a:lnTo>
                    <a:pt x="431" y="1161"/>
                  </a:lnTo>
                  <a:lnTo>
                    <a:pt x="434" y="1169"/>
                  </a:lnTo>
                  <a:lnTo>
                    <a:pt x="438" y="1176"/>
                  </a:lnTo>
                  <a:lnTo>
                    <a:pt x="442" y="1184"/>
                  </a:lnTo>
                  <a:lnTo>
                    <a:pt x="447" y="1191"/>
                  </a:lnTo>
                  <a:lnTo>
                    <a:pt x="451" y="1199"/>
                  </a:lnTo>
                  <a:lnTo>
                    <a:pt x="457" y="1208"/>
                  </a:lnTo>
                  <a:lnTo>
                    <a:pt x="463" y="1215"/>
                  </a:lnTo>
                  <a:lnTo>
                    <a:pt x="468" y="1221"/>
                  </a:lnTo>
                  <a:lnTo>
                    <a:pt x="474" y="1228"/>
                  </a:lnTo>
                  <a:lnTo>
                    <a:pt x="480" y="1235"/>
                  </a:lnTo>
                  <a:lnTo>
                    <a:pt x="487" y="1243"/>
                  </a:lnTo>
                  <a:lnTo>
                    <a:pt x="493" y="1248"/>
                  </a:lnTo>
                  <a:lnTo>
                    <a:pt x="501" y="1256"/>
                  </a:lnTo>
                  <a:lnTo>
                    <a:pt x="509" y="1261"/>
                  </a:lnTo>
                  <a:lnTo>
                    <a:pt x="517" y="1268"/>
                  </a:lnTo>
                  <a:lnTo>
                    <a:pt x="524" y="1274"/>
                  </a:lnTo>
                  <a:lnTo>
                    <a:pt x="532" y="1279"/>
                  </a:lnTo>
                  <a:lnTo>
                    <a:pt x="542" y="1284"/>
                  </a:lnTo>
                  <a:lnTo>
                    <a:pt x="552" y="1289"/>
                  </a:lnTo>
                  <a:lnTo>
                    <a:pt x="560" y="1293"/>
                  </a:lnTo>
                  <a:lnTo>
                    <a:pt x="569" y="1297"/>
                  </a:lnTo>
                  <a:lnTo>
                    <a:pt x="579" y="1300"/>
                  </a:lnTo>
                  <a:lnTo>
                    <a:pt x="592" y="1304"/>
                  </a:lnTo>
                  <a:lnTo>
                    <a:pt x="602" y="1306"/>
                  </a:lnTo>
                  <a:lnTo>
                    <a:pt x="612" y="1309"/>
                  </a:lnTo>
                  <a:lnTo>
                    <a:pt x="625" y="1312"/>
                  </a:lnTo>
                  <a:lnTo>
                    <a:pt x="636" y="1313"/>
                  </a:lnTo>
                  <a:lnTo>
                    <a:pt x="648" y="1315"/>
                  </a:lnTo>
                  <a:lnTo>
                    <a:pt x="661" y="1315"/>
                  </a:lnTo>
                  <a:lnTo>
                    <a:pt x="675" y="1315"/>
                  </a:lnTo>
                  <a:lnTo>
                    <a:pt x="690" y="1316"/>
                  </a:lnTo>
                  <a:lnTo>
                    <a:pt x="703" y="1315"/>
                  </a:lnTo>
                  <a:lnTo>
                    <a:pt x="716" y="1313"/>
                  </a:lnTo>
                  <a:lnTo>
                    <a:pt x="728" y="1312"/>
                  </a:lnTo>
                  <a:lnTo>
                    <a:pt x="741" y="1309"/>
                  </a:lnTo>
                  <a:lnTo>
                    <a:pt x="751" y="1306"/>
                  </a:lnTo>
                  <a:lnTo>
                    <a:pt x="764" y="1303"/>
                  </a:lnTo>
                  <a:lnTo>
                    <a:pt x="774" y="1300"/>
                  </a:lnTo>
                  <a:lnTo>
                    <a:pt x="786" y="1297"/>
                  </a:lnTo>
                  <a:lnTo>
                    <a:pt x="795" y="1292"/>
                  </a:lnTo>
                  <a:lnTo>
                    <a:pt x="805" y="1287"/>
                  </a:lnTo>
                  <a:lnTo>
                    <a:pt x="815" y="1283"/>
                  </a:lnTo>
                  <a:lnTo>
                    <a:pt x="823" y="1279"/>
                  </a:lnTo>
                  <a:lnTo>
                    <a:pt x="831" y="1273"/>
                  </a:lnTo>
                  <a:lnTo>
                    <a:pt x="841" y="1267"/>
                  </a:lnTo>
                  <a:lnTo>
                    <a:pt x="848" y="1261"/>
                  </a:lnTo>
                  <a:lnTo>
                    <a:pt x="856" y="1257"/>
                  </a:lnTo>
                  <a:lnTo>
                    <a:pt x="862" y="1250"/>
                  </a:lnTo>
                  <a:lnTo>
                    <a:pt x="869" y="1244"/>
                  </a:lnTo>
                  <a:lnTo>
                    <a:pt x="875" y="1237"/>
                  </a:lnTo>
                  <a:lnTo>
                    <a:pt x="882" y="1231"/>
                  </a:lnTo>
                  <a:lnTo>
                    <a:pt x="888" y="1222"/>
                  </a:lnTo>
                  <a:lnTo>
                    <a:pt x="894" y="1215"/>
                  </a:lnTo>
                  <a:lnTo>
                    <a:pt x="898" y="1208"/>
                  </a:lnTo>
                  <a:lnTo>
                    <a:pt x="904" y="1201"/>
                  </a:lnTo>
                  <a:lnTo>
                    <a:pt x="908" y="1194"/>
                  </a:lnTo>
                  <a:lnTo>
                    <a:pt x="913" y="1185"/>
                  </a:lnTo>
                  <a:lnTo>
                    <a:pt x="917" y="1178"/>
                  </a:lnTo>
                  <a:lnTo>
                    <a:pt x="921" y="1171"/>
                  </a:lnTo>
                  <a:lnTo>
                    <a:pt x="924" y="1162"/>
                  </a:lnTo>
                  <a:lnTo>
                    <a:pt x="928" y="1153"/>
                  </a:lnTo>
                  <a:lnTo>
                    <a:pt x="931" y="1146"/>
                  </a:lnTo>
                  <a:lnTo>
                    <a:pt x="936" y="1139"/>
                  </a:lnTo>
                  <a:lnTo>
                    <a:pt x="937" y="1130"/>
                  </a:lnTo>
                  <a:lnTo>
                    <a:pt x="940" y="1123"/>
                  </a:lnTo>
                  <a:lnTo>
                    <a:pt x="941" y="1114"/>
                  </a:lnTo>
                  <a:lnTo>
                    <a:pt x="944" y="1107"/>
                  </a:lnTo>
                  <a:lnTo>
                    <a:pt x="946" y="1099"/>
                  </a:lnTo>
                  <a:lnTo>
                    <a:pt x="947" y="1091"/>
                  </a:lnTo>
                  <a:lnTo>
                    <a:pt x="950" y="1083"/>
                  </a:lnTo>
                  <a:lnTo>
                    <a:pt x="951" y="1077"/>
                  </a:lnTo>
                  <a:lnTo>
                    <a:pt x="953" y="1068"/>
                  </a:lnTo>
                  <a:lnTo>
                    <a:pt x="954" y="1061"/>
                  </a:lnTo>
                  <a:lnTo>
                    <a:pt x="954" y="1054"/>
                  </a:lnTo>
                  <a:lnTo>
                    <a:pt x="956" y="1047"/>
                  </a:lnTo>
                  <a:lnTo>
                    <a:pt x="956" y="1040"/>
                  </a:lnTo>
                  <a:lnTo>
                    <a:pt x="957" y="1034"/>
                  </a:lnTo>
                  <a:lnTo>
                    <a:pt x="957" y="1028"/>
                  </a:lnTo>
                  <a:lnTo>
                    <a:pt x="959" y="1024"/>
                  </a:lnTo>
                  <a:lnTo>
                    <a:pt x="959" y="1017"/>
                  </a:lnTo>
                  <a:lnTo>
                    <a:pt x="959" y="1011"/>
                  </a:lnTo>
                  <a:lnTo>
                    <a:pt x="959" y="1005"/>
                  </a:lnTo>
                  <a:lnTo>
                    <a:pt x="959" y="1001"/>
                  </a:lnTo>
                  <a:lnTo>
                    <a:pt x="959" y="992"/>
                  </a:lnTo>
                  <a:lnTo>
                    <a:pt x="960" y="985"/>
                  </a:lnTo>
                  <a:lnTo>
                    <a:pt x="960" y="979"/>
                  </a:lnTo>
                  <a:lnTo>
                    <a:pt x="960" y="975"/>
                  </a:lnTo>
                  <a:lnTo>
                    <a:pt x="960" y="97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222"/>
            <p:cNvSpPr>
              <a:spLocks/>
            </p:cNvSpPr>
            <p:nvPr/>
          </p:nvSpPr>
          <p:spPr bwMode="auto">
            <a:xfrm>
              <a:off x="657" y="3434"/>
              <a:ext cx="823" cy="541"/>
            </a:xfrm>
            <a:custGeom>
              <a:avLst/>
              <a:gdLst>
                <a:gd name="T0" fmla="*/ 0 w 1648"/>
                <a:gd name="T1" fmla="*/ 1 h 1082"/>
                <a:gd name="T2" fmla="*/ 0 w 1648"/>
                <a:gd name="T3" fmla="*/ 1 h 1082"/>
                <a:gd name="T4" fmla="*/ 0 w 1648"/>
                <a:gd name="T5" fmla="*/ 1 h 1082"/>
                <a:gd name="T6" fmla="*/ 0 w 1648"/>
                <a:gd name="T7" fmla="*/ 1 h 1082"/>
                <a:gd name="T8" fmla="*/ 0 w 1648"/>
                <a:gd name="T9" fmla="*/ 1 h 1082"/>
                <a:gd name="T10" fmla="*/ 0 w 1648"/>
                <a:gd name="T11" fmla="*/ 1 h 1082"/>
                <a:gd name="T12" fmla="*/ 0 w 1648"/>
                <a:gd name="T13" fmla="*/ 1 h 1082"/>
                <a:gd name="T14" fmla="*/ 0 w 1648"/>
                <a:gd name="T15" fmla="*/ 1 h 1082"/>
                <a:gd name="T16" fmla="*/ 0 w 1648"/>
                <a:gd name="T17" fmla="*/ 1 h 1082"/>
                <a:gd name="T18" fmla="*/ 0 w 1648"/>
                <a:gd name="T19" fmla="*/ 1 h 1082"/>
                <a:gd name="T20" fmla="*/ 0 w 1648"/>
                <a:gd name="T21" fmla="*/ 1 h 1082"/>
                <a:gd name="T22" fmla="*/ 0 w 1648"/>
                <a:gd name="T23" fmla="*/ 0 h 1082"/>
                <a:gd name="T24" fmla="*/ 1 w 1648"/>
                <a:gd name="T25" fmla="*/ 1 h 1082"/>
                <a:gd name="T26" fmla="*/ 1 w 1648"/>
                <a:gd name="T27" fmla="*/ 1 h 1082"/>
                <a:gd name="T28" fmla="*/ 1 w 1648"/>
                <a:gd name="T29" fmla="*/ 1 h 1082"/>
                <a:gd name="T30" fmla="*/ 1 w 1648"/>
                <a:gd name="T31" fmla="*/ 1 h 1082"/>
                <a:gd name="T32" fmla="*/ 1 w 1648"/>
                <a:gd name="T33" fmla="*/ 1 h 1082"/>
                <a:gd name="T34" fmla="*/ 1 w 1648"/>
                <a:gd name="T35" fmla="*/ 1 h 1082"/>
                <a:gd name="T36" fmla="*/ 1 w 1648"/>
                <a:gd name="T37" fmla="*/ 1 h 1082"/>
                <a:gd name="T38" fmla="*/ 1 w 1648"/>
                <a:gd name="T39" fmla="*/ 1 h 1082"/>
                <a:gd name="T40" fmla="*/ 1 w 1648"/>
                <a:gd name="T41" fmla="*/ 1 h 1082"/>
                <a:gd name="T42" fmla="*/ 1 w 1648"/>
                <a:gd name="T43" fmla="*/ 1 h 1082"/>
                <a:gd name="T44" fmla="*/ 1 w 1648"/>
                <a:gd name="T45" fmla="*/ 1 h 1082"/>
                <a:gd name="T46" fmla="*/ 1 w 1648"/>
                <a:gd name="T47" fmla="*/ 1 h 1082"/>
                <a:gd name="T48" fmla="*/ 1 w 1648"/>
                <a:gd name="T49" fmla="*/ 1 h 1082"/>
                <a:gd name="T50" fmla="*/ 1 w 1648"/>
                <a:gd name="T51" fmla="*/ 1 h 1082"/>
                <a:gd name="T52" fmla="*/ 1 w 1648"/>
                <a:gd name="T53" fmla="*/ 1 h 1082"/>
                <a:gd name="T54" fmla="*/ 1 w 1648"/>
                <a:gd name="T55" fmla="*/ 1 h 1082"/>
                <a:gd name="T56" fmla="*/ 1 w 1648"/>
                <a:gd name="T57" fmla="*/ 1 h 1082"/>
                <a:gd name="T58" fmla="*/ 1 w 1648"/>
                <a:gd name="T59" fmla="*/ 1 h 1082"/>
                <a:gd name="T60" fmla="*/ 1 w 1648"/>
                <a:gd name="T61" fmla="*/ 1 h 1082"/>
                <a:gd name="T62" fmla="*/ 1 w 1648"/>
                <a:gd name="T63" fmla="*/ 1 h 1082"/>
                <a:gd name="T64" fmla="*/ 1 w 1648"/>
                <a:gd name="T65" fmla="*/ 1 h 1082"/>
                <a:gd name="T66" fmla="*/ 1 w 1648"/>
                <a:gd name="T67" fmla="*/ 1 h 1082"/>
                <a:gd name="T68" fmla="*/ 1 w 1648"/>
                <a:gd name="T69" fmla="*/ 1 h 1082"/>
                <a:gd name="T70" fmla="*/ 1 w 1648"/>
                <a:gd name="T71" fmla="*/ 1 h 1082"/>
                <a:gd name="T72" fmla="*/ 0 w 1648"/>
                <a:gd name="T73" fmla="*/ 1 h 1082"/>
                <a:gd name="T74" fmla="*/ 0 w 1648"/>
                <a:gd name="T75" fmla="*/ 1 h 1082"/>
                <a:gd name="T76" fmla="*/ 0 w 1648"/>
                <a:gd name="T77" fmla="*/ 1 h 1082"/>
                <a:gd name="T78" fmla="*/ 0 w 1648"/>
                <a:gd name="T79" fmla="*/ 1 h 1082"/>
                <a:gd name="T80" fmla="*/ 0 w 1648"/>
                <a:gd name="T81" fmla="*/ 1 h 1082"/>
                <a:gd name="T82" fmla="*/ 0 w 1648"/>
                <a:gd name="T83" fmla="*/ 1 h 1082"/>
                <a:gd name="T84" fmla="*/ 0 w 1648"/>
                <a:gd name="T85" fmla="*/ 1 h 1082"/>
                <a:gd name="T86" fmla="*/ 0 w 1648"/>
                <a:gd name="T87" fmla="*/ 1 h 1082"/>
                <a:gd name="T88" fmla="*/ 0 w 1648"/>
                <a:gd name="T89" fmla="*/ 1 h 1082"/>
                <a:gd name="T90" fmla="*/ 0 w 1648"/>
                <a:gd name="T91" fmla="*/ 1 h 1082"/>
                <a:gd name="T92" fmla="*/ 0 w 1648"/>
                <a:gd name="T93" fmla="*/ 1 h 1082"/>
                <a:gd name="T94" fmla="*/ 0 w 1648"/>
                <a:gd name="T95" fmla="*/ 1 h 1082"/>
                <a:gd name="T96" fmla="*/ 0 w 1648"/>
                <a:gd name="T97" fmla="*/ 1 h 1082"/>
                <a:gd name="T98" fmla="*/ 0 w 1648"/>
                <a:gd name="T99" fmla="*/ 1 h 1082"/>
                <a:gd name="T100" fmla="*/ 0 w 1648"/>
                <a:gd name="T101" fmla="*/ 1 h 1082"/>
                <a:gd name="T102" fmla="*/ 0 w 1648"/>
                <a:gd name="T103" fmla="*/ 1 h 1082"/>
                <a:gd name="T104" fmla="*/ 0 w 1648"/>
                <a:gd name="T105" fmla="*/ 1 h 10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8"/>
                <a:gd name="T160" fmla="*/ 0 h 1082"/>
                <a:gd name="T161" fmla="*/ 1648 w 1648"/>
                <a:gd name="T162" fmla="*/ 1082 h 10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8" h="1082">
                  <a:moveTo>
                    <a:pt x="53" y="1064"/>
                  </a:moveTo>
                  <a:lnTo>
                    <a:pt x="52" y="1062"/>
                  </a:lnTo>
                  <a:lnTo>
                    <a:pt x="50" y="1059"/>
                  </a:lnTo>
                  <a:lnTo>
                    <a:pt x="48" y="1053"/>
                  </a:lnTo>
                  <a:lnTo>
                    <a:pt x="46" y="1049"/>
                  </a:lnTo>
                  <a:lnTo>
                    <a:pt x="42" y="1039"/>
                  </a:lnTo>
                  <a:lnTo>
                    <a:pt x="38" y="1030"/>
                  </a:lnTo>
                  <a:lnTo>
                    <a:pt x="35" y="1025"/>
                  </a:lnTo>
                  <a:lnTo>
                    <a:pt x="33" y="1019"/>
                  </a:lnTo>
                  <a:lnTo>
                    <a:pt x="30" y="1012"/>
                  </a:lnTo>
                  <a:lnTo>
                    <a:pt x="30" y="1007"/>
                  </a:lnTo>
                  <a:lnTo>
                    <a:pt x="26" y="999"/>
                  </a:lnTo>
                  <a:lnTo>
                    <a:pt x="25" y="992"/>
                  </a:lnTo>
                  <a:lnTo>
                    <a:pt x="23" y="984"/>
                  </a:lnTo>
                  <a:lnTo>
                    <a:pt x="20" y="977"/>
                  </a:lnTo>
                  <a:lnTo>
                    <a:pt x="17" y="969"/>
                  </a:lnTo>
                  <a:lnTo>
                    <a:pt x="16" y="961"/>
                  </a:lnTo>
                  <a:lnTo>
                    <a:pt x="13" y="951"/>
                  </a:lnTo>
                  <a:lnTo>
                    <a:pt x="13" y="944"/>
                  </a:lnTo>
                  <a:lnTo>
                    <a:pt x="10" y="934"/>
                  </a:lnTo>
                  <a:lnTo>
                    <a:pt x="9" y="925"/>
                  </a:lnTo>
                  <a:lnTo>
                    <a:pt x="7" y="915"/>
                  </a:lnTo>
                  <a:lnTo>
                    <a:pt x="6" y="905"/>
                  </a:lnTo>
                  <a:lnTo>
                    <a:pt x="3" y="895"/>
                  </a:lnTo>
                  <a:lnTo>
                    <a:pt x="3" y="885"/>
                  </a:lnTo>
                  <a:lnTo>
                    <a:pt x="3" y="875"/>
                  </a:lnTo>
                  <a:lnTo>
                    <a:pt x="3" y="865"/>
                  </a:lnTo>
                  <a:lnTo>
                    <a:pt x="2" y="852"/>
                  </a:lnTo>
                  <a:lnTo>
                    <a:pt x="0" y="842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2" y="807"/>
                  </a:lnTo>
                  <a:lnTo>
                    <a:pt x="3" y="796"/>
                  </a:lnTo>
                  <a:lnTo>
                    <a:pt x="3" y="784"/>
                  </a:lnTo>
                  <a:lnTo>
                    <a:pt x="7" y="773"/>
                  </a:lnTo>
                  <a:lnTo>
                    <a:pt x="7" y="760"/>
                  </a:lnTo>
                  <a:lnTo>
                    <a:pt x="10" y="747"/>
                  </a:lnTo>
                  <a:lnTo>
                    <a:pt x="13" y="735"/>
                  </a:lnTo>
                  <a:lnTo>
                    <a:pt x="17" y="724"/>
                  </a:lnTo>
                  <a:lnTo>
                    <a:pt x="20" y="711"/>
                  </a:lnTo>
                  <a:lnTo>
                    <a:pt x="25" y="698"/>
                  </a:lnTo>
                  <a:lnTo>
                    <a:pt x="29" y="686"/>
                  </a:lnTo>
                  <a:lnTo>
                    <a:pt x="35" y="673"/>
                  </a:lnTo>
                  <a:lnTo>
                    <a:pt x="39" y="660"/>
                  </a:lnTo>
                  <a:lnTo>
                    <a:pt x="45" y="647"/>
                  </a:lnTo>
                  <a:lnTo>
                    <a:pt x="50" y="636"/>
                  </a:lnTo>
                  <a:lnTo>
                    <a:pt x="59" y="623"/>
                  </a:lnTo>
                  <a:lnTo>
                    <a:pt x="65" y="610"/>
                  </a:lnTo>
                  <a:lnTo>
                    <a:pt x="73" y="597"/>
                  </a:lnTo>
                  <a:lnTo>
                    <a:pt x="82" y="586"/>
                  </a:lnTo>
                  <a:lnTo>
                    <a:pt x="92" y="574"/>
                  </a:lnTo>
                  <a:lnTo>
                    <a:pt x="101" y="560"/>
                  </a:lnTo>
                  <a:lnTo>
                    <a:pt x="111" y="548"/>
                  </a:lnTo>
                  <a:lnTo>
                    <a:pt x="122" y="535"/>
                  </a:lnTo>
                  <a:lnTo>
                    <a:pt x="134" y="524"/>
                  </a:lnTo>
                  <a:lnTo>
                    <a:pt x="147" y="511"/>
                  </a:lnTo>
                  <a:lnTo>
                    <a:pt x="160" y="499"/>
                  </a:lnTo>
                  <a:lnTo>
                    <a:pt x="173" y="486"/>
                  </a:lnTo>
                  <a:lnTo>
                    <a:pt x="188" y="476"/>
                  </a:lnTo>
                  <a:lnTo>
                    <a:pt x="104" y="0"/>
                  </a:lnTo>
                  <a:lnTo>
                    <a:pt x="1485" y="26"/>
                  </a:lnTo>
                  <a:lnTo>
                    <a:pt x="1413" y="459"/>
                  </a:lnTo>
                  <a:lnTo>
                    <a:pt x="1416" y="460"/>
                  </a:lnTo>
                  <a:lnTo>
                    <a:pt x="1421" y="462"/>
                  </a:lnTo>
                  <a:lnTo>
                    <a:pt x="1426" y="466"/>
                  </a:lnTo>
                  <a:lnTo>
                    <a:pt x="1432" y="469"/>
                  </a:lnTo>
                  <a:lnTo>
                    <a:pt x="1441" y="475"/>
                  </a:lnTo>
                  <a:lnTo>
                    <a:pt x="1445" y="478"/>
                  </a:lnTo>
                  <a:lnTo>
                    <a:pt x="1451" y="481"/>
                  </a:lnTo>
                  <a:lnTo>
                    <a:pt x="1455" y="485"/>
                  </a:lnTo>
                  <a:lnTo>
                    <a:pt x="1461" y="489"/>
                  </a:lnTo>
                  <a:lnTo>
                    <a:pt x="1467" y="493"/>
                  </a:lnTo>
                  <a:lnTo>
                    <a:pt x="1471" y="498"/>
                  </a:lnTo>
                  <a:lnTo>
                    <a:pt x="1478" y="502"/>
                  </a:lnTo>
                  <a:lnTo>
                    <a:pt x="1484" y="506"/>
                  </a:lnTo>
                  <a:lnTo>
                    <a:pt x="1490" y="512"/>
                  </a:lnTo>
                  <a:lnTo>
                    <a:pt x="1495" y="518"/>
                  </a:lnTo>
                  <a:lnTo>
                    <a:pt x="1501" y="524"/>
                  </a:lnTo>
                  <a:lnTo>
                    <a:pt x="1508" y="531"/>
                  </a:lnTo>
                  <a:lnTo>
                    <a:pt x="1514" y="537"/>
                  </a:lnTo>
                  <a:lnTo>
                    <a:pt x="1521" y="544"/>
                  </a:lnTo>
                  <a:lnTo>
                    <a:pt x="1527" y="551"/>
                  </a:lnTo>
                  <a:lnTo>
                    <a:pt x="1534" y="560"/>
                  </a:lnTo>
                  <a:lnTo>
                    <a:pt x="1541" y="567"/>
                  </a:lnTo>
                  <a:lnTo>
                    <a:pt x="1547" y="576"/>
                  </a:lnTo>
                  <a:lnTo>
                    <a:pt x="1554" y="584"/>
                  </a:lnTo>
                  <a:lnTo>
                    <a:pt x="1560" y="594"/>
                  </a:lnTo>
                  <a:lnTo>
                    <a:pt x="1566" y="603"/>
                  </a:lnTo>
                  <a:lnTo>
                    <a:pt x="1571" y="612"/>
                  </a:lnTo>
                  <a:lnTo>
                    <a:pt x="1577" y="620"/>
                  </a:lnTo>
                  <a:lnTo>
                    <a:pt x="1584" y="632"/>
                  </a:lnTo>
                  <a:lnTo>
                    <a:pt x="1589" y="642"/>
                  </a:lnTo>
                  <a:lnTo>
                    <a:pt x="1594" y="653"/>
                  </a:lnTo>
                  <a:lnTo>
                    <a:pt x="1600" y="665"/>
                  </a:lnTo>
                  <a:lnTo>
                    <a:pt x="1606" y="678"/>
                  </a:lnTo>
                  <a:lnTo>
                    <a:pt x="1610" y="689"/>
                  </a:lnTo>
                  <a:lnTo>
                    <a:pt x="1615" y="701"/>
                  </a:lnTo>
                  <a:lnTo>
                    <a:pt x="1619" y="714"/>
                  </a:lnTo>
                  <a:lnTo>
                    <a:pt x="1623" y="728"/>
                  </a:lnTo>
                  <a:lnTo>
                    <a:pt x="1628" y="741"/>
                  </a:lnTo>
                  <a:lnTo>
                    <a:pt x="1632" y="755"/>
                  </a:lnTo>
                  <a:lnTo>
                    <a:pt x="1635" y="771"/>
                  </a:lnTo>
                  <a:lnTo>
                    <a:pt x="1639" y="786"/>
                  </a:lnTo>
                  <a:lnTo>
                    <a:pt x="1640" y="802"/>
                  </a:lnTo>
                  <a:lnTo>
                    <a:pt x="1643" y="816"/>
                  </a:lnTo>
                  <a:lnTo>
                    <a:pt x="1643" y="832"/>
                  </a:lnTo>
                  <a:lnTo>
                    <a:pt x="1646" y="849"/>
                  </a:lnTo>
                  <a:lnTo>
                    <a:pt x="1648" y="865"/>
                  </a:lnTo>
                  <a:lnTo>
                    <a:pt x="1648" y="882"/>
                  </a:lnTo>
                  <a:lnTo>
                    <a:pt x="1648" y="901"/>
                  </a:lnTo>
                  <a:lnTo>
                    <a:pt x="1648" y="920"/>
                  </a:lnTo>
                  <a:lnTo>
                    <a:pt x="1646" y="938"/>
                  </a:lnTo>
                  <a:lnTo>
                    <a:pt x="1645" y="957"/>
                  </a:lnTo>
                  <a:lnTo>
                    <a:pt x="1643" y="976"/>
                  </a:lnTo>
                  <a:lnTo>
                    <a:pt x="1640" y="997"/>
                  </a:lnTo>
                  <a:lnTo>
                    <a:pt x="1638" y="1017"/>
                  </a:lnTo>
                  <a:lnTo>
                    <a:pt x="1633" y="1039"/>
                  </a:lnTo>
                  <a:lnTo>
                    <a:pt x="1630" y="1059"/>
                  </a:lnTo>
                  <a:lnTo>
                    <a:pt x="1626" y="1082"/>
                  </a:lnTo>
                  <a:lnTo>
                    <a:pt x="1472" y="1051"/>
                  </a:lnTo>
                  <a:lnTo>
                    <a:pt x="1472" y="1049"/>
                  </a:lnTo>
                  <a:lnTo>
                    <a:pt x="1472" y="1046"/>
                  </a:lnTo>
                  <a:lnTo>
                    <a:pt x="1474" y="1042"/>
                  </a:lnTo>
                  <a:lnTo>
                    <a:pt x="1475" y="1036"/>
                  </a:lnTo>
                  <a:lnTo>
                    <a:pt x="1477" y="1029"/>
                  </a:lnTo>
                  <a:lnTo>
                    <a:pt x="1478" y="1019"/>
                  </a:lnTo>
                  <a:lnTo>
                    <a:pt x="1478" y="1015"/>
                  </a:lnTo>
                  <a:lnTo>
                    <a:pt x="1481" y="1009"/>
                  </a:lnTo>
                  <a:lnTo>
                    <a:pt x="1481" y="1003"/>
                  </a:lnTo>
                  <a:lnTo>
                    <a:pt x="1482" y="999"/>
                  </a:lnTo>
                  <a:lnTo>
                    <a:pt x="1482" y="992"/>
                  </a:lnTo>
                  <a:lnTo>
                    <a:pt x="1484" y="986"/>
                  </a:lnTo>
                  <a:lnTo>
                    <a:pt x="1484" y="979"/>
                  </a:lnTo>
                  <a:lnTo>
                    <a:pt x="1484" y="971"/>
                  </a:lnTo>
                  <a:lnTo>
                    <a:pt x="1484" y="963"/>
                  </a:lnTo>
                  <a:lnTo>
                    <a:pt x="1484" y="954"/>
                  </a:lnTo>
                  <a:lnTo>
                    <a:pt x="1484" y="947"/>
                  </a:lnTo>
                  <a:lnTo>
                    <a:pt x="1485" y="940"/>
                  </a:lnTo>
                  <a:lnTo>
                    <a:pt x="1484" y="931"/>
                  </a:lnTo>
                  <a:lnTo>
                    <a:pt x="1484" y="921"/>
                  </a:lnTo>
                  <a:lnTo>
                    <a:pt x="1484" y="912"/>
                  </a:lnTo>
                  <a:lnTo>
                    <a:pt x="1484" y="905"/>
                  </a:lnTo>
                  <a:lnTo>
                    <a:pt x="1484" y="895"/>
                  </a:lnTo>
                  <a:lnTo>
                    <a:pt x="1482" y="885"/>
                  </a:lnTo>
                  <a:lnTo>
                    <a:pt x="1481" y="876"/>
                  </a:lnTo>
                  <a:lnTo>
                    <a:pt x="1481" y="868"/>
                  </a:lnTo>
                  <a:lnTo>
                    <a:pt x="1478" y="856"/>
                  </a:lnTo>
                  <a:lnTo>
                    <a:pt x="1477" y="846"/>
                  </a:lnTo>
                  <a:lnTo>
                    <a:pt x="1474" y="835"/>
                  </a:lnTo>
                  <a:lnTo>
                    <a:pt x="1471" y="825"/>
                  </a:lnTo>
                  <a:lnTo>
                    <a:pt x="1468" y="814"/>
                  </a:lnTo>
                  <a:lnTo>
                    <a:pt x="1465" y="804"/>
                  </a:lnTo>
                  <a:lnTo>
                    <a:pt x="1462" y="793"/>
                  </a:lnTo>
                  <a:lnTo>
                    <a:pt x="1459" y="783"/>
                  </a:lnTo>
                  <a:lnTo>
                    <a:pt x="1454" y="771"/>
                  </a:lnTo>
                  <a:lnTo>
                    <a:pt x="1451" y="760"/>
                  </a:lnTo>
                  <a:lnTo>
                    <a:pt x="1445" y="748"/>
                  </a:lnTo>
                  <a:lnTo>
                    <a:pt x="1441" y="737"/>
                  </a:lnTo>
                  <a:lnTo>
                    <a:pt x="1435" y="727"/>
                  </a:lnTo>
                  <a:lnTo>
                    <a:pt x="1431" y="715"/>
                  </a:lnTo>
                  <a:lnTo>
                    <a:pt x="1425" y="704"/>
                  </a:lnTo>
                  <a:lnTo>
                    <a:pt x="1418" y="694"/>
                  </a:lnTo>
                  <a:lnTo>
                    <a:pt x="1410" y="681"/>
                  </a:lnTo>
                  <a:lnTo>
                    <a:pt x="1403" y="671"/>
                  </a:lnTo>
                  <a:lnTo>
                    <a:pt x="1395" y="658"/>
                  </a:lnTo>
                  <a:lnTo>
                    <a:pt x="1387" y="647"/>
                  </a:lnTo>
                  <a:lnTo>
                    <a:pt x="1377" y="635"/>
                  </a:lnTo>
                  <a:lnTo>
                    <a:pt x="1369" y="623"/>
                  </a:lnTo>
                  <a:lnTo>
                    <a:pt x="1359" y="613"/>
                  </a:lnTo>
                  <a:lnTo>
                    <a:pt x="1350" y="601"/>
                  </a:lnTo>
                  <a:lnTo>
                    <a:pt x="1337" y="590"/>
                  </a:lnTo>
                  <a:lnTo>
                    <a:pt x="1327" y="578"/>
                  </a:lnTo>
                  <a:lnTo>
                    <a:pt x="1314" y="567"/>
                  </a:lnTo>
                  <a:lnTo>
                    <a:pt x="1304" y="557"/>
                  </a:lnTo>
                  <a:lnTo>
                    <a:pt x="1290" y="545"/>
                  </a:lnTo>
                  <a:lnTo>
                    <a:pt x="1277" y="535"/>
                  </a:lnTo>
                  <a:lnTo>
                    <a:pt x="1262" y="524"/>
                  </a:lnTo>
                  <a:lnTo>
                    <a:pt x="1249" y="514"/>
                  </a:lnTo>
                  <a:lnTo>
                    <a:pt x="1304" y="158"/>
                  </a:lnTo>
                  <a:lnTo>
                    <a:pt x="279" y="145"/>
                  </a:lnTo>
                  <a:lnTo>
                    <a:pt x="349" y="524"/>
                  </a:lnTo>
                  <a:lnTo>
                    <a:pt x="348" y="524"/>
                  </a:lnTo>
                  <a:lnTo>
                    <a:pt x="347" y="527"/>
                  </a:lnTo>
                  <a:lnTo>
                    <a:pt x="341" y="528"/>
                  </a:lnTo>
                  <a:lnTo>
                    <a:pt x="337" y="534"/>
                  </a:lnTo>
                  <a:lnTo>
                    <a:pt x="329" y="538"/>
                  </a:lnTo>
                  <a:lnTo>
                    <a:pt x="321" y="545"/>
                  </a:lnTo>
                  <a:lnTo>
                    <a:pt x="316" y="548"/>
                  </a:lnTo>
                  <a:lnTo>
                    <a:pt x="312" y="554"/>
                  </a:lnTo>
                  <a:lnTo>
                    <a:pt x="308" y="557"/>
                  </a:lnTo>
                  <a:lnTo>
                    <a:pt x="303" y="564"/>
                  </a:lnTo>
                  <a:lnTo>
                    <a:pt x="298" y="567"/>
                  </a:lnTo>
                  <a:lnTo>
                    <a:pt x="293" y="573"/>
                  </a:lnTo>
                  <a:lnTo>
                    <a:pt x="288" y="577"/>
                  </a:lnTo>
                  <a:lnTo>
                    <a:pt x="283" y="584"/>
                  </a:lnTo>
                  <a:lnTo>
                    <a:pt x="276" y="590"/>
                  </a:lnTo>
                  <a:lnTo>
                    <a:pt x="272" y="596"/>
                  </a:lnTo>
                  <a:lnTo>
                    <a:pt x="266" y="603"/>
                  </a:lnTo>
                  <a:lnTo>
                    <a:pt x="260" y="610"/>
                  </a:lnTo>
                  <a:lnTo>
                    <a:pt x="255" y="616"/>
                  </a:lnTo>
                  <a:lnTo>
                    <a:pt x="250" y="623"/>
                  </a:lnTo>
                  <a:lnTo>
                    <a:pt x="243" y="630"/>
                  </a:lnTo>
                  <a:lnTo>
                    <a:pt x="239" y="639"/>
                  </a:lnTo>
                  <a:lnTo>
                    <a:pt x="233" y="646"/>
                  </a:lnTo>
                  <a:lnTo>
                    <a:pt x="227" y="653"/>
                  </a:lnTo>
                  <a:lnTo>
                    <a:pt x="223" y="663"/>
                  </a:lnTo>
                  <a:lnTo>
                    <a:pt x="219" y="672"/>
                  </a:lnTo>
                  <a:lnTo>
                    <a:pt x="213" y="681"/>
                  </a:lnTo>
                  <a:lnTo>
                    <a:pt x="207" y="689"/>
                  </a:lnTo>
                  <a:lnTo>
                    <a:pt x="203" y="698"/>
                  </a:lnTo>
                  <a:lnTo>
                    <a:pt x="199" y="708"/>
                  </a:lnTo>
                  <a:lnTo>
                    <a:pt x="193" y="717"/>
                  </a:lnTo>
                  <a:lnTo>
                    <a:pt x="190" y="727"/>
                  </a:lnTo>
                  <a:lnTo>
                    <a:pt x="187" y="737"/>
                  </a:lnTo>
                  <a:lnTo>
                    <a:pt x="183" y="747"/>
                  </a:lnTo>
                  <a:lnTo>
                    <a:pt x="180" y="757"/>
                  </a:lnTo>
                  <a:lnTo>
                    <a:pt x="177" y="767"/>
                  </a:lnTo>
                  <a:lnTo>
                    <a:pt x="173" y="779"/>
                  </a:lnTo>
                  <a:lnTo>
                    <a:pt x="171" y="790"/>
                  </a:lnTo>
                  <a:lnTo>
                    <a:pt x="168" y="802"/>
                  </a:lnTo>
                  <a:lnTo>
                    <a:pt x="167" y="812"/>
                  </a:lnTo>
                  <a:lnTo>
                    <a:pt x="167" y="825"/>
                  </a:lnTo>
                  <a:lnTo>
                    <a:pt x="167" y="836"/>
                  </a:lnTo>
                  <a:lnTo>
                    <a:pt x="165" y="848"/>
                  </a:lnTo>
                  <a:lnTo>
                    <a:pt x="165" y="859"/>
                  </a:lnTo>
                  <a:lnTo>
                    <a:pt x="165" y="872"/>
                  </a:lnTo>
                  <a:lnTo>
                    <a:pt x="167" y="885"/>
                  </a:lnTo>
                  <a:lnTo>
                    <a:pt x="167" y="897"/>
                  </a:lnTo>
                  <a:lnTo>
                    <a:pt x="170" y="908"/>
                  </a:lnTo>
                  <a:lnTo>
                    <a:pt x="173" y="921"/>
                  </a:lnTo>
                  <a:lnTo>
                    <a:pt x="177" y="935"/>
                  </a:lnTo>
                  <a:lnTo>
                    <a:pt x="180" y="948"/>
                  </a:lnTo>
                  <a:lnTo>
                    <a:pt x="183" y="961"/>
                  </a:lnTo>
                  <a:lnTo>
                    <a:pt x="188" y="974"/>
                  </a:lnTo>
                  <a:lnTo>
                    <a:pt x="194" y="989"/>
                  </a:lnTo>
                  <a:lnTo>
                    <a:pt x="200" y="1002"/>
                  </a:lnTo>
                  <a:lnTo>
                    <a:pt x="207" y="1015"/>
                  </a:lnTo>
                  <a:lnTo>
                    <a:pt x="216" y="1029"/>
                  </a:lnTo>
                  <a:lnTo>
                    <a:pt x="224" y="1045"/>
                  </a:lnTo>
                  <a:lnTo>
                    <a:pt x="217" y="1045"/>
                  </a:lnTo>
                  <a:lnTo>
                    <a:pt x="209" y="1048"/>
                  </a:lnTo>
                  <a:lnTo>
                    <a:pt x="203" y="1048"/>
                  </a:lnTo>
                  <a:lnTo>
                    <a:pt x="196" y="1049"/>
                  </a:lnTo>
                  <a:lnTo>
                    <a:pt x="190" y="1049"/>
                  </a:lnTo>
                  <a:lnTo>
                    <a:pt x="186" y="1051"/>
                  </a:lnTo>
                  <a:lnTo>
                    <a:pt x="178" y="1051"/>
                  </a:lnTo>
                  <a:lnTo>
                    <a:pt x="171" y="1052"/>
                  </a:lnTo>
                  <a:lnTo>
                    <a:pt x="164" y="1052"/>
                  </a:lnTo>
                  <a:lnTo>
                    <a:pt x="157" y="1053"/>
                  </a:lnTo>
                  <a:lnTo>
                    <a:pt x="150" y="1053"/>
                  </a:lnTo>
                  <a:lnTo>
                    <a:pt x="142" y="1055"/>
                  </a:lnTo>
                  <a:lnTo>
                    <a:pt x="134" y="1055"/>
                  </a:lnTo>
                  <a:lnTo>
                    <a:pt x="128" y="1056"/>
                  </a:lnTo>
                  <a:lnTo>
                    <a:pt x="119" y="1056"/>
                  </a:lnTo>
                  <a:lnTo>
                    <a:pt x="114" y="1058"/>
                  </a:lnTo>
                  <a:lnTo>
                    <a:pt x="105" y="1058"/>
                  </a:lnTo>
                  <a:lnTo>
                    <a:pt x="99" y="1059"/>
                  </a:lnTo>
                  <a:lnTo>
                    <a:pt x="92" y="1059"/>
                  </a:lnTo>
                  <a:lnTo>
                    <a:pt x="86" y="1059"/>
                  </a:lnTo>
                  <a:lnTo>
                    <a:pt x="81" y="1061"/>
                  </a:lnTo>
                  <a:lnTo>
                    <a:pt x="75" y="1062"/>
                  </a:lnTo>
                  <a:lnTo>
                    <a:pt x="65" y="1062"/>
                  </a:lnTo>
                  <a:lnTo>
                    <a:pt x="58" y="1062"/>
                  </a:lnTo>
                  <a:lnTo>
                    <a:pt x="53" y="1062"/>
                  </a:lnTo>
                  <a:lnTo>
                    <a:pt x="53" y="106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223"/>
            <p:cNvSpPr>
              <a:spLocks/>
            </p:cNvSpPr>
            <p:nvPr/>
          </p:nvSpPr>
          <p:spPr bwMode="auto">
            <a:xfrm>
              <a:off x="868" y="2685"/>
              <a:ext cx="197" cy="228"/>
            </a:xfrm>
            <a:custGeom>
              <a:avLst/>
              <a:gdLst>
                <a:gd name="T0" fmla="*/ 1 w 394"/>
                <a:gd name="T1" fmla="*/ 1 h 454"/>
                <a:gd name="T2" fmla="*/ 1 w 394"/>
                <a:gd name="T3" fmla="*/ 1 h 454"/>
                <a:gd name="T4" fmla="*/ 1 w 394"/>
                <a:gd name="T5" fmla="*/ 1 h 454"/>
                <a:gd name="T6" fmla="*/ 1 w 394"/>
                <a:gd name="T7" fmla="*/ 1 h 454"/>
                <a:gd name="T8" fmla="*/ 1 w 394"/>
                <a:gd name="T9" fmla="*/ 1 h 454"/>
                <a:gd name="T10" fmla="*/ 1 w 394"/>
                <a:gd name="T11" fmla="*/ 1 h 454"/>
                <a:gd name="T12" fmla="*/ 1 w 394"/>
                <a:gd name="T13" fmla="*/ 1 h 454"/>
                <a:gd name="T14" fmla="*/ 1 w 394"/>
                <a:gd name="T15" fmla="*/ 0 h 454"/>
                <a:gd name="T16" fmla="*/ 1 w 394"/>
                <a:gd name="T17" fmla="*/ 0 h 454"/>
                <a:gd name="T18" fmla="*/ 1 w 394"/>
                <a:gd name="T19" fmla="*/ 0 h 454"/>
                <a:gd name="T20" fmla="*/ 1 w 394"/>
                <a:gd name="T21" fmla="*/ 1 h 454"/>
                <a:gd name="T22" fmla="*/ 1 w 394"/>
                <a:gd name="T23" fmla="*/ 1 h 454"/>
                <a:gd name="T24" fmla="*/ 1 w 394"/>
                <a:gd name="T25" fmla="*/ 1 h 454"/>
                <a:gd name="T26" fmla="*/ 1 w 394"/>
                <a:gd name="T27" fmla="*/ 1 h 454"/>
                <a:gd name="T28" fmla="*/ 1 w 394"/>
                <a:gd name="T29" fmla="*/ 1 h 454"/>
                <a:gd name="T30" fmla="*/ 1 w 394"/>
                <a:gd name="T31" fmla="*/ 1 h 454"/>
                <a:gd name="T32" fmla="*/ 1 w 394"/>
                <a:gd name="T33" fmla="*/ 1 h 454"/>
                <a:gd name="T34" fmla="*/ 1 w 394"/>
                <a:gd name="T35" fmla="*/ 1 h 454"/>
                <a:gd name="T36" fmla="*/ 1 w 394"/>
                <a:gd name="T37" fmla="*/ 1 h 454"/>
                <a:gd name="T38" fmla="*/ 1 w 394"/>
                <a:gd name="T39" fmla="*/ 1 h 454"/>
                <a:gd name="T40" fmla="*/ 1 w 394"/>
                <a:gd name="T41" fmla="*/ 1 h 454"/>
                <a:gd name="T42" fmla="*/ 1 w 394"/>
                <a:gd name="T43" fmla="*/ 1 h 454"/>
                <a:gd name="T44" fmla="*/ 1 w 394"/>
                <a:gd name="T45" fmla="*/ 1 h 454"/>
                <a:gd name="T46" fmla="*/ 1 w 394"/>
                <a:gd name="T47" fmla="*/ 1 h 454"/>
                <a:gd name="T48" fmla="*/ 1 w 394"/>
                <a:gd name="T49" fmla="*/ 1 h 454"/>
                <a:gd name="T50" fmla="*/ 1 w 394"/>
                <a:gd name="T51" fmla="*/ 1 h 454"/>
                <a:gd name="T52" fmla="*/ 1 w 394"/>
                <a:gd name="T53" fmla="*/ 1 h 454"/>
                <a:gd name="T54" fmla="*/ 1 w 394"/>
                <a:gd name="T55" fmla="*/ 1 h 454"/>
                <a:gd name="T56" fmla="*/ 1 w 394"/>
                <a:gd name="T57" fmla="*/ 1 h 454"/>
                <a:gd name="T58" fmla="*/ 1 w 394"/>
                <a:gd name="T59" fmla="*/ 1 h 454"/>
                <a:gd name="T60" fmla="*/ 1 w 394"/>
                <a:gd name="T61" fmla="*/ 1 h 454"/>
                <a:gd name="T62" fmla="*/ 1 w 394"/>
                <a:gd name="T63" fmla="*/ 1 h 454"/>
                <a:gd name="T64" fmla="*/ 1 w 394"/>
                <a:gd name="T65" fmla="*/ 1 h 454"/>
                <a:gd name="T66" fmla="*/ 1 w 394"/>
                <a:gd name="T67" fmla="*/ 1 h 454"/>
                <a:gd name="T68" fmla="*/ 1 w 394"/>
                <a:gd name="T69" fmla="*/ 1 h 454"/>
                <a:gd name="T70" fmla="*/ 1 w 394"/>
                <a:gd name="T71" fmla="*/ 1 h 454"/>
                <a:gd name="T72" fmla="*/ 1 w 394"/>
                <a:gd name="T73" fmla="*/ 1 h 454"/>
                <a:gd name="T74" fmla="*/ 1 w 394"/>
                <a:gd name="T75" fmla="*/ 1 h 454"/>
                <a:gd name="T76" fmla="*/ 1 w 394"/>
                <a:gd name="T77" fmla="*/ 1 h 454"/>
                <a:gd name="T78" fmla="*/ 1 w 394"/>
                <a:gd name="T79" fmla="*/ 1 h 454"/>
                <a:gd name="T80" fmla="*/ 1 w 394"/>
                <a:gd name="T81" fmla="*/ 1 h 454"/>
                <a:gd name="T82" fmla="*/ 1 w 394"/>
                <a:gd name="T83" fmla="*/ 1 h 454"/>
                <a:gd name="T84" fmla="*/ 1 w 394"/>
                <a:gd name="T85" fmla="*/ 1 h 454"/>
                <a:gd name="T86" fmla="*/ 1 w 394"/>
                <a:gd name="T87" fmla="*/ 1 h 454"/>
                <a:gd name="T88" fmla="*/ 1 w 394"/>
                <a:gd name="T89" fmla="*/ 1 h 454"/>
                <a:gd name="T90" fmla="*/ 1 w 394"/>
                <a:gd name="T91" fmla="*/ 1 h 454"/>
                <a:gd name="T92" fmla="*/ 1 w 394"/>
                <a:gd name="T93" fmla="*/ 1 h 454"/>
                <a:gd name="T94" fmla="*/ 1 w 394"/>
                <a:gd name="T95" fmla="*/ 1 h 454"/>
                <a:gd name="T96" fmla="*/ 1 w 394"/>
                <a:gd name="T97" fmla="*/ 1 h 454"/>
                <a:gd name="T98" fmla="*/ 1 w 394"/>
                <a:gd name="T99" fmla="*/ 1 h 454"/>
                <a:gd name="T100" fmla="*/ 1 w 394"/>
                <a:gd name="T101" fmla="*/ 1 h 454"/>
                <a:gd name="T102" fmla="*/ 1 w 394"/>
                <a:gd name="T103" fmla="*/ 1 h 454"/>
                <a:gd name="T104" fmla="*/ 1 w 394"/>
                <a:gd name="T105" fmla="*/ 1 h 454"/>
                <a:gd name="T106" fmla="*/ 1 w 394"/>
                <a:gd name="T107" fmla="*/ 1 h 454"/>
                <a:gd name="T108" fmla="*/ 1 w 394"/>
                <a:gd name="T109" fmla="*/ 1 h 454"/>
                <a:gd name="T110" fmla="*/ 1 w 394"/>
                <a:gd name="T111" fmla="*/ 1 h 454"/>
                <a:gd name="T112" fmla="*/ 0 w 394"/>
                <a:gd name="T113" fmla="*/ 1 h 4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4"/>
                <a:gd name="T172" fmla="*/ 0 h 454"/>
                <a:gd name="T173" fmla="*/ 394 w 394"/>
                <a:gd name="T174" fmla="*/ 454 h 4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4" h="454">
                  <a:moveTo>
                    <a:pt x="0" y="44"/>
                  </a:moveTo>
                  <a:lnTo>
                    <a:pt x="0" y="43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33" y="28"/>
                  </a:lnTo>
                  <a:lnTo>
                    <a:pt x="39" y="27"/>
                  </a:lnTo>
                  <a:lnTo>
                    <a:pt x="44" y="24"/>
                  </a:lnTo>
                  <a:lnTo>
                    <a:pt x="50" y="23"/>
                  </a:lnTo>
                  <a:lnTo>
                    <a:pt x="57" y="21"/>
                  </a:lnTo>
                  <a:lnTo>
                    <a:pt x="63" y="18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6" y="12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109" y="7"/>
                  </a:lnTo>
                  <a:lnTo>
                    <a:pt x="118" y="7"/>
                  </a:lnTo>
                  <a:lnTo>
                    <a:pt x="126" y="4"/>
                  </a:lnTo>
                  <a:lnTo>
                    <a:pt x="134" y="4"/>
                  </a:lnTo>
                  <a:lnTo>
                    <a:pt x="144" y="1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1"/>
                  </a:lnTo>
                  <a:lnTo>
                    <a:pt x="231" y="2"/>
                  </a:lnTo>
                  <a:lnTo>
                    <a:pt x="240" y="4"/>
                  </a:lnTo>
                  <a:lnTo>
                    <a:pt x="250" y="5"/>
                  </a:lnTo>
                  <a:lnTo>
                    <a:pt x="259" y="8"/>
                  </a:lnTo>
                  <a:lnTo>
                    <a:pt x="266" y="10"/>
                  </a:lnTo>
                  <a:lnTo>
                    <a:pt x="274" y="12"/>
                  </a:lnTo>
                  <a:lnTo>
                    <a:pt x="283" y="17"/>
                  </a:lnTo>
                  <a:lnTo>
                    <a:pt x="292" y="21"/>
                  </a:lnTo>
                  <a:lnTo>
                    <a:pt x="299" y="24"/>
                  </a:lnTo>
                  <a:lnTo>
                    <a:pt x="306" y="30"/>
                  </a:lnTo>
                  <a:lnTo>
                    <a:pt x="315" y="36"/>
                  </a:lnTo>
                  <a:lnTo>
                    <a:pt x="322" y="41"/>
                  </a:lnTo>
                  <a:lnTo>
                    <a:pt x="329" y="47"/>
                  </a:lnTo>
                  <a:lnTo>
                    <a:pt x="336" y="53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53" y="77"/>
                  </a:lnTo>
                  <a:lnTo>
                    <a:pt x="359" y="86"/>
                  </a:lnTo>
                  <a:lnTo>
                    <a:pt x="365" y="95"/>
                  </a:lnTo>
                  <a:lnTo>
                    <a:pt x="369" y="106"/>
                  </a:lnTo>
                  <a:lnTo>
                    <a:pt x="374" y="116"/>
                  </a:lnTo>
                  <a:lnTo>
                    <a:pt x="378" y="126"/>
                  </a:lnTo>
                  <a:lnTo>
                    <a:pt x="381" y="139"/>
                  </a:lnTo>
                  <a:lnTo>
                    <a:pt x="385" y="152"/>
                  </a:lnTo>
                  <a:lnTo>
                    <a:pt x="387" y="165"/>
                  </a:lnTo>
                  <a:lnTo>
                    <a:pt x="389" y="179"/>
                  </a:lnTo>
                  <a:lnTo>
                    <a:pt x="392" y="194"/>
                  </a:lnTo>
                  <a:lnTo>
                    <a:pt x="394" y="211"/>
                  </a:lnTo>
                  <a:lnTo>
                    <a:pt x="394" y="224"/>
                  </a:lnTo>
                  <a:lnTo>
                    <a:pt x="394" y="240"/>
                  </a:lnTo>
                  <a:lnTo>
                    <a:pt x="392" y="254"/>
                  </a:lnTo>
                  <a:lnTo>
                    <a:pt x="392" y="267"/>
                  </a:lnTo>
                  <a:lnTo>
                    <a:pt x="391" y="280"/>
                  </a:lnTo>
                  <a:lnTo>
                    <a:pt x="389" y="292"/>
                  </a:lnTo>
                  <a:lnTo>
                    <a:pt x="385" y="305"/>
                  </a:lnTo>
                  <a:lnTo>
                    <a:pt x="384" y="316"/>
                  </a:lnTo>
                  <a:lnTo>
                    <a:pt x="379" y="326"/>
                  </a:lnTo>
                  <a:lnTo>
                    <a:pt x="376" y="336"/>
                  </a:lnTo>
                  <a:lnTo>
                    <a:pt x="372" y="345"/>
                  </a:lnTo>
                  <a:lnTo>
                    <a:pt x="368" y="355"/>
                  </a:lnTo>
                  <a:lnTo>
                    <a:pt x="362" y="364"/>
                  </a:lnTo>
                  <a:lnTo>
                    <a:pt x="358" y="371"/>
                  </a:lnTo>
                  <a:lnTo>
                    <a:pt x="352" y="380"/>
                  </a:lnTo>
                  <a:lnTo>
                    <a:pt x="346" y="388"/>
                  </a:lnTo>
                  <a:lnTo>
                    <a:pt x="339" y="394"/>
                  </a:lnTo>
                  <a:lnTo>
                    <a:pt x="333" y="400"/>
                  </a:lnTo>
                  <a:lnTo>
                    <a:pt x="326" y="404"/>
                  </a:lnTo>
                  <a:lnTo>
                    <a:pt x="319" y="411"/>
                  </a:lnTo>
                  <a:lnTo>
                    <a:pt x="312" y="414"/>
                  </a:lnTo>
                  <a:lnTo>
                    <a:pt x="305" y="420"/>
                  </a:lnTo>
                  <a:lnTo>
                    <a:pt x="296" y="424"/>
                  </a:lnTo>
                  <a:lnTo>
                    <a:pt x="289" y="429"/>
                  </a:lnTo>
                  <a:lnTo>
                    <a:pt x="282" y="431"/>
                  </a:lnTo>
                  <a:lnTo>
                    <a:pt x="273" y="434"/>
                  </a:lnTo>
                  <a:lnTo>
                    <a:pt x="266" y="439"/>
                  </a:lnTo>
                  <a:lnTo>
                    <a:pt x="257" y="441"/>
                  </a:lnTo>
                  <a:lnTo>
                    <a:pt x="249" y="443"/>
                  </a:lnTo>
                  <a:lnTo>
                    <a:pt x="240" y="446"/>
                  </a:lnTo>
                  <a:lnTo>
                    <a:pt x="233" y="447"/>
                  </a:lnTo>
                  <a:lnTo>
                    <a:pt x="224" y="450"/>
                  </a:lnTo>
                  <a:lnTo>
                    <a:pt x="215" y="450"/>
                  </a:lnTo>
                  <a:lnTo>
                    <a:pt x="207" y="452"/>
                  </a:lnTo>
                  <a:lnTo>
                    <a:pt x="197" y="452"/>
                  </a:lnTo>
                  <a:lnTo>
                    <a:pt x="190" y="453"/>
                  </a:lnTo>
                  <a:lnTo>
                    <a:pt x="180" y="453"/>
                  </a:lnTo>
                  <a:lnTo>
                    <a:pt x="172" y="453"/>
                  </a:lnTo>
                  <a:lnTo>
                    <a:pt x="164" y="453"/>
                  </a:lnTo>
                  <a:lnTo>
                    <a:pt x="157" y="454"/>
                  </a:lnTo>
                  <a:lnTo>
                    <a:pt x="146" y="453"/>
                  </a:lnTo>
                  <a:lnTo>
                    <a:pt x="139" y="453"/>
                  </a:lnTo>
                  <a:lnTo>
                    <a:pt x="131" y="452"/>
                  </a:lnTo>
                  <a:lnTo>
                    <a:pt x="123" y="452"/>
                  </a:lnTo>
                  <a:lnTo>
                    <a:pt x="116" y="452"/>
                  </a:lnTo>
                  <a:lnTo>
                    <a:pt x="109" y="452"/>
                  </a:lnTo>
                  <a:lnTo>
                    <a:pt x="103" y="450"/>
                  </a:lnTo>
                  <a:lnTo>
                    <a:pt x="96" y="450"/>
                  </a:lnTo>
                  <a:lnTo>
                    <a:pt x="89" y="447"/>
                  </a:lnTo>
                  <a:lnTo>
                    <a:pt x="83" y="447"/>
                  </a:lnTo>
                  <a:lnTo>
                    <a:pt x="77" y="446"/>
                  </a:lnTo>
                  <a:lnTo>
                    <a:pt x="72" y="444"/>
                  </a:lnTo>
                  <a:lnTo>
                    <a:pt x="62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42" y="439"/>
                  </a:lnTo>
                  <a:lnTo>
                    <a:pt x="39" y="439"/>
                  </a:lnTo>
                  <a:lnTo>
                    <a:pt x="39" y="437"/>
                  </a:lnTo>
                  <a:lnTo>
                    <a:pt x="40" y="433"/>
                  </a:lnTo>
                  <a:lnTo>
                    <a:pt x="40" y="426"/>
                  </a:lnTo>
                  <a:lnTo>
                    <a:pt x="43" y="418"/>
                  </a:lnTo>
                  <a:lnTo>
                    <a:pt x="43" y="411"/>
                  </a:lnTo>
                  <a:lnTo>
                    <a:pt x="44" y="405"/>
                  </a:lnTo>
                  <a:lnTo>
                    <a:pt x="46" y="400"/>
                  </a:lnTo>
                  <a:lnTo>
                    <a:pt x="47" y="394"/>
                  </a:lnTo>
                  <a:lnTo>
                    <a:pt x="49" y="385"/>
                  </a:lnTo>
                  <a:lnTo>
                    <a:pt x="50" y="378"/>
                  </a:lnTo>
                  <a:lnTo>
                    <a:pt x="52" y="371"/>
                  </a:lnTo>
                  <a:lnTo>
                    <a:pt x="53" y="364"/>
                  </a:lnTo>
                  <a:lnTo>
                    <a:pt x="53" y="355"/>
                  </a:lnTo>
                  <a:lnTo>
                    <a:pt x="56" y="348"/>
                  </a:lnTo>
                  <a:lnTo>
                    <a:pt x="56" y="338"/>
                  </a:lnTo>
                  <a:lnTo>
                    <a:pt x="57" y="331"/>
                  </a:lnTo>
                  <a:lnTo>
                    <a:pt x="57" y="321"/>
                  </a:lnTo>
                  <a:lnTo>
                    <a:pt x="59" y="310"/>
                  </a:lnTo>
                  <a:lnTo>
                    <a:pt x="60" y="302"/>
                  </a:lnTo>
                  <a:lnTo>
                    <a:pt x="60" y="293"/>
                  </a:lnTo>
                  <a:lnTo>
                    <a:pt x="60" y="283"/>
                  </a:lnTo>
                  <a:lnTo>
                    <a:pt x="60" y="273"/>
                  </a:lnTo>
                  <a:lnTo>
                    <a:pt x="60" y="264"/>
                  </a:lnTo>
                  <a:lnTo>
                    <a:pt x="62" y="254"/>
                  </a:lnTo>
                  <a:lnTo>
                    <a:pt x="60" y="244"/>
                  </a:lnTo>
                  <a:lnTo>
                    <a:pt x="60" y="236"/>
                  </a:lnTo>
                  <a:lnTo>
                    <a:pt x="60" y="227"/>
                  </a:lnTo>
                  <a:lnTo>
                    <a:pt x="60" y="217"/>
                  </a:lnTo>
                  <a:lnTo>
                    <a:pt x="57" y="207"/>
                  </a:lnTo>
                  <a:lnTo>
                    <a:pt x="56" y="198"/>
                  </a:lnTo>
                  <a:lnTo>
                    <a:pt x="53" y="190"/>
                  </a:lnTo>
                  <a:lnTo>
                    <a:pt x="53" y="181"/>
                  </a:lnTo>
                  <a:lnTo>
                    <a:pt x="50" y="171"/>
                  </a:lnTo>
                  <a:lnTo>
                    <a:pt x="49" y="162"/>
                  </a:lnTo>
                  <a:lnTo>
                    <a:pt x="46" y="154"/>
                  </a:lnTo>
                  <a:lnTo>
                    <a:pt x="44" y="146"/>
                  </a:lnTo>
                  <a:lnTo>
                    <a:pt x="42" y="139"/>
                  </a:lnTo>
                  <a:lnTo>
                    <a:pt x="40" y="132"/>
                  </a:lnTo>
                  <a:lnTo>
                    <a:pt x="36" y="123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30" y="103"/>
                  </a:lnTo>
                  <a:lnTo>
                    <a:pt x="27" y="97"/>
                  </a:lnTo>
                  <a:lnTo>
                    <a:pt x="26" y="93"/>
                  </a:lnTo>
                  <a:lnTo>
                    <a:pt x="23" y="87"/>
                  </a:lnTo>
                  <a:lnTo>
                    <a:pt x="20" y="80"/>
                  </a:lnTo>
                  <a:lnTo>
                    <a:pt x="17" y="76"/>
                  </a:lnTo>
                  <a:lnTo>
                    <a:pt x="14" y="70"/>
                  </a:lnTo>
                  <a:lnTo>
                    <a:pt x="10" y="61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224"/>
            <p:cNvSpPr>
              <a:spLocks/>
            </p:cNvSpPr>
            <p:nvPr/>
          </p:nvSpPr>
          <p:spPr bwMode="auto">
            <a:xfrm>
              <a:off x="665" y="2721"/>
              <a:ext cx="180" cy="185"/>
            </a:xfrm>
            <a:custGeom>
              <a:avLst/>
              <a:gdLst>
                <a:gd name="T0" fmla="*/ 1 w 360"/>
                <a:gd name="T1" fmla="*/ 1 h 369"/>
                <a:gd name="T2" fmla="*/ 1 w 360"/>
                <a:gd name="T3" fmla="*/ 1 h 369"/>
                <a:gd name="T4" fmla="*/ 1 w 360"/>
                <a:gd name="T5" fmla="*/ 1 h 369"/>
                <a:gd name="T6" fmla="*/ 1 w 360"/>
                <a:gd name="T7" fmla="*/ 1 h 369"/>
                <a:gd name="T8" fmla="*/ 1 w 360"/>
                <a:gd name="T9" fmla="*/ 1 h 369"/>
                <a:gd name="T10" fmla="*/ 1 w 360"/>
                <a:gd name="T11" fmla="*/ 1 h 369"/>
                <a:gd name="T12" fmla="*/ 1 w 360"/>
                <a:gd name="T13" fmla="*/ 1 h 369"/>
                <a:gd name="T14" fmla="*/ 1 w 360"/>
                <a:gd name="T15" fmla="*/ 1 h 369"/>
                <a:gd name="T16" fmla="*/ 1 w 360"/>
                <a:gd name="T17" fmla="*/ 0 h 369"/>
                <a:gd name="T18" fmla="*/ 1 w 360"/>
                <a:gd name="T19" fmla="*/ 1 h 369"/>
                <a:gd name="T20" fmla="*/ 1 w 360"/>
                <a:gd name="T21" fmla="*/ 1 h 369"/>
                <a:gd name="T22" fmla="*/ 1 w 360"/>
                <a:gd name="T23" fmla="*/ 1 h 369"/>
                <a:gd name="T24" fmla="*/ 1 w 360"/>
                <a:gd name="T25" fmla="*/ 1 h 369"/>
                <a:gd name="T26" fmla="*/ 1 w 360"/>
                <a:gd name="T27" fmla="*/ 1 h 369"/>
                <a:gd name="T28" fmla="*/ 1 w 360"/>
                <a:gd name="T29" fmla="*/ 1 h 369"/>
                <a:gd name="T30" fmla="*/ 1 w 360"/>
                <a:gd name="T31" fmla="*/ 1 h 369"/>
                <a:gd name="T32" fmla="*/ 1 w 360"/>
                <a:gd name="T33" fmla="*/ 1 h 369"/>
                <a:gd name="T34" fmla="*/ 1 w 360"/>
                <a:gd name="T35" fmla="*/ 1 h 369"/>
                <a:gd name="T36" fmla="*/ 1 w 360"/>
                <a:gd name="T37" fmla="*/ 1 h 369"/>
                <a:gd name="T38" fmla="*/ 1 w 360"/>
                <a:gd name="T39" fmla="*/ 1 h 369"/>
                <a:gd name="T40" fmla="*/ 1 w 360"/>
                <a:gd name="T41" fmla="*/ 1 h 369"/>
                <a:gd name="T42" fmla="*/ 1 w 360"/>
                <a:gd name="T43" fmla="*/ 1 h 369"/>
                <a:gd name="T44" fmla="*/ 1 w 360"/>
                <a:gd name="T45" fmla="*/ 1 h 369"/>
                <a:gd name="T46" fmla="*/ 1 w 360"/>
                <a:gd name="T47" fmla="*/ 1 h 369"/>
                <a:gd name="T48" fmla="*/ 1 w 360"/>
                <a:gd name="T49" fmla="*/ 1 h 369"/>
                <a:gd name="T50" fmla="*/ 1 w 360"/>
                <a:gd name="T51" fmla="*/ 1 h 369"/>
                <a:gd name="T52" fmla="*/ 1 w 360"/>
                <a:gd name="T53" fmla="*/ 1 h 369"/>
                <a:gd name="T54" fmla="*/ 1 w 360"/>
                <a:gd name="T55" fmla="*/ 1 h 369"/>
                <a:gd name="T56" fmla="*/ 1 w 360"/>
                <a:gd name="T57" fmla="*/ 1 h 369"/>
                <a:gd name="T58" fmla="*/ 1 w 360"/>
                <a:gd name="T59" fmla="*/ 1 h 369"/>
                <a:gd name="T60" fmla="*/ 1 w 360"/>
                <a:gd name="T61" fmla="*/ 1 h 369"/>
                <a:gd name="T62" fmla="*/ 1 w 360"/>
                <a:gd name="T63" fmla="*/ 1 h 369"/>
                <a:gd name="T64" fmla="*/ 1 w 360"/>
                <a:gd name="T65" fmla="*/ 1 h 369"/>
                <a:gd name="T66" fmla="*/ 1 w 360"/>
                <a:gd name="T67" fmla="*/ 1 h 369"/>
                <a:gd name="T68" fmla="*/ 1 w 360"/>
                <a:gd name="T69" fmla="*/ 1 h 369"/>
                <a:gd name="T70" fmla="*/ 1 w 360"/>
                <a:gd name="T71" fmla="*/ 1 h 369"/>
                <a:gd name="T72" fmla="*/ 1 w 360"/>
                <a:gd name="T73" fmla="*/ 1 h 369"/>
                <a:gd name="T74" fmla="*/ 1 w 360"/>
                <a:gd name="T75" fmla="*/ 1 h 369"/>
                <a:gd name="T76" fmla="*/ 1 w 360"/>
                <a:gd name="T77" fmla="*/ 1 h 369"/>
                <a:gd name="T78" fmla="*/ 1 w 360"/>
                <a:gd name="T79" fmla="*/ 1 h 369"/>
                <a:gd name="T80" fmla="*/ 1 w 360"/>
                <a:gd name="T81" fmla="*/ 1 h 369"/>
                <a:gd name="T82" fmla="*/ 1 w 360"/>
                <a:gd name="T83" fmla="*/ 1 h 369"/>
                <a:gd name="T84" fmla="*/ 1 w 360"/>
                <a:gd name="T85" fmla="*/ 1 h 369"/>
                <a:gd name="T86" fmla="*/ 1 w 360"/>
                <a:gd name="T87" fmla="*/ 1 h 369"/>
                <a:gd name="T88" fmla="*/ 1 w 360"/>
                <a:gd name="T89" fmla="*/ 1 h 369"/>
                <a:gd name="T90" fmla="*/ 0 w 360"/>
                <a:gd name="T91" fmla="*/ 1 h 369"/>
                <a:gd name="T92" fmla="*/ 0 w 360"/>
                <a:gd name="T93" fmla="*/ 1 h 369"/>
                <a:gd name="T94" fmla="*/ 0 w 360"/>
                <a:gd name="T95" fmla="*/ 1 h 369"/>
                <a:gd name="T96" fmla="*/ 1 w 360"/>
                <a:gd name="T97" fmla="*/ 1 h 369"/>
                <a:gd name="T98" fmla="*/ 1 w 360"/>
                <a:gd name="T99" fmla="*/ 1 h 369"/>
                <a:gd name="T100" fmla="*/ 1 w 360"/>
                <a:gd name="T101" fmla="*/ 1 h 369"/>
                <a:gd name="T102" fmla="*/ 1 w 360"/>
                <a:gd name="T103" fmla="*/ 1 h 3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0"/>
                <a:gd name="T157" fmla="*/ 0 h 369"/>
                <a:gd name="T158" fmla="*/ 360 w 360"/>
                <a:gd name="T159" fmla="*/ 369 h 3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0" h="369">
                  <a:moveTo>
                    <a:pt x="29" y="64"/>
                  </a:moveTo>
                  <a:lnTo>
                    <a:pt x="35" y="54"/>
                  </a:lnTo>
                  <a:lnTo>
                    <a:pt x="44" y="48"/>
                  </a:lnTo>
                  <a:lnTo>
                    <a:pt x="52" y="41"/>
                  </a:lnTo>
                  <a:lnTo>
                    <a:pt x="61" y="34"/>
                  </a:lnTo>
                  <a:lnTo>
                    <a:pt x="65" y="31"/>
                  </a:lnTo>
                  <a:lnTo>
                    <a:pt x="69" y="28"/>
                  </a:lnTo>
                  <a:lnTo>
                    <a:pt x="75" y="25"/>
                  </a:lnTo>
                  <a:lnTo>
                    <a:pt x="81" y="23"/>
                  </a:lnTo>
                  <a:lnTo>
                    <a:pt x="87" y="20"/>
                  </a:lnTo>
                  <a:lnTo>
                    <a:pt x="91" y="18"/>
                  </a:lnTo>
                  <a:lnTo>
                    <a:pt x="97" y="15"/>
                  </a:lnTo>
                  <a:lnTo>
                    <a:pt x="102" y="15"/>
                  </a:lnTo>
                  <a:lnTo>
                    <a:pt x="108" y="11"/>
                  </a:lnTo>
                  <a:lnTo>
                    <a:pt x="114" y="10"/>
                  </a:lnTo>
                  <a:lnTo>
                    <a:pt x="120" y="8"/>
                  </a:lnTo>
                  <a:lnTo>
                    <a:pt x="125" y="7"/>
                  </a:lnTo>
                  <a:lnTo>
                    <a:pt x="131" y="5"/>
                  </a:lnTo>
                  <a:lnTo>
                    <a:pt x="137" y="4"/>
                  </a:lnTo>
                  <a:lnTo>
                    <a:pt x="143" y="2"/>
                  </a:lnTo>
                  <a:lnTo>
                    <a:pt x="150" y="2"/>
                  </a:lnTo>
                  <a:lnTo>
                    <a:pt x="156" y="1"/>
                  </a:lnTo>
                  <a:lnTo>
                    <a:pt x="161" y="1"/>
                  </a:lnTo>
                  <a:lnTo>
                    <a:pt x="167" y="1"/>
                  </a:lnTo>
                  <a:lnTo>
                    <a:pt x="173" y="1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1"/>
                  </a:lnTo>
                  <a:lnTo>
                    <a:pt x="199" y="1"/>
                  </a:lnTo>
                  <a:lnTo>
                    <a:pt x="203" y="1"/>
                  </a:lnTo>
                  <a:lnTo>
                    <a:pt x="209" y="1"/>
                  </a:lnTo>
                  <a:lnTo>
                    <a:pt x="216" y="2"/>
                  </a:lnTo>
                  <a:lnTo>
                    <a:pt x="222" y="5"/>
                  </a:lnTo>
                  <a:lnTo>
                    <a:pt x="228" y="5"/>
                  </a:lnTo>
                  <a:lnTo>
                    <a:pt x="233" y="7"/>
                  </a:lnTo>
                  <a:lnTo>
                    <a:pt x="239" y="8"/>
                  </a:lnTo>
                  <a:lnTo>
                    <a:pt x="246" y="11"/>
                  </a:lnTo>
                  <a:lnTo>
                    <a:pt x="251" y="12"/>
                  </a:lnTo>
                  <a:lnTo>
                    <a:pt x="256" y="15"/>
                  </a:lnTo>
                  <a:lnTo>
                    <a:pt x="262" y="18"/>
                  </a:lnTo>
                  <a:lnTo>
                    <a:pt x="268" y="21"/>
                  </a:lnTo>
                  <a:lnTo>
                    <a:pt x="272" y="24"/>
                  </a:lnTo>
                  <a:lnTo>
                    <a:pt x="278" y="27"/>
                  </a:lnTo>
                  <a:lnTo>
                    <a:pt x="282" y="31"/>
                  </a:lnTo>
                  <a:lnTo>
                    <a:pt x="289" y="34"/>
                  </a:lnTo>
                  <a:lnTo>
                    <a:pt x="292" y="38"/>
                  </a:lnTo>
                  <a:lnTo>
                    <a:pt x="298" y="41"/>
                  </a:lnTo>
                  <a:lnTo>
                    <a:pt x="302" y="46"/>
                  </a:lnTo>
                  <a:lnTo>
                    <a:pt x="307" y="51"/>
                  </a:lnTo>
                  <a:lnTo>
                    <a:pt x="311" y="56"/>
                  </a:lnTo>
                  <a:lnTo>
                    <a:pt x="315" y="61"/>
                  </a:lnTo>
                  <a:lnTo>
                    <a:pt x="320" y="67"/>
                  </a:lnTo>
                  <a:lnTo>
                    <a:pt x="324" y="73"/>
                  </a:lnTo>
                  <a:lnTo>
                    <a:pt x="327" y="79"/>
                  </a:lnTo>
                  <a:lnTo>
                    <a:pt x="331" y="84"/>
                  </a:lnTo>
                  <a:lnTo>
                    <a:pt x="334" y="92"/>
                  </a:lnTo>
                  <a:lnTo>
                    <a:pt x="338" y="99"/>
                  </a:lnTo>
                  <a:lnTo>
                    <a:pt x="340" y="105"/>
                  </a:lnTo>
                  <a:lnTo>
                    <a:pt x="343" y="112"/>
                  </a:lnTo>
                  <a:lnTo>
                    <a:pt x="345" y="119"/>
                  </a:lnTo>
                  <a:lnTo>
                    <a:pt x="350" y="129"/>
                  </a:lnTo>
                  <a:lnTo>
                    <a:pt x="350" y="135"/>
                  </a:lnTo>
                  <a:lnTo>
                    <a:pt x="353" y="142"/>
                  </a:lnTo>
                  <a:lnTo>
                    <a:pt x="353" y="149"/>
                  </a:lnTo>
                  <a:lnTo>
                    <a:pt x="355" y="158"/>
                  </a:lnTo>
                  <a:lnTo>
                    <a:pt x="355" y="165"/>
                  </a:lnTo>
                  <a:lnTo>
                    <a:pt x="357" y="172"/>
                  </a:lnTo>
                  <a:lnTo>
                    <a:pt x="358" y="179"/>
                  </a:lnTo>
                  <a:lnTo>
                    <a:pt x="360" y="187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5"/>
                  </a:lnTo>
                  <a:lnTo>
                    <a:pt x="360" y="213"/>
                  </a:lnTo>
                  <a:lnTo>
                    <a:pt x="358" y="218"/>
                  </a:lnTo>
                  <a:lnTo>
                    <a:pt x="357" y="226"/>
                  </a:lnTo>
                  <a:lnTo>
                    <a:pt x="355" y="231"/>
                  </a:lnTo>
                  <a:lnTo>
                    <a:pt x="355" y="238"/>
                  </a:lnTo>
                  <a:lnTo>
                    <a:pt x="354" y="243"/>
                  </a:lnTo>
                  <a:lnTo>
                    <a:pt x="353" y="249"/>
                  </a:lnTo>
                  <a:lnTo>
                    <a:pt x="351" y="254"/>
                  </a:lnTo>
                  <a:lnTo>
                    <a:pt x="350" y="260"/>
                  </a:lnTo>
                  <a:lnTo>
                    <a:pt x="345" y="270"/>
                  </a:lnTo>
                  <a:lnTo>
                    <a:pt x="343" y="282"/>
                  </a:lnTo>
                  <a:lnTo>
                    <a:pt x="335" y="290"/>
                  </a:lnTo>
                  <a:lnTo>
                    <a:pt x="331" y="299"/>
                  </a:lnTo>
                  <a:lnTo>
                    <a:pt x="325" y="309"/>
                  </a:lnTo>
                  <a:lnTo>
                    <a:pt x="320" y="318"/>
                  </a:lnTo>
                  <a:lnTo>
                    <a:pt x="311" y="323"/>
                  </a:lnTo>
                  <a:lnTo>
                    <a:pt x="302" y="331"/>
                  </a:lnTo>
                  <a:lnTo>
                    <a:pt x="295" y="336"/>
                  </a:lnTo>
                  <a:lnTo>
                    <a:pt x="286" y="342"/>
                  </a:lnTo>
                  <a:lnTo>
                    <a:pt x="278" y="346"/>
                  </a:lnTo>
                  <a:lnTo>
                    <a:pt x="269" y="352"/>
                  </a:lnTo>
                  <a:lnTo>
                    <a:pt x="259" y="355"/>
                  </a:lnTo>
                  <a:lnTo>
                    <a:pt x="252" y="361"/>
                  </a:lnTo>
                  <a:lnTo>
                    <a:pt x="242" y="362"/>
                  </a:lnTo>
                  <a:lnTo>
                    <a:pt x="232" y="365"/>
                  </a:lnTo>
                  <a:lnTo>
                    <a:pt x="222" y="367"/>
                  </a:lnTo>
                  <a:lnTo>
                    <a:pt x="213" y="369"/>
                  </a:lnTo>
                  <a:lnTo>
                    <a:pt x="203" y="369"/>
                  </a:lnTo>
                  <a:lnTo>
                    <a:pt x="193" y="369"/>
                  </a:lnTo>
                  <a:lnTo>
                    <a:pt x="183" y="368"/>
                  </a:lnTo>
                  <a:lnTo>
                    <a:pt x="174" y="368"/>
                  </a:lnTo>
                  <a:lnTo>
                    <a:pt x="164" y="365"/>
                  </a:lnTo>
                  <a:lnTo>
                    <a:pt x="154" y="364"/>
                  </a:lnTo>
                  <a:lnTo>
                    <a:pt x="146" y="361"/>
                  </a:lnTo>
                  <a:lnTo>
                    <a:pt x="137" y="359"/>
                  </a:lnTo>
                  <a:lnTo>
                    <a:pt x="128" y="357"/>
                  </a:lnTo>
                  <a:lnTo>
                    <a:pt x="120" y="355"/>
                  </a:lnTo>
                  <a:lnTo>
                    <a:pt x="113" y="352"/>
                  </a:lnTo>
                  <a:lnTo>
                    <a:pt x="107" y="352"/>
                  </a:lnTo>
                  <a:lnTo>
                    <a:pt x="98" y="349"/>
                  </a:lnTo>
                  <a:lnTo>
                    <a:pt x="91" y="346"/>
                  </a:lnTo>
                  <a:lnTo>
                    <a:pt x="84" y="342"/>
                  </a:lnTo>
                  <a:lnTo>
                    <a:pt x="78" y="339"/>
                  </a:lnTo>
                  <a:lnTo>
                    <a:pt x="72" y="336"/>
                  </a:lnTo>
                  <a:lnTo>
                    <a:pt x="67" y="332"/>
                  </a:lnTo>
                  <a:lnTo>
                    <a:pt x="61" y="329"/>
                  </a:lnTo>
                  <a:lnTo>
                    <a:pt x="56" y="326"/>
                  </a:lnTo>
                  <a:lnTo>
                    <a:pt x="51" y="322"/>
                  </a:lnTo>
                  <a:lnTo>
                    <a:pt x="46" y="316"/>
                  </a:lnTo>
                  <a:lnTo>
                    <a:pt x="41" y="312"/>
                  </a:lnTo>
                  <a:lnTo>
                    <a:pt x="38" y="308"/>
                  </a:lnTo>
                  <a:lnTo>
                    <a:pt x="33" y="302"/>
                  </a:lnTo>
                  <a:lnTo>
                    <a:pt x="29" y="296"/>
                  </a:lnTo>
                  <a:lnTo>
                    <a:pt x="26" y="290"/>
                  </a:lnTo>
                  <a:lnTo>
                    <a:pt x="23" y="286"/>
                  </a:lnTo>
                  <a:lnTo>
                    <a:pt x="21" y="279"/>
                  </a:lnTo>
                  <a:lnTo>
                    <a:pt x="18" y="272"/>
                  </a:lnTo>
                  <a:lnTo>
                    <a:pt x="15" y="263"/>
                  </a:lnTo>
                  <a:lnTo>
                    <a:pt x="13" y="256"/>
                  </a:lnTo>
                  <a:lnTo>
                    <a:pt x="9" y="249"/>
                  </a:lnTo>
                  <a:lnTo>
                    <a:pt x="9" y="240"/>
                  </a:lnTo>
                  <a:lnTo>
                    <a:pt x="6" y="231"/>
                  </a:lnTo>
                  <a:lnTo>
                    <a:pt x="6" y="223"/>
                  </a:lnTo>
                  <a:lnTo>
                    <a:pt x="3" y="211"/>
                  </a:lnTo>
                  <a:lnTo>
                    <a:pt x="2" y="20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0" y="159"/>
                  </a:lnTo>
                  <a:lnTo>
                    <a:pt x="0" y="152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2" y="131"/>
                  </a:lnTo>
                  <a:lnTo>
                    <a:pt x="3" y="125"/>
                  </a:lnTo>
                  <a:lnTo>
                    <a:pt x="5" y="119"/>
                  </a:lnTo>
                  <a:lnTo>
                    <a:pt x="6" y="112"/>
                  </a:lnTo>
                  <a:lnTo>
                    <a:pt x="8" y="107"/>
                  </a:lnTo>
                  <a:lnTo>
                    <a:pt x="9" y="103"/>
                  </a:lnTo>
                  <a:lnTo>
                    <a:pt x="13" y="93"/>
                  </a:lnTo>
                  <a:lnTo>
                    <a:pt x="16" y="84"/>
                  </a:lnTo>
                  <a:lnTo>
                    <a:pt x="19" y="79"/>
                  </a:lnTo>
                  <a:lnTo>
                    <a:pt x="22" y="73"/>
                  </a:lnTo>
                  <a:lnTo>
                    <a:pt x="26" y="66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Freeform 225"/>
            <p:cNvSpPr>
              <a:spLocks/>
            </p:cNvSpPr>
            <p:nvPr/>
          </p:nvSpPr>
          <p:spPr bwMode="auto">
            <a:xfrm>
              <a:off x="692" y="2944"/>
              <a:ext cx="156" cy="139"/>
            </a:xfrm>
            <a:custGeom>
              <a:avLst/>
              <a:gdLst>
                <a:gd name="T0" fmla="*/ 0 w 312"/>
                <a:gd name="T1" fmla="*/ 1 h 278"/>
                <a:gd name="T2" fmla="*/ 0 w 312"/>
                <a:gd name="T3" fmla="*/ 1 h 278"/>
                <a:gd name="T4" fmla="*/ 1 w 312"/>
                <a:gd name="T5" fmla="*/ 1 h 278"/>
                <a:gd name="T6" fmla="*/ 1 w 312"/>
                <a:gd name="T7" fmla="*/ 1 h 278"/>
                <a:gd name="T8" fmla="*/ 1 w 312"/>
                <a:gd name="T9" fmla="*/ 1 h 278"/>
                <a:gd name="T10" fmla="*/ 1 w 312"/>
                <a:gd name="T11" fmla="*/ 1 h 278"/>
                <a:gd name="T12" fmla="*/ 1 w 312"/>
                <a:gd name="T13" fmla="*/ 1 h 278"/>
                <a:gd name="T14" fmla="*/ 1 w 312"/>
                <a:gd name="T15" fmla="*/ 1 h 278"/>
                <a:gd name="T16" fmla="*/ 1 w 312"/>
                <a:gd name="T17" fmla="*/ 1 h 278"/>
                <a:gd name="T18" fmla="*/ 1 w 312"/>
                <a:gd name="T19" fmla="*/ 1 h 278"/>
                <a:gd name="T20" fmla="*/ 1 w 312"/>
                <a:gd name="T21" fmla="*/ 1 h 278"/>
                <a:gd name="T22" fmla="*/ 1 w 312"/>
                <a:gd name="T23" fmla="*/ 1 h 278"/>
                <a:gd name="T24" fmla="*/ 1 w 312"/>
                <a:gd name="T25" fmla="*/ 1 h 278"/>
                <a:gd name="T26" fmla="*/ 1 w 312"/>
                <a:gd name="T27" fmla="*/ 1 h 278"/>
                <a:gd name="T28" fmla="*/ 1 w 312"/>
                <a:gd name="T29" fmla="*/ 1 h 278"/>
                <a:gd name="T30" fmla="*/ 1 w 312"/>
                <a:gd name="T31" fmla="*/ 1 h 278"/>
                <a:gd name="T32" fmla="*/ 1 w 312"/>
                <a:gd name="T33" fmla="*/ 1 h 278"/>
                <a:gd name="T34" fmla="*/ 1 w 312"/>
                <a:gd name="T35" fmla="*/ 1 h 278"/>
                <a:gd name="T36" fmla="*/ 1 w 312"/>
                <a:gd name="T37" fmla="*/ 1 h 278"/>
                <a:gd name="T38" fmla="*/ 1 w 312"/>
                <a:gd name="T39" fmla="*/ 1 h 278"/>
                <a:gd name="T40" fmla="*/ 1 w 312"/>
                <a:gd name="T41" fmla="*/ 1 h 278"/>
                <a:gd name="T42" fmla="*/ 1 w 312"/>
                <a:gd name="T43" fmla="*/ 1 h 278"/>
                <a:gd name="T44" fmla="*/ 1 w 312"/>
                <a:gd name="T45" fmla="*/ 1 h 278"/>
                <a:gd name="T46" fmla="*/ 1 w 312"/>
                <a:gd name="T47" fmla="*/ 1 h 278"/>
                <a:gd name="T48" fmla="*/ 1 w 312"/>
                <a:gd name="T49" fmla="*/ 1 h 278"/>
                <a:gd name="T50" fmla="*/ 1 w 312"/>
                <a:gd name="T51" fmla="*/ 1 h 278"/>
                <a:gd name="T52" fmla="*/ 1 w 312"/>
                <a:gd name="T53" fmla="*/ 1 h 278"/>
                <a:gd name="T54" fmla="*/ 1 w 312"/>
                <a:gd name="T55" fmla="*/ 1 h 278"/>
                <a:gd name="T56" fmla="*/ 1 w 312"/>
                <a:gd name="T57" fmla="*/ 1 h 278"/>
                <a:gd name="T58" fmla="*/ 1 w 312"/>
                <a:gd name="T59" fmla="*/ 1 h 278"/>
                <a:gd name="T60" fmla="*/ 1 w 312"/>
                <a:gd name="T61" fmla="*/ 1 h 278"/>
                <a:gd name="T62" fmla="*/ 1 w 312"/>
                <a:gd name="T63" fmla="*/ 1 h 278"/>
                <a:gd name="T64" fmla="*/ 1 w 312"/>
                <a:gd name="T65" fmla="*/ 1 h 278"/>
                <a:gd name="T66" fmla="*/ 1 w 312"/>
                <a:gd name="T67" fmla="*/ 1 h 278"/>
                <a:gd name="T68" fmla="*/ 1 w 312"/>
                <a:gd name="T69" fmla="*/ 0 h 278"/>
                <a:gd name="T70" fmla="*/ 1 w 312"/>
                <a:gd name="T71" fmla="*/ 1 h 278"/>
                <a:gd name="T72" fmla="*/ 1 w 312"/>
                <a:gd name="T73" fmla="*/ 1 h 278"/>
                <a:gd name="T74" fmla="*/ 1 w 312"/>
                <a:gd name="T75" fmla="*/ 1 h 278"/>
                <a:gd name="T76" fmla="*/ 1 w 312"/>
                <a:gd name="T77" fmla="*/ 1 h 278"/>
                <a:gd name="T78" fmla="*/ 1 w 312"/>
                <a:gd name="T79" fmla="*/ 1 h 278"/>
                <a:gd name="T80" fmla="*/ 1 w 312"/>
                <a:gd name="T81" fmla="*/ 1 h 278"/>
                <a:gd name="T82" fmla="*/ 1 w 312"/>
                <a:gd name="T83" fmla="*/ 1 h 278"/>
                <a:gd name="T84" fmla="*/ 1 w 312"/>
                <a:gd name="T85" fmla="*/ 1 h 278"/>
                <a:gd name="T86" fmla="*/ 1 w 312"/>
                <a:gd name="T87" fmla="*/ 1 h 278"/>
                <a:gd name="T88" fmla="*/ 1 w 312"/>
                <a:gd name="T89" fmla="*/ 1 h 278"/>
                <a:gd name="T90" fmla="*/ 1 w 312"/>
                <a:gd name="T91" fmla="*/ 1 h 278"/>
                <a:gd name="T92" fmla="*/ 1 w 312"/>
                <a:gd name="T93" fmla="*/ 1 h 278"/>
                <a:gd name="T94" fmla="*/ 1 w 312"/>
                <a:gd name="T95" fmla="*/ 1 h 278"/>
                <a:gd name="T96" fmla="*/ 1 w 312"/>
                <a:gd name="T97" fmla="*/ 1 h 278"/>
                <a:gd name="T98" fmla="*/ 1 w 312"/>
                <a:gd name="T99" fmla="*/ 1 h 278"/>
                <a:gd name="T100" fmla="*/ 0 w 312"/>
                <a:gd name="T101" fmla="*/ 1 h 2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2"/>
                <a:gd name="T154" fmla="*/ 0 h 278"/>
                <a:gd name="T155" fmla="*/ 312 w 312"/>
                <a:gd name="T156" fmla="*/ 278 h 2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2" h="278">
                  <a:moveTo>
                    <a:pt x="0" y="25"/>
                  </a:moveTo>
                  <a:lnTo>
                    <a:pt x="0" y="26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" y="82"/>
                  </a:lnTo>
                  <a:lnTo>
                    <a:pt x="1" y="88"/>
                  </a:lnTo>
                  <a:lnTo>
                    <a:pt x="2" y="92"/>
                  </a:lnTo>
                  <a:lnTo>
                    <a:pt x="2" y="100"/>
                  </a:lnTo>
                  <a:lnTo>
                    <a:pt x="5" y="105"/>
                  </a:lnTo>
                  <a:lnTo>
                    <a:pt x="5" y="110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0" y="128"/>
                  </a:lnTo>
                  <a:lnTo>
                    <a:pt x="10" y="134"/>
                  </a:lnTo>
                  <a:lnTo>
                    <a:pt x="13" y="140"/>
                  </a:lnTo>
                  <a:lnTo>
                    <a:pt x="13" y="146"/>
                  </a:lnTo>
                  <a:lnTo>
                    <a:pt x="15" y="153"/>
                  </a:lnTo>
                  <a:lnTo>
                    <a:pt x="17" y="157"/>
                  </a:lnTo>
                  <a:lnTo>
                    <a:pt x="18" y="163"/>
                  </a:lnTo>
                  <a:lnTo>
                    <a:pt x="20" y="169"/>
                  </a:lnTo>
                  <a:lnTo>
                    <a:pt x="23" y="176"/>
                  </a:lnTo>
                  <a:lnTo>
                    <a:pt x="25" y="180"/>
                  </a:lnTo>
                  <a:lnTo>
                    <a:pt x="27" y="186"/>
                  </a:lnTo>
                  <a:lnTo>
                    <a:pt x="30" y="193"/>
                  </a:lnTo>
                  <a:lnTo>
                    <a:pt x="33" y="199"/>
                  </a:lnTo>
                  <a:lnTo>
                    <a:pt x="36" y="203"/>
                  </a:lnTo>
                  <a:lnTo>
                    <a:pt x="38" y="209"/>
                  </a:lnTo>
                  <a:lnTo>
                    <a:pt x="43" y="213"/>
                  </a:lnTo>
                  <a:lnTo>
                    <a:pt x="46" y="219"/>
                  </a:lnTo>
                  <a:lnTo>
                    <a:pt x="48" y="225"/>
                  </a:lnTo>
                  <a:lnTo>
                    <a:pt x="53" y="229"/>
                  </a:lnTo>
                  <a:lnTo>
                    <a:pt x="56" y="235"/>
                  </a:lnTo>
                  <a:lnTo>
                    <a:pt x="61" y="239"/>
                  </a:lnTo>
                  <a:lnTo>
                    <a:pt x="64" y="244"/>
                  </a:lnTo>
                  <a:lnTo>
                    <a:pt x="69" y="247"/>
                  </a:lnTo>
                  <a:lnTo>
                    <a:pt x="73" y="251"/>
                  </a:lnTo>
                  <a:lnTo>
                    <a:pt x="79" y="255"/>
                  </a:lnTo>
                  <a:lnTo>
                    <a:pt x="83" y="258"/>
                  </a:lnTo>
                  <a:lnTo>
                    <a:pt x="89" y="261"/>
                  </a:lnTo>
                  <a:lnTo>
                    <a:pt x="96" y="264"/>
                  </a:lnTo>
                  <a:lnTo>
                    <a:pt x="102" y="268"/>
                  </a:lnTo>
                  <a:lnTo>
                    <a:pt x="107" y="270"/>
                  </a:lnTo>
                  <a:lnTo>
                    <a:pt x="113" y="271"/>
                  </a:lnTo>
                  <a:lnTo>
                    <a:pt x="119" y="274"/>
                  </a:lnTo>
                  <a:lnTo>
                    <a:pt x="126" y="275"/>
                  </a:lnTo>
                  <a:lnTo>
                    <a:pt x="132" y="277"/>
                  </a:lnTo>
                  <a:lnTo>
                    <a:pt x="140" y="277"/>
                  </a:lnTo>
                  <a:lnTo>
                    <a:pt x="148" y="277"/>
                  </a:lnTo>
                  <a:lnTo>
                    <a:pt x="156" y="278"/>
                  </a:lnTo>
                  <a:lnTo>
                    <a:pt x="163" y="277"/>
                  </a:lnTo>
                  <a:lnTo>
                    <a:pt x="171" y="277"/>
                  </a:lnTo>
                  <a:lnTo>
                    <a:pt x="178" y="275"/>
                  </a:lnTo>
                  <a:lnTo>
                    <a:pt x="185" y="274"/>
                  </a:lnTo>
                  <a:lnTo>
                    <a:pt x="191" y="272"/>
                  </a:lnTo>
                  <a:lnTo>
                    <a:pt x="198" y="270"/>
                  </a:lnTo>
                  <a:lnTo>
                    <a:pt x="204" y="268"/>
                  </a:lnTo>
                  <a:lnTo>
                    <a:pt x="211" y="267"/>
                  </a:lnTo>
                  <a:lnTo>
                    <a:pt x="215" y="264"/>
                  </a:lnTo>
                  <a:lnTo>
                    <a:pt x="221" y="261"/>
                  </a:lnTo>
                  <a:lnTo>
                    <a:pt x="225" y="258"/>
                  </a:lnTo>
                  <a:lnTo>
                    <a:pt x="232" y="257"/>
                  </a:lnTo>
                  <a:lnTo>
                    <a:pt x="235" y="252"/>
                  </a:lnTo>
                  <a:lnTo>
                    <a:pt x="241" y="249"/>
                  </a:lnTo>
                  <a:lnTo>
                    <a:pt x="245" y="245"/>
                  </a:lnTo>
                  <a:lnTo>
                    <a:pt x="251" y="242"/>
                  </a:lnTo>
                  <a:lnTo>
                    <a:pt x="258" y="234"/>
                  </a:lnTo>
                  <a:lnTo>
                    <a:pt x="266" y="225"/>
                  </a:lnTo>
                  <a:lnTo>
                    <a:pt x="268" y="219"/>
                  </a:lnTo>
                  <a:lnTo>
                    <a:pt x="271" y="215"/>
                  </a:lnTo>
                  <a:lnTo>
                    <a:pt x="276" y="209"/>
                  </a:lnTo>
                  <a:lnTo>
                    <a:pt x="278" y="206"/>
                  </a:lnTo>
                  <a:lnTo>
                    <a:pt x="281" y="200"/>
                  </a:lnTo>
                  <a:lnTo>
                    <a:pt x="284" y="195"/>
                  </a:lnTo>
                  <a:lnTo>
                    <a:pt x="286" y="189"/>
                  </a:lnTo>
                  <a:lnTo>
                    <a:pt x="289" y="185"/>
                  </a:lnTo>
                  <a:lnTo>
                    <a:pt x="293" y="175"/>
                  </a:lnTo>
                  <a:lnTo>
                    <a:pt x="299" y="164"/>
                  </a:lnTo>
                  <a:lnTo>
                    <a:pt x="299" y="159"/>
                  </a:lnTo>
                  <a:lnTo>
                    <a:pt x="300" y="153"/>
                  </a:lnTo>
                  <a:lnTo>
                    <a:pt x="301" y="146"/>
                  </a:lnTo>
                  <a:lnTo>
                    <a:pt x="303" y="141"/>
                  </a:lnTo>
                  <a:lnTo>
                    <a:pt x="304" y="136"/>
                  </a:lnTo>
                  <a:lnTo>
                    <a:pt x="306" y="130"/>
                  </a:lnTo>
                  <a:lnTo>
                    <a:pt x="306" y="123"/>
                  </a:lnTo>
                  <a:lnTo>
                    <a:pt x="309" y="118"/>
                  </a:lnTo>
                  <a:lnTo>
                    <a:pt x="309" y="113"/>
                  </a:lnTo>
                  <a:lnTo>
                    <a:pt x="309" y="105"/>
                  </a:lnTo>
                  <a:lnTo>
                    <a:pt x="309" y="100"/>
                  </a:lnTo>
                  <a:lnTo>
                    <a:pt x="310" y="94"/>
                  </a:lnTo>
                  <a:lnTo>
                    <a:pt x="312" y="82"/>
                  </a:lnTo>
                  <a:lnTo>
                    <a:pt x="312" y="72"/>
                  </a:lnTo>
                  <a:lnTo>
                    <a:pt x="312" y="62"/>
                  </a:lnTo>
                  <a:lnTo>
                    <a:pt x="312" y="52"/>
                  </a:lnTo>
                  <a:lnTo>
                    <a:pt x="312" y="42"/>
                  </a:lnTo>
                  <a:lnTo>
                    <a:pt x="312" y="32"/>
                  </a:lnTo>
                  <a:lnTo>
                    <a:pt x="310" y="23"/>
                  </a:lnTo>
                  <a:lnTo>
                    <a:pt x="310" y="15"/>
                  </a:lnTo>
                  <a:lnTo>
                    <a:pt x="309" y="6"/>
                  </a:lnTo>
                  <a:lnTo>
                    <a:pt x="309" y="0"/>
                  </a:lnTo>
                  <a:lnTo>
                    <a:pt x="307" y="0"/>
                  </a:lnTo>
                  <a:lnTo>
                    <a:pt x="304" y="0"/>
                  </a:lnTo>
                  <a:lnTo>
                    <a:pt x="299" y="2"/>
                  </a:lnTo>
                  <a:lnTo>
                    <a:pt x="291" y="3"/>
                  </a:lnTo>
                  <a:lnTo>
                    <a:pt x="281" y="6"/>
                  </a:lnTo>
                  <a:lnTo>
                    <a:pt x="271" y="8"/>
                  </a:lnTo>
                  <a:lnTo>
                    <a:pt x="266" y="9"/>
                  </a:lnTo>
                  <a:lnTo>
                    <a:pt x="261" y="10"/>
                  </a:lnTo>
                  <a:lnTo>
                    <a:pt x="255" y="12"/>
                  </a:lnTo>
                  <a:lnTo>
                    <a:pt x="250" y="13"/>
                  </a:lnTo>
                  <a:lnTo>
                    <a:pt x="243" y="13"/>
                  </a:lnTo>
                  <a:lnTo>
                    <a:pt x="235" y="16"/>
                  </a:lnTo>
                  <a:lnTo>
                    <a:pt x="228" y="16"/>
                  </a:lnTo>
                  <a:lnTo>
                    <a:pt x="222" y="18"/>
                  </a:lnTo>
                  <a:lnTo>
                    <a:pt x="215" y="19"/>
                  </a:lnTo>
                  <a:lnTo>
                    <a:pt x="208" y="19"/>
                  </a:lnTo>
                  <a:lnTo>
                    <a:pt x="202" y="20"/>
                  </a:lnTo>
                  <a:lnTo>
                    <a:pt x="195" y="22"/>
                  </a:lnTo>
                  <a:lnTo>
                    <a:pt x="188" y="22"/>
                  </a:lnTo>
                  <a:lnTo>
                    <a:pt x="181" y="23"/>
                  </a:lnTo>
                  <a:lnTo>
                    <a:pt x="174" y="25"/>
                  </a:lnTo>
                  <a:lnTo>
                    <a:pt x="168" y="26"/>
                  </a:lnTo>
                  <a:lnTo>
                    <a:pt x="161" y="26"/>
                  </a:lnTo>
                  <a:lnTo>
                    <a:pt x="155" y="26"/>
                  </a:lnTo>
                  <a:lnTo>
                    <a:pt x="149" y="28"/>
                  </a:lnTo>
                  <a:lnTo>
                    <a:pt x="142" y="29"/>
                  </a:lnTo>
                  <a:lnTo>
                    <a:pt x="136" y="28"/>
                  </a:lnTo>
                  <a:lnTo>
                    <a:pt x="129" y="28"/>
                  </a:lnTo>
                  <a:lnTo>
                    <a:pt x="122" y="28"/>
                  </a:lnTo>
                  <a:lnTo>
                    <a:pt x="116" y="28"/>
                  </a:lnTo>
                  <a:lnTo>
                    <a:pt x="109" y="28"/>
                  </a:lnTo>
                  <a:lnTo>
                    <a:pt x="103" y="28"/>
                  </a:lnTo>
                  <a:lnTo>
                    <a:pt x="97" y="28"/>
                  </a:lnTo>
                  <a:lnTo>
                    <a:pt x="92" y="28"/>
                  </a:lnTo>
                  <a:lnTo>
                    <a:pt x="86" y="26"/>
                  </a:lnTo>
                  <a:lnTo>
                    <a:pt x="79" y="26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1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36" y="26"/>
                  </a:lnTo>
                  <a:lnTo>
                    <a:pt x="27" y="26"/>
                  </a:lnTo>
                  <a:lnTo>
                    <a:pt x="18" y="25"/>
                  </a:lnTo>
                  <a:lnTo>
                    <a:pt x="13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Freeform 226"/>
            <p:cNvSpPr>
              <a:spLocks/>
            </p:cNvSpPr>
            <p:nvPr/>
          </p:nvSpPr>
          <p:spPr bwMode="auto">
            <a:xfrm>
              <a:off x="1344" y="2989"/>
              <a:ext cx="169" cy="159"/>
            </a:xfrm>
            <a:custGeom>
              <a:avLst/>
              <a:gdLst>
                <a:gd name="T0" fmla="*/ 1 w 338"/>
                <a:gd name="T1" fmla="*/ 1 h 318"/>
                <a:gd name="T2" fmla="*/ 1 w 338"/>
                <a:gd name="T3" fmla="*/ 1 h 318"/>
                <a:gd name="T4" fmla="*/ 1 w 338"/>
                <a:gd name="T5" fmla="*/ 1 h 318"/>
                <a:gd name="T6" fmla="*/ 1 w 338"/>
                <a:gd name="T7" fmla="*/ 1 h 318"/>
                <a:gd name="T8" fmla="*/ 1 w 338"/>
                <a:gd name="T9" fmla="*/ 1 h 318"/>
                <a:gd name="T10" fmla="*/ 1 w 338"/>
                <a:gd name="T11" fmla="*/ 1 h 318"/>
                <a:gd name="T12" fmla="*/ 1 w 338"/>
                <a:gd name="T13" fmla="*/ 1 h 318"/>
                <a:gd name="T14" fmla="*/ 1 w 338"/>
                <a:gd name="T15" fmla="*/ 1 h 318"/>
                <a:gd name="T16" fmla="*/ 1 w 338"/>
                <a:gd name="T17" fmla="*/ 1 h 318"/>
                <a:gd name="T18" fmla="*/ 1 w 338"/>
                <a:gd name="T19" fmla="*/ 1 h 318"/>
                <a:gd name="T20" fmla="*/ 1 w 338"/>
                <a:gd name="T21" fmla="*/ 1 h 318"/>
                <a:gd name="T22" fmla="*/ 1 w 338"/>
                <a:gd name="T23" fmla="*/ 1 h 318"/>
                <a:gd name="T24" fmla="*/ 1 w 338"/>
                <a:gd name="T25" fmla="*/ 0 h 318"/>
                <a:gd name="T26" fmla="*/ 1 w 338"/>
                <a:gd name="T27" fmla="*/ 0 h 318"/>
                <a:gd name="T28" fmla="*/ 1 w 338"/>
                <a:gd name="T29" fmla="*/ 1 h 318"/>
                <a:gd name="T30" fmla="*/ 1 w 338"/>
                <a:gd name="T31" fmla="*/ 1 h 318"/>
                <a:gd name="T32" fmla="*/ 1 w 338"/>
                <a:gd name="T33" fmla="*/ 1 h 318"/>
                <a:gd name="T34" fmla="*/ 1 w 338"/>
                <a:gd name="T35" fmla="*/ 1 h 318"/>
                <a:gd name="T36" fmla="*/ 1 w 338"/>
                <a:gd name="T37" fmla="*/ 1 h 318"/>
                <a:gd name="T38" fmla="*/ 1 w 338"/>
                <a:gd name="T39" fmla="*/ 1 h 318"/>
                <a:gd name="T40" fmla="*/ 1 w 338"/>
                <a:gd name="T41" fmla="*/ 1 h 318"/>
                <a:gd name="T42" fmla="*/ 1 w 338"/>
                <a:gd name="T43" fmla="*/ 1 h 318"/>
                <a:gd name="T44" fmla="*/ 1 w 338"/>
                <a:gd name="T45" fmla="*/ 1 h 318"/>
                <a:gd name="T46" fmla="*/ 1 w 338"/>
                <a:gd name="T47" fmla="*/ 1 h 318"/>
                <a:gd name="T48" fmla="*/ 1 w 338"/>
                <a:gd name="T49" fmla="*/ 1 h 318"/>
                <a:gd name="T50" fmla="*/ 1 w 338"/>
                <a:gd name="T51" fmla="*/ 1 h 318"/>
                <a:gd name="T52" fmla="*/ 1 w 338"/>
                <a:gd name="T53" fmla="*/ 1 h 318"/>
                <a:gd name="T54" fmla="*/ 1 w 338"/>
                <a:gd name="T55" fmla="*/ 1 h 318"/>
                <a:gd name="T56" fmla="*/ 1 w 338"/>
                <a:gd name="T57" fmla="*/ 1 h 318"/>
                <a:gd name="T58" fmla="*/ 1 w 338"/>
                <a:gd name="T59" fmla="*/ 1 h 318"/>
                <a:gd name="T60" fmla="*/ 1 w 338"/>
                <a:gd name="T61" fmla="*/ 1 h 318"/>
                <a:gd name="T62" fmla="*/ 1 w 338"/>
                <a:gd name="T63" fmla="*/ 1 h 318"/>
                <a:gd name="T64" fmla="*/ 1 w 338"/>
                <a:gd name="T65" fmla="*/ 1 h 318"/>
                <a:gd name="T66" fmla="*/ 1 w 338"/>
                <a:gd name="T67" fmla="*/ 1 h 318"/>
                <a:gd name="T68" fmla="*/ 1 w 338"/>
                <a:gd name="T69" fmla="*/ 1 h 318"/>
                <a:gd name="T70" fmla="*/ 1 w 338"/>
                <a:gd name="T71" fmla="*/ 1 h 318"/>
                <a:gd name="T72" fmla="*/ 1 w 338"/>
                <a:gd name="T73" fmla="*/ 1 h 318"/>
                <a:gd name="T74" fmla="*/ 1 w 338"/>
                <a:gd name="T75" fmla="*/ 1 h 318"/>
                <a:gd name="T76" fmla="*/ 1 w 338"/>
                <a:gd name="T77" fmla="*/ 1 h 318"/>
                <a:gd name="T78" fmla="*/ 1 w 338"/>
                <a:gd name="T79" fmla="*/ 1 h 318"/>
                <a:gd name="T80" fmla="*/ 1 w 338"/>
                <a:gd name="T81" fmla="*/ 1 h 318"/>
                <a:gd name="T82" fmla="*/ 1 w 338"/>
                <a:gd name="T83" fmla="*/ 1 h 318"/>
                <a:gd name="T84" fmla="*/ 1 w 338"/>
                <a:gd name="T85" fmla="*/ 1 h 318"/>
                <a:gd name="T86" fmla="*/ 1 w 338"/>
                <a:gd name="T87" fmla="*/ 1 h 318"/>
                <a:gd name="T88" fmla="*/ 1 w 338"/>
                <a:gd name="T89" fmla="*/ 1 h 318"/>
                <a:gd name="T90" fmla="*/ 1 w 338"/>
                <a:gd name="T91" fmla="*/ 1 h 318"/>
                <a:gd name="T92" fmla="*/ 1 w 338"/>
                <a:gd name="T93" fmla="*/ 1 h 318"/>
                <a:gd name="T94" fmla="*/ 1 w 338"/>
                <a:gd name="T95" fmla="*/ 1 h 318"/>
                <a:gd name="T96" fmla="*/ 1 w 338"/>
                <a:gd name="T97" fmla="*/ 1 h 318"/>
                <a:gd name="T98" fmla="*/ 1 w 338"/>
                <a:gd name="T99" fmla="*/ 1 h 318"/>
                <a:gd name="T100" fmla="*/ 1 w 338"/>
                <a:gd name="T101" fmla="*/ 1 h 318"/>
                <a:gd name="T102" fmla="*/ 1 w 338"/>
                <a:gd name="T103" fmla="*/ 1 h 318"/>
                <a:gd name="T104" fmla="*/ 1 w 338"/>
                <a:gd name="T105" fmla="*/ 1 h 318"/>
                <a:gd name="T106" fmla="*/ 1 w 338"/>
                <a:gd name="T107" fmla="*/ 1 h 318"/>
                <a:gd name="T108" fmla="*/ 1 w 338"/>
                <a:gd name="T109" fmla="*/ 1 h 318"/>
                <a:gd name="T110" fmla="*/ 1 w 338"/>
                <a:gd name="T111" fmla="*/ 1 h 318"/>
                <a:gd name="T112" fmla="*/ 1 w 338"/>
                <a:gd name="T113" fmla="*/ 1 h 318"/>
                <a:gd name="T114" fmla="*/ 0 w 338"/>
                <a:gd name="T115" fmla="*/ 1 h 318"/>
                <a:gd name="T116" fmla="*/ 1 w 338"/>
                <a:gd name="T117" fmla="*/ 1 h 318"/>
                <a:gd name="T118" fmla="*/ 1 w 338"/>
                <a:gd name="T119" fmla="*/ 1 h 318"/>
                <a:gd name="T120" fmla="*/ 1 w 338"/>
                <a:gd name="T121" fmla="*/ 1 h 3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8"/>
                <a:gd name="T184" fmla="*/ 0 h 318"/>
                <a:gd name="T185" fmla="*/ 338 w 338"/>
                <a:gd name="T186" fmla="*/ 318 h 3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8" h="318">
                  <a:moveTo>
                    <a:pt x="1" y="148"/>
                  </a:moveTo>
                  <a:lnTo>
                    <a:pt x="3" y="138"/>
                  </a:lnTo>
                  <a:lnTo>
                    <a:pt x="6" y="128"/>
                  </a:lnTo>
                  <a:lnTo>
                    <a:pt x="9" y="118"/>
                  </a:lnTo>
                  <a:lnTo>
                    <a:pt x="11" y="109"/>
                  </a:lnTo>
                  <a:lnTo>
                    <a:pt x="14" y="99"/>
                  </a:lnTo>
                  <a:lnTo>
                    <a:pt x="19" y="91"/>
                  </a:lnTo>
                  <a:lnTo>
                    <a:pt x="22" y="82"/>
                  </a:lnTo>
                  <a:lnTo>
                    <a:pt x="27" y="75"/>
                  </a:lnTo>
                  <a:lnTo>
                    <a:pt x="32" y="65"/>
                  </a:lnTo>
                  <a:lnTo>
                    <a:pt x="36" y="59"/>
                  </a:lnTo>
                  <a:lnTo>
                    <a:pt x="42" y="52"/>
                  </a:lnTo>
                  <a:lnTo>
                    <a:pt x="49" y="45"/>
                  </a:lnTo>
                  <a:lnTo>
                    <a:pt x="55" y="39"/>
                  </a:lnTo>
                  <a:lnTo>
                    <a:pt x="62" y="33"/>
                  </a:lnTo>
                  <a:lnTo>
                    <a:pt x="68" y="29"/>
                  </a:lnTo>
                  <a:lnTo>
                    <a:pt x="76" y="25"/>
                  </a:lnTo>
                  <a:lnTo>
                    <a:pt x="82" y="19"/>
                  </a:lnTo>
                  <a:lnTo>
                    <a:pt x="91" y="14"/>
                  </a:lnTo>
                  <a:lnTo>
                    <a:pt x="98" y="12"/>
                  </a:lnTo>
                  <a:lnTo>
                    <a:pt x="106" y="9"/>
                  </a:lnTo>
                  <a:lnTo>
                    <a:pt x="115" y="4"/>
                  </a:lnTo>
                  <a:lnTo>
                    <a:pt x="124" y="3"/>
                  </a:lnTo>
                  <a:lnTo>
                    <a:pt x="132" y="1"/>
                  </a:lnTo>
                  <a:lnTo>
                    <a:pt x="142" y="1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1" y="1"/>
                  </a:lnTo>
                  <a:lnTo>
                    <a:pt x="191" y="1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1" y="7"/>
                  </a:lnTo>
                  <a:lnTo>
                    <a:pt x="218" y="9"/>
                  </a:lnTo>
                  <a:lnTo>
                    <a:pt x="224" y="12"/>
                  </a:lnTo>
                  <a:lnTo>
                    <a:pt x="233" y="14"/>
                  </a:lnTo>
                  <a:lnTo>
                    <a:pt x="243" y="17"/>
                  </a:lnTo>
                  <a:lnTo>
                    <a:pt x="252" y="22"/>
                  </a:lnTo>
                  <a:lnTo>
                    <a:pt x="262" y="25"/>
                  </a:lnTo>
                  <a:lnTo>
                    <a:pt x="270" y="29"/>
                  </a:lnTo>
                  <a:lnTo>
                    <a:pt x="277" y="35"/>
                  </a:lnTo>
                  <a:lnTo>
                    <a:pt x="285" y="40"/>
                  </a:lnTo>
                  <a:lnTo>
                    <a:pt x="293" y="46"/>
                  </a:lnTo>
                  <a:lnTo>
                    <a:pt x="299" y="52"/>
                  </a:lnTo>
                  <a:lnTo>
                    <a:pt x="305" y="59"/>
                  </a:lnTo>
                  <a:lnTo>
                    <a:pt x="310" y="65"/>
                  </a:lnTo>
                  <a:lnTo>
                    <a:pt x="316" y="72"/>
                  </a:lnTo>
                  <a:lnTo>
                    <a:pt x="321" y="78"/>
                  </a:lnTo>
                  <a:lnTo>
                    <a:pt x="325" y="85"/>
                  </a:lnTo>
                  <a:lnTo>
                    <a:pt x="328" y="92"/>
                  </a:lnTo>
                  <a:lnTo>
                    <a:pt x="331" y="101"/>
                  </a:lnTo>
                  <a:lnTo>
                    <a:pt x="332" y="108"/>
                  </a:lnTo>
                  <a:lnTo>
                    <a:pt x="335" y="115"/>
                  </a:lnTo>
                  <a:lnTo>
                    <a:pt x="335" y="122"/>
                  </a:lnTo>
                  <a:lnTo>
                    <a:pt x="338" y="132"/>
                  </a:lnTo>
                  <a:lnTo>
                    <a:pt x="338" y="140"/>
                  </a:lnTo>
                  <a:lnTo>
                    <a:pt x="338" y="148"/>
                  </a:lnTo>
                  <a:lnTo>
                    <a:pt x="338" y="157"/>
                  </a:lnTo>
                  <a:lnTo>
                    <a:pt x="338" y="166"/>
                  </a:lnTo>
                  <a:lnTo>
                    <a:pt x="335" y="176"/>
                  </a:lnTo>
                  <a:lnTo>
                    <a:pt x="333" y="184"/>
                  </a:lnTo>
                  <a:lnTo>
                    <a:pt x="331" y="193"/>
                  </a:lnTo>
                  <a:lnTo>
                    <a:pt x="328" y="203"/>
                  </a:lnTo>
                  <a:lnTo>
                    <a:pt x="325" y="212"/>
                  </a:lnTo>
                  <a:lnTo>
                    <a:pt x="321" y="222"/>
                  </a:lnTo>
                  <a:lnTo>
                    <a:pt x="318" y="230"/>
                  </a:lnTo>
                  <a:lnTo>
                    <a:pt x="313" y="240"/>
                  </a:lnTo>
                  <a:lnTo>
                    <a:pt x="308" y="249"/>
                  </a:lnTo>
                  <a:lnTo>
                    <a:pt x="302" y="258"/>
                  </a:lnTo>
                  <a:lnTo>
                    <a:pt x="295" y="265"/>
                  </a:lnTo>
                  <a:lnTo>
                    <a:pt x="287" y="272"/>
                  </a:lnTo>
                  <a:lnTo>
                    <a:pt x="279" y="279"/>
                  </a:lnTo>
                  <a:lnTo>
                    <a:pt x="272" y="285"/>
                  </a:lnTo>
                  <a:lnTo>
                    <a:pt x="264" y="289"/>
                  </a:lnTo>
                  <a:lnTo>
                    <a:pt x="256" y="297"/>
                  </a:lnTo>
                  <a:lnTo>
                    <a:pt x="247" y="299"/>
                  </a:lnTo>
                  <a:lnTo>
                    <a:pt x="239" y="304"/>
                  </a:lnTo>
                  <a:lnTo>
                    <a:pt x="229" y="307"/>
                  </a:lnTo>
                  <a:lnTo>
                    <a:pt x="220" y="311"/>
                  </a:lnTo>
                  <a:lnTo>
                    <a:pt x="210" y="312"/>
                  </a:lnTo>
                  <a:lnTo>
                    <a:pt x="201" y="315"/>
                  </a:lnTo>
                  <a:lnTo>
                    <a:pt x="191" y="317"/>
                  </a:lnTo>
                  <a:lnTo>
                    <a:pt x="181" y="318"/>
                  </a:lnTo>
                  <a:lnTo>
                    <a:pt x="171" y="318"/>
                  </a:lnTo>
                  <a:lnTo>
                    <a:pt x="161" y="318"/>
                  </a:lnTo>
                  <a:lnTo>
                    <a:pt x="151" y="317"/>
                  </a:lnTo>
                  <a:lnTo>
                    <a:pt x="142" y="317"/>
                  </a:lnTo>
                  <a:lnTo>
                    <a:pt x="132" y="315"/>
                  </a:lnTo>
                  <a:lnTo>
                    <a:pt x="124" y="314"/>
                  </a:lnTo>
                  <a:lnTo>
                    <a:pt x="115" y="312"/>
                  </a:lnTo>
                  <a:lnTo>
                    <a:pt x="105" y="310"/>
                  </a:lnTo>
                  <a:lnTo>
                    <a:pt x="96" y="307"/>
                  </a:lnTo>
                  <a:lnTo>
                    <a:pt x="88" y="304"/>
                  </a:lnTo>
                  <a:lnTo>
                    <a:pt x="79" y="299"/>
                  </a:lnTo>
                  <a:lnTo>
                    <a:pt x="73" y="297"/>
                  </a:lnTo>
                  <a:lnTo>
                    <a:pt x="65" y="292"/>
                  </a:lnTo>
                  <a:lnTo>
                    <a:pt x="59" y="288"/>
                  </a:lnTo>
                  <a:lnTo>
                    <a:pt x="53" y="284"/>
                  </a:lnTo>
                  <a:lnTo>
                    <a:pt x="49" y="279"/>
                  </a:lnTo>
                  <a:lnTo>
                    <a:pt x="42" y="274"/>
                  </a:lnTo>
                  <a:lnTo>
                    <a:pt x="37" y="269"/>
                  </a:lnTo>
                  <a:lnTo>
                    <a:pt x="32" y="262"/>
                  </a:lnTo>
                  <a:lnTo>
                    <a:pt x="29" y="258"/>
                  </a:lnTo>
                  <a:lnTo>
                    <a:pt x="24" y="252"/>
                  </a:lnTo>
                  <a:lnTo>
                    <a:pt x="22" y="246"/>
                  </a:lnTo>
                  <a:lnTo>
                    <a:pt x="19" y="240"/>
                  </a:lnTo>
                  <a:lnTo>
                    <a:pt x="16" y="236"/>
                  </a:lnTo>
                  <a:lnTo>
                    <a:pt x="13" y="229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3"/>
                  </a:lnTo>
                  <a:lnTo>
                    <a:pt x="4" y="203"/>
                  </a:lnTo>
                  <a:lnTo>
                    <a:pt x="3" y="193"/>
                  </a:lnTo>
                  <a:lnTo>
                    <a:pt x="1" y="183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" y="161"/>
                  </a:lnTo>
                  <a:lnTo>
                    <a:pt x="1" y="156"/>
                  </a:lnTo>
                  <a:lnTo>
                    <a:pt x="1" y="153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227"/>
            <p:cNvSpPr>
              <a:spLocks/>
            </p:cNvSpPr>
            <p:nvPr/>
          </p:nvSpPr>
          <p:spPr bwMode="auto">
            <a:xfrm>
              <a:off x="620" y="2551"/>
              <a:ext cx="179" cy="141"/>
            </a:xfrm>
            <a:custGeom>
              <a:avLst/>
              <a:gdLst>
                <a:gd name="T0" fmla="*/ 1 w 358"/>
                <a:gd name="T1" fmla="*/ 0 h 284"/>
                <a:gd name="T2" fmla="*/ 1 w 358"/>
                <a:gd name="T3" fmla="*/ 0 h 284"/>
                <a:gd name="T4" fmla="*/ 1 w 358"/>
                <a:gd name="T5" fmla="*/ 0 h 284"/>
                <a:gd name="T6" fmla="*/ 1 w 358"/>
                <a:gd name="T7" fmla="*/ 0 h 284"/>
                <a:gd name="T8" fmla="*/ 1 w 358"/>
                <a:gd name="T9" fmla="*/ 0 h 284"/>
                <a:gd name="T10" fmla="*/ 1 w 358"/>
                <a:gd name="T11" fmla="*/ 0 h 284"/>
                <a:gd name="T12" fmla="*/ 1 w 358"/>
                <a:gd name="T13" fmla="*/ 0 h 284"/>
                <a:gd name="T14" fmla="*/ 1 w 358"/>
                <a:gd name="T15" fmla="*/ 0 h 284"/>
                <a:gd name="T16" fmla="*/ 1 w 358"/>
                <a:gd name="T17" fmla="*/ 0 h 284"/>
                <a:gd name="T18" fmla="*/ 1 w 358"/>
                <a:gd name="T19" fmla="*/ 0 h 284"/>
                <a:gd name="T20" fmla="*/ 1 w 358"/>
                <a:gd name="T21" fmla="*/ 0 h 284"/>
                <a:gd name="T22" fmla="*/ 1 w 358"/>
                <a:gd name="T23" fmla="*/ 0 h 284"/>
                <a:gd name="T24" fmla="*/ 1 w 358"/>
                <a:gd name="T25" fmla="*/ 0 h 284"/>
                <a:gd name="T26" fmla="*/ 1 w 358"/>
                <a:gd name="T27" fmla="*/ 0 h 284"/>
                <a:gd name="T28" fmla="*/ 1 w 358"/>
                <a:gd name="T29" fmla="*/ 0 h 284"/>
                <a:gd name="T30" fmla="*/ 1 w 358"/>
                <a:gd name="T31" fmla="*/ 0 h 284"/>
                <a:gd name="T32" fmla="*/ 1 w 358"/>
                <a:gd name="T33" fmla="*/ 0 h 284"/>
                <a:gd name="T34" fmla="*/ 1 w 358"/>
                <a:gd name="T35" fmla="*/ 0 h 284"/>
                <a:gd name="T36" fmla="*/ 1 w 358"/>
                <a:gd name="T37" fmla="*/ 0 h 284"/>
                <a:gd name="T38" fmla="*/ 1 w 358"/>
                <a:gd name="T39" fmla="*/ 0 h 284"/>
                <a:gd name="T40" fmla="*/ 1 w 358"/>
                <a:gd name="T41" fmla="*/ 0 h 284"/>
                <a:gd name="T42" fmla="*/ 1 w 358"/>
                <a:gd name="T43" fmla="*/ 0 h 284"/>
                <a:gd name="T44" fmla="*/ 1 w 358"/>
                <a:gd name="T45" fmla="*/ 0 h 284"/>
                <a:gd name="T46" fmla="*/ 1 w 358"/>
                <a:gd name="T47" fmla="*/ 0 h 284"/>
                <a:gd name="T48" fmla="*/ 1 w 358"/>
                <a:gd name="T49" fmla="*/ 0 h 284"/>
                <a:gd name="T50" fmla="*/ 0 w 358"/>
                <a:gd name="T51" fmla="*/ 0 h 284"/>
                <a:gd name="T52" fmla="*/ 1 w 358"/>
                <a:gd name="T53" fmla="*/ 0 h 284"/>
                <a:gd name="T54" fmla="*/ 1 w 358"/>
                <a:gd name="T55" fmla="*/ 0 h 284"/>
                <a:gd name="T56" fmla="*/ 1 w 358"/>
                <a:gd name="T57" fmla="*/ 0 h 284"/>
                <a:gd name="T58" fmla="*/ 1 w 358"/>
                <a:gd name="T59" fmla="*/ 0 h 284"/>
                <a:gd name="T60" fmla="*/ 1 w 358"/>
                <a:gd name="T61" fmla="*/ 0 h 284"/>
                <a:gd name="T62" fmla="*/ 1 w 358"/>
                <a:gd name="T63" fmla="*/ 0 h 284"/>
                <a:gd name="T64" fmla="*/ 1 w 358"/>
                <a:gd name="T65" fmla="*/ 0 h 284"/>
                <a:gd name="T66" fmla="*/ 1 w 358"/>
                <a:gd name="T67" fmla="*/ 0 h 284"/>
                <a:gd name="T68" fmla="*/ 1 w 358"/>
                <a:gd name="T69" fmla="*/ 0 h 284"/>
                <a:gd name="T70" fmla="*/ 1 w 358"/>
                <a:gd name="T71" fmla="*/ 0 h 284"/>
                <a:gd name="T72" fmla="*/ 1 w 358"/>
                <a:gd name="T73" fmla="*/ 0 h 284"/>
                <a:gd name="T74" fmla="*/ 1 w 358"/>
                <a:gd name="T75" fmla="*/ 0 h 284"/>
                <a:gd name="T76" fmla="*/ 1 w 358"/>
                <a:gd name="T77" fmla="*/ 0 h 284"/>
                <a:gd name="T78" fmla="*/ 1 w 358"/>
                <a:gd name="T79" fmla="*/ 0 h 284"/>
                <a:gd name="T80" fmla="*/ 1 w 358"/>
                <a:gd name="T81" fmla="*/ 0 h 284"/>
                <a:gd name="T82" fmla="*/ 1 w 358"/>
                <a:gd name="T83" fmla="*/ 0 h 284"/>
                <a:gd name="T84" fmla="*/ 1 w 358"/>
                <a:gd name="T85" fmla="*/ 0 h 284"/>
                <a:gd name="T86" fmla="*/ 1 w 358"/>
                <a:gd name="T87" fmla="*/ 0 h 284"/>
                <a:gd name="T88" fmla="*/ 1 w 358"/>
                <a:gd name="T89" fmla="*/ 0 h 284"/>
                <a:gd name="T90" fmla="*/ 1 w 358"/>
                <a:gd name="T91" fmla="*/ 0 h 284"/>
                <a:gd name="T92" fmla="*/ 1 w 358"/>
                <a:gd name="T93" fmla="*/ 0 h 284"/>
                <a:gd name="T94" fmla="*/ 1 w 358"/>
                <a:gd name="T95" fmla="*/ 0 h 284"/>
                <a:gd name="T96" fmla="*/ 1 w 358"/>
                <a:gd name="T97" fmla="*/ 0 h 284"/>
                <a:gd name="T98" fmla="*/ 1 w 358"/>
                <a:gd name="T99" fmla="*/ 0 h 2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8"/>
                <a:gd name="T151" fmla="*/ 0 h 284"/>
                <a:gd name="T152" fmla="*/ 358 w 358"/>
                <a:gd name="T153" fmla="*/ 284 h 2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8" h="284">
                  <a:moveTo>
                    <a:pt x="358" y="246"/>
                  </a:moveTo>
                  <a:lnTo>
                    <a:pt x="356" y="244"/>
                  </a:lnTo>
                  <a:lnTo>
                    <a:pt x="356" y="236"/>
                  </a:lnTo>
                  <a:lnTo>
                    <a:pt x="353" y="229"/>
                  </a:lnTo>
                  <a:lnTo>
                    <a:pt x="352" y="223"/>
                  </a:lnTo>
                  <a:lnTo>
                    <a:pt x="352" y="215"/>
                  </a:lnTo>
                  <a:lnTo>
                    <a:pt x="351" y="208"/>
                  </a:lnTo>
                  <a:lnTo>
                    <a:pt x="348" y="198"/>
                  </a:lnTo>
                  <a:lnTo>
                    <a:pt x="345" y="189"/>
                  </a:lnTo>
                  <a:lnTo>
                    <a:pt x="342" y="177"/>
                  </a:lnTo>
                  <a:lnTo>
                    <a:pt x="339" y="167"/>
                  </a:lnTo>
                  <a:lnTo>
                    <a:pt x="336" y="162"/>
                  </a:lnTo>
                  <a:lnTo>
                    <a:pt x="333" y="156"/>
                  </a:lnTo>
                  <a:lnTo>
                    <a:pt x="332" y="150"/>
                  </a:lnTo>
                  <a:lnTo>
                    <a:pt x="329" y="146"/>
                  </a:lnTo>
                  <a:lnTo>
                    <a:pt x="326" y="139"/>
                  </a:lnTo>
                  <a:lnTo>
                    <a:pt x="325" y="134"/>
                  </a:lnTo>
                  <a:lnTo>
                    <a:pt x="323" y="128"/>
                  </a:lnTo>
                  <a:lnTo>
                    <a:pt x="320" y="123"/>
                  </a:lnTo>
                  <a:lnTo>
                    <a:pt x="316" y="117"/>
                  </a:lnTo>
                  <a:lnTo>
                    <a:pt x="313" y="111"/>
                  </a:lnTo>
                  <a:lnTo>
                    <a:pt x="309" y="105"/>
                  </a:lnTo>
                  <a:lnTo>
                    <a:pt x="306" y="100"/>
                  </a:lnTo>
                  <a:lnTo>
                    <a:pt x="303" y="92"/>
                  </a:lnTo>
                  <a:lnTo>
                    <a:pt x="299" y="88"/>
                  </a:lnTo>
                  <a:lnTo>
                    <a:pt x="295" y="82"/>
                  </a:lnTo>
                  <a:lnTo>
                    <a:pt x="292" y="78"/>
                  </a:lnTo>
                  <a:lnTo>
                    <a:pt x="286" y="72"/>
                  </a:lnTo>
                  <a:lnTo>
                    <a:pt x="282" y="65"/>
                  </a:lnTo>
                  <a:lnTo>
                    <a:pt x="276" y="61"/>
                  </a:lnTo>
                  <a:lnTo>
                    <a:pt x="273" y="56"/>
                  </a:lnTo>
                  <a:lnTo>
                    <a:pt x="266" y="51"/>
                  </a:lnTo>
                  <a:lnTo>
                    <a:pt x="261" y="46"/>
                  </a:lnTo>
                  <a:lnTo>
                    <a:pt x="256" y="42"/>
                  </a:lnTo>
                  <a:lnTo>
                    <a:pt x="251" y="39"/>
                  </a:lnTo>
                  <a:lnTo>
                    <a:pt x="244" y="33"/>
                  </a:lnTo>
                  <a:lnTo>
                    <a:pt x="238" y="29"/>
                  </a:lnTo>
                  <a:lnTo>
                    <a:pt x="233" y="25"/>
                  </a:lnTo>
                  <a:lnTo>
                    <a:pt x="226" y="22"/>
                  </a:lnTo>
                  <a:lnTo>
                    <a:pt x="220" y="19"/>
                  </a:lnTo>
                  <a:lnTo>
                    <a:pt x="213" y="16"/>
                  </a:lnTo>
                  <a:lnTo>
                    <a:pt x="205" y="12"/>
                  </a:lnTo>
                  <a:lnTo>
                    <a:pt x="198" y="10"/>
                  </a:lnTo>
                  <a:lnTo>
                    <a:pt x="190" y="8"/>
                  </a:lnTo>
                  <a:lnTo>
                    <a:pt x="182" y="6"/>
                  </a:lnTo>
                  <a:lnTo>
                    <a:pt x="174" y="3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6" y="2"/>
                  </a:lnTo>
                  <a:lnTo>
                    <a:pt x="79" y="5"/>
                  </a:lnTo>
                  <a:lnTo>
                    <a:pt x="72" y="6"/>
                  </a:lnTo>
                  <a:lnTo>
                    <a:pt x="66" y="9"/>
                  </a:lnTo>
                  <a:lnTo>
                    <a:pt x="59" y="12"/>
                  </a:lnTo>
                  <a:lnTo>
                    <a:pt x="53" y="15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37" y="25"/>
                  </a:lnTo>
                  <a:lnTo>
                    <a:pt x="33" y="29"/>
                  </a:lnTo>
                  <a:lnTo>
                    <a:pt x="30" y="32"/>
                  </a:lnTo>
                  <a:lnTo>
                    <a:pt x="27" y="38"/>
                  </a:lnTo>
                  <a:lnTo>
                    <a:pt x="19" y="45"/>
                  </a:lnTo>
                  <a:lnTo>
                    <a:pt x="13" y="56"/>
                  </a:lnTo>
                  <a:lnTo>
                    <a:pt x="10" y="61"/>
                  </a:lnTo>
                  <a:lnTo>
                    <a:pt x="8" y="65"/>
                  </a:lnTo>
                  <a:lnTo>
                    <a:pt x="7" y="71"/>
                  </a:lnTo>
                  <a:lnTo>
                    <a:pt x="6" y="77"/>
                  </a:lnTo>
                  <a:lnTo>
                    <a:pt x="4" y="82"/>
                  </a:lnTo>
                  <a:lnTo>
                    <a:pt x="3" y="88"/>
                  </a:lnTo>
                  <a:lnTo>
                    <a:pt x="1" y="94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3"/>
                  </a:lnTo>
                  <a:lnTo>
                    <a:pt x="3" y="149"/>
                  </a:lnTo>
                  <a:lnTo>
                    <a:pt x="3" y="154"/>
                  </a:lnTo>
                  <a:lnTo>
                    <a:pt x="4" y="160"/>
                  </a:lnTo>
                  <a:lnTo>
                    <a:pt x="6" y="166"/>
                  </a:lnTo>
                  <a:lnTo>
                    <a:pt x="7" y="173"/>
                  </a:lnTo>
                  <a:lnTo>
                    <a:pt x="7" y="177"/>
                  </a:lnTo>
                  <a:lnTo>
                    <a:pt x="10" y="183"/>
                  </a:lnTo>
                  <a:lnTo>
                    <a:pt x="10" y="189"/>
                  </a:lnTo>
                  <a:lnTo>
                    <a:pt x="13" y="196"/>
                  </a:lnTo>
                  <a:lnTo>
                    <a:pt x="13" y="202"/>
                  </a:lnTo>
                  <a:lnTo>
                    <a:pt x="17" y="208"/>
                  </a:lnTo>
                  <a:lnTo>
                    <a:pt x="17" y="213"/>
                  </a:lnTo>
                  <a:lnTo>
                    <a:pt x="20" y="219"/>
                  </a:lnTo>
                  <a:lnTo>
                    <a:pt x="23" y="229"/>
                  </a:lnTo>
                  <a:lnTo>
                    <a:pt x="27" y="239"/>
                  </a:lnTo>
                  <a:lnTo>
                    <a:pt x="31" y="249"/>
                  </a:lnTo>
                  <a:lnTo>
                    <a:pt x="36" y="258"/>
                  </a:lnTo>
                  <a:lnTo>
                    <a:pt x="40" y="265"/>
                  </a:lnTo>
                  <a:lnTo>
                    <a:pt x="43" y="272"/>
                  </a:lnTo>
                  <a:lnTo>
                    <a:pt x="47" y="278"/>
                  </a:lnTo>
                  <a:lnTo>
                    <a:pt x="52" y="284"/>
                  </a:lnTo>
                  <a:lnTo>
                    <a:pt x="52" y="282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2" y="277"/>
                  </a:lnTo>
                  <a:lnTo>
                    <a:pt x="67" y="274"/>
                  </a:lnTo>
                  <a:lnTo>
                    <a:pt x="75" y="271"/>
                  </a:lnTo>
                  <a:lnTo>
                    <a:pt x="83" y="267"/>
                  </a:lnTo>
                  <a:lnTo>
                    <a:pt x="93" y="264"/>
                  </a:lnTo>
                  <a:lnTo>
                    <a:pt x="96" y="261"/>
                  </a:lnTo>
                  <a:lnTo>
                    <a:pt x="102" y="259"/>
                  </a:lnTo>
                  <a:lnTo>
                    <a:pt x="108" y="257"/>
                  </a:lnTo>
                  <a:lnTo>
                    <a:pt x="113" y="257"/>
                  </a:lnTo>
                  <a:lnTo>
                    <a:pt x="119" y="254"/>
                  </a:lnTo>
                  <a:lnTo>
                    <a:pt x="126" y="252"/>
                  </a:lnTo>
                  <a:lnTo>
                    <a:pt x="134" y="251"/>
                  </a:lnTo>
                  <a:lnTo>
                    <a:pt x="141" y="249"/>
                  </a:lnTo>
                  <a:lnTo>
                    <a:pt x="146" y="248"/>
                  </a:lnTo>
                  <a:lnTo>
                    <a:pt x="155" y="246"/>
                  </a:lnTo>
                  <a:lnTo>
                    <a:pt x="162" y="245"/>
                  </a:lnTo>
                  <a:lnTo>
                    <a:pt x="171" y="244"/>
                  </a:lnTo>
                  <a:lnTo>
                    <a:pt x="178" y="244"/>
                  </a:lnTo>
                  <a:lnTo>
                    <a:pt x="187" y="242"/>
                  </a:lnTo>
                  <a:lnTo>
                    <a:pt x="197" y="242"/>
                  </a:lnTo>
                  <a:lnTo>
                    <a:pt x="205" y="242"/>
                  </a:lnTo>
                  <a:lnTo>
                    <a:pt x="213" y="241"/>
                  </a:lnTo>
                  <a:lnTo>
                    <a:pt x="221" y="241"/>
                  </a:lnTo>
                  <a:lnTo>
                    <a:pt x="230" y="239"/>
                  </a:lnTo>
                  <a:lnTo>
                    <a:pt x="237" y="239"/>
                  </a:lnTo>
                  <a:lnTo>
                    <a:pt x="244" y="239"/>
                  </a:lnTo>
                  <a:lnTo>
                    <a:pt x="253" y="239"/>
                  </a:lnTo>
                  <a:lnTo>
                    <a:pt x="260" y="239"/>
                  </a:lnTo>
                  <a:lnTo>
                    <a:pt x="267" y="241"/>
                  </a:lnTo>
                  <a:lnTo>
                    <a:pt x="273" y="241"/>
                  </a:lnTo>
                  <a:lnTo>
                    <a:pt x="280" y="241"/>
                  </a:lnTo>
                  <a:lnTo>
                    <a:pt x="286" y="241"/>
                  </a:lnTo>
                  <a:lnTo>
                    <a:pt x="293" y="241"/>
                  </a:lnTo>
                  <a:lnTo>
                    <a:pt x="299" y="241"/>
                  </a:lnTo>
                  <a:lnTo>
                    <a:pt x="305" y="242"/>
                  </a:lnTo>
                  <a:lnTo>
                    <a:pt x="309" y="242"/>
                  </a:lnTo>
                  <a:lnTo>
                    <a:pt x="316" y="244"/>
                  </a:lnTo>
                  <a:lnTo>
                    <a:pt x="323" y="244"/>
                  </a:lnTo>
                  <a:lnTo>
                    <a:pt x="332" y="244"/>
                  </a:lnTo>
                  <a:lnTo>
                    <a:pt x="339" y="244"/>
                  </a:lnTo>
                  <a:lnTo>
                    <a:pt x="346" y="245"/>
                  </a:lnTo>
                  <a:lnTo>
                    <a:pt x="355" y="246"/>
                  </a:lnTo>
                  <a:lnTo>
                    <a:pt x="358" y="2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228"/>
            <p:cNvSpPr>
              <a:spLocks/>
            </p:cNvSpPr>
            <p:nvPr/>
          </p:nvSpPr>
          <p:spPr bwMode="auto">
            <a:xfrm>
              <a:off x="500" y="2773"/>
              <a:ext cx="134" cy="147"/>
            </a:xfrm>
            <a:custGeom>
              <a:avLst/>
              <a:gdLst>
                <a:gd name="T0" fmla="*/ 0 w 269"/>
                <a:gd name="T1" fmla="*/ 1 h 294"/>
                <a:gd name="T2" fmla="*/ 0 w 269"/>
                <a:gd name="T3" fmla="*/ 1 h 294"/>
                <a:gd name="T4" fmla="*/ 0 w 269"/>
                <a:gd name="T5" fmla="*/ 1 h 294"/>
                <a:gd name="T6" fmla="*/ 0 w 269"/>
                <a:gd name="T7" fmla="*/ 1 h 294"/>
                <a:gd name="T8" fmla="*/ 0 w 269"/>
                <a:gd name="T9" fmla="*/ 1 h 294"/>
                <a:gd name="T10" fmla="*/ 0 w 269"/>
                <a:gd name="T11" fmla="*/ 1 h 294"/>
                <a:gd name="T12" fmla="*/ 0 w 269"/>
                <a:gd name="T13" fmla="*/ 1 h 294"/>
                <a:gd name="T14" fmla="*/ 0 w 269"/>
                <a:gd name="T15" fmla="*/ 1 h 294"/>
                <a:gd name="T16" fmla="*/ 0 w 269"/>
                <a:gd name="T17" fmla="*/ 1 h 294"/>
                <a:gd name="T18" fmla="*/ 0 w 269"/>
                <a:gd name="T19" fmla="*/ 1 h 294"/>
                <a:gd name="T20" fmla="*/ 0 w 269"/>
                <a:gd name="T21" fmla="*/ 1 h 294"/>
                <a:gd name="T22" fmla="*/ 0 w 269"/>
                <a:gd name="T23" fmla="*/ 1 h 294"/>
                <a:gd name="T24" fmla="*/ 0 w 269"/>
                <a:gd name="T25" fmla="*/ 1 h 294"/>
                <a:gd name="T26" fmla="*/ 0 w 269"/>
                <a:gd name="T27" fmla="*/ 1 h 294"/>
                <a:gd name="T28" fmla="*/ 0 w 269"/>
                <a:gd name="T29" fmla="*/ 1 h 294"/>
                <a:gd name="T30" fmla="*/ 0 w 269"/>
                <a:gd name="T31" fmla="*/ 1 h 294"/>
                <a:gd name="T32" fmla="*/ 0 w 269"/>
                <a:gd name="T33" fmla="*/ 1 h 294"/>
                <a:gd name="T34" fmla="*/ 0 w 269"/>
                <a:gd name="T35" fmla="*/ 1 h 294"/>
                <a:gd name="T36" fmla="*/ 0 w 269"/>
                <a:gd name="T37" fmla="*/ 1 h 294"/>
                <a:gd name="T38" fmla="*/ 0 w 269"/>
                <a:gd name="T39" fmla="*/ 1 h 294"/>
                <a:gd name="T40" fmla="*/ 0 w 269"/>
                <a:gd name="T41" fmla="*/ 1 h 294"/>
                <a:gd name="T42" fmla="*/ 0 w 269"/>
                <a:gd name="T43" fmla="*/ 1 h 294"/>
                <a:gd name="T44" fmla="*/ 0 w 269"/>
                <a:gd name="T45" fmla="*/ 1 h 294"/>
                <a:gd name="T46" fmla="*/ 0 w 269"/>
                <a:gd name="T47" fmla="*/ 1 h 294"/>
                <a:gd name="T48" fmla="*/ 0 w 269"/>
                <a:gd name="T49" fmla="*/ 1 h 294"/>
                <a:gd name="T50" fmla="*/ 0 w 269"/>
                <a:gd name="T51" fmla="*/ 1 h 294"/>
                <a:gd name="T52" fmla="*/ 0 w 269"/>
                <a:gd name="T53" fmla="*/ 1 h 294"/>
                <a:gd name="T54" fmla="*/ 0 w 269"/>
                <a:gd name="T55" fmla="*/ 1 h 294"/>
                <a:gd name="T56" fmla="*/ 0 w 269"/>
                <a:gd name="T57" fmla="*/ 1 h 294"/>
                <a:gd name="T58" fmla="*/ 0 w 269"/>
                <a:gd name="T59" fmla="*/ 1 h 294"/>
                <a:gd name="T60" fmla="*/ 0 w 269"/>
                <a:gd name="T61" fmla="*/ 1 h 294"/>
                <a:gd name="T62" fmla="*/ 0 w 269"/>
                <a:gd name="T63" fmla="*/ 1 h 294"/>
                <a:gd name="T64" fmla="*/ 0 w 269"/>
                <a:gd name="T65" fmla="*/ 1 h 294"/>
                <a:gd name="T66" fmla="*/ 0 w 269"/>
                <a:gd name="T67" fmla="*/ 1 h 294"/>
                <a:gd name="T68" fmla="*/ 0 w 269"/>
                <a:gd name="T69" fmla="*/ 1 h 294"/>
                <a:gd name="T70" fmla="*/ 0 w 269"/>
                <a:gd name="T71" fmla="*/ 1 h 294"/>
                <a:gd name="T72" fmla="*/ 0 w 269"/>
                <a:gd name="T73" fmla="*/ 1 h 294"/>
                <a:gd name="T74" fmla="*/ 0 w 269"/>
                <a:gd name="T75" fmla="*/ 1 h 294"/>
                <a:gd name="T76" fmla="*/ 0 w 269"/>
                <a:gd name="T77" fmla="*/ 1 h 294"/>
                <a:gd name="T78" fmla="*/ 0 w 269"/>
                <a:gd name="T79" fmla="*/ 1 h 294"/>
                <a:gd name="T80" fmla="*/ 0 w 269"/>
                <a:gd name="T81" fmla="*/ 1 h 294"/>
                <a:gd name="T82" fmla="*/ 0 w 269"/>
                <a:gd name="T83" fmla="*/ 1 h 294"/>
                <a:gd name="T84" fmla="*/ 0 w 269"/>
                <a:gd name="T85" fmla="*/ 1 h 294"/>
                <a:gd name="T86" fmla="*/ 0 w 269"/>
                <a:gd name="T87" fmla="*/ 1 h 294"/>
                <a:gd name="T88" fmla="*/ 0 w 269"/>
                <a:gd name="T89" fmla="*/ 1 h 294"/>
                <a:gd name="T90" fmla="*/ 0 w 269"/>
                <a:gd name="T91" fmla="*/ 1 h 294"/>
                <a:gd name="T92" fmla="*/ 0 w 269"/>
                <a:gd name="T93" fmla="*/ 1 h 294"/>
                <a:gd name="T94" fmla="*/ 0 w 269"/>
                <a:gd name="T95" fmla="*/ 1 h 294"/>
                <a:gd name="T96" fmla="*/ 0 w 269"/>
                <a:gd name="T97" fmla="*/ 1 h 294"/>
                <a:gd name="T98" fmla="*/ 0 w 269"/>
                <a:gd name="T99" fmla="*/ 1 h 294"/>
                <a:gd name="T100" fmla="*/ 0 w 269"/>
                <a:gd name="T101" fmla="*/ 1 h 294"/>
                <a:gd name="T102" fmla="*/ 0 w 269"/>
                <a:gd name="T103" fmla="*/ 1 h 294"/>
                <a:gd name="T104" fmla="*/ 0 w 269"/>
                <a:gd name="T105" fmla="*/ 1 h 294"/>
                <a:gd name="T106" fmla="*/ 0 w 269"/>
                <a:gd name="T107" fmla="*/ 1 h 294"/>
                <a:gd name="T108" fmla="*/ 0 w 269"/>
                <a:gd name="T109" fmla="*/ 1 h 294"/>
                <a:gd name="T110" fmla="*/ 0 w 269"/>
                <a:gd name="T111" fmla="*/ 1 h 294"/>
                <a:gd name="T112" fmla="*/ 0 w 269"/>
                <a:gd name="T113" fmla="*/ 1 h 294"/>
                <a:gd name="T114" fmla="*/ 0 w 269"/>
                <a:gd name="T115" fmla="*/ 1 h 294"/>
                <a:gd name="T116" fmla="*/ 0 w 269"/>
                <a:gd name="T117" fmla="*/ 0 h 294"/>
                <a:gd name="T118" fmla="*/ 0 w 269"/>
                <a:gd name="T119" fmla="*/ 0 h 294"/>
                <a:gd name="T120" fmla="*/ 0 w 269"/>
                <a:gd name="T121" fmla="*/ 1 h 294"/>
                <a:gd name="T122" fmla="*/ 0 w 269"/>
                <a:gd name="T123" fmla="*/ 1 h 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9"/>
                <a:gd name="T187" fmla="*/ 0 h 294"/>
                <a:gd name="T188" fmla="*/ 269 w 269"/>
                <a:gd name="T189" fmla="*/ 294 h 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9" h="294">
                  <a:moveTo>
                    <a:pt x="217" y="2"/>
                  </a:moveTo>
                  <a:lnTo>
                    <a:pt x="214" y="9"/>
                  </a:lnTo>
                  <a:lnTo>
                    <a:pt x="213" y="17"/>
                  </a:lnTo>
                  <a:lnTo>
                    <a:pt x="213" y="26"/>
                  </a:lnTo>
                  <a:lnTo>
                    <a:pt x="213" y="35"/>
                  </a:lnTo>
                  <a:lnTo>
                    <a:pt x="211" y="43"/>
                  </a:lnTo>
                  <a:lnTo>
                    <a:pt x="211" y="52"/>
                  </a:lnTo>
                  <a:lnTo>
                    <a:pt x="213" y="62"/>
                  </a:lnTo>
                  <a:lnTo>
                    <a:pt x="213" y="71"/>
                  </a:lnTo>
                  <a:lnTo>
                    <a:pt x="213" y="79"/>
                  </a:lnTo>
                  <a:lnTo>
                    <a:pt x="214" y="88"/>
                  </a:lnTo>
                  <a:lnTo>
                    <a:pt x="215" y="97"/>
                  </a:lnTo>
                  <a:lnTo>
                    <a:pt x="218" y="105"/>
                  </a:lnTo>
                  <a:lnTo>
                    <a:pt x="220" y="115"/>
                  </a:lnTo>
                  <a:lnTo>
                    <a:pt x="221" y="124"/>
                  </a:lnTo>
                  <a:lnTo>
                    <a:pt x="224" y="133"/>
                  </a:lnTo>
                  <a:lnTo>
                    <a:pt x="227" y="143"/>
                  </a:lnTo>
                  <a:lnTo>
                    <a:pt x="227" y="150"/>
                  </a:lnTo>
                  <a:lnTo>
                    <a:pt x="230" y="159"/>
                  </a:lnTo>
                  <a:lnTo>
                    <a:pt x="231" y="167"/>
                  </a:lnTo>
                  <a:lnTo>
                    <a:pt x="234" y="176"/>
                  </a:lnTo>
                  <a:lnTo>
                    <a:pt x="237" y="183"/>
                  </a:lnTo>
                  <a:lnTo>
                    <a:pt x="240" y="192"/>
                  </a:lnTo>
                  <a:lnTo>
                    <a:pt x="243" y="199"/>
                  </a:lnTo>
                  <a:lnTo>
                    <a:pt x="246" y="207"/>
                  </a:lnTo>
                  <a:lnTo>
                    <a:pt x="247" y="215"/>
                  </a:lnTo>
                  <a:lnTo>
                    <a:pt x="250" y="222"/>
                  </a:lnTo>
                  <a:lnTo>
                    <a:pt x="253" y="229"/>
                  </a:lnTo>
                  <a:lnTo>
                    <a:pt x="257" y="236"/>
                  </a:lnTo>
                  <a:lnTo>
                    <a:pt x="260" y="241"/>
                  </a:lnTo>
                  <a:lnTo>
                    <a:pt x="263" y="246"/>
                  </a:lnTo>
                  <a:lnTo>
                    <a:pt x="266" y="252"/>
                  </a:lnTo>
                  <a:lnTo>
                    <a:pt x="269" y="259"/>
                  </a:lnTo>
                  <a:lnTo>
                    <a:pt x="263" y="262"/>
                  </a:lnTo>
                  <a:lnTo>
                    <a:pt x="254" y="266"/>
                  </a:lnTo>
                  <a:lnTo>
                    <a:pt x="248" y="269"/>
                  </a:lnTo>
                  <a:lnTo>
                    <a:pt x="243" y="272"/>
                  </a:lnTo>
                  <a:lnTo>
                    <a:pt x="236" y="277"/>
                  </a:lnTo>
                  <a:lnTo>
                    <a:pt x="228" y="279"/>
                  </a:lnTo>
                  <a:lnTo>
                    <a:pt x="220" y="281"/>
                  </a:lnTo>
                  <a:lnTo>
                    <a:pt x="210" y="284"/>
                  </a:lnTo>
                  <a:lnTo>
                    <a:pt x="201" y="285"/>
                  </a:lnTo>
                  <a:lnTo>
                    <a:pt x="192" y="288"/>
                  </a:lnTo>
                  <a:lnTo>
                    <a:pt x="181" y="290"/>
                  </a:lnTo>
                  <a:lnTo>
                    <a:pt x="171" y="291"/>
                  </a:lnTo>
                  <a:lnTo>
                    <a:pt x="161" y="292"/>
                  </a:lnTo>
                  <a:lnTo>
                    <a:pt x="151" y="294"/>
                  </a:lnTo>
                  <a:lnTo>
                    <a:pt x="145" y="292"/>
                  </a:lnTo>
                  <a:lnTo>
                    <a:pt x="139" y="292"/>
                  </a:lnTo>
                  <a:lnTo>
                    <a:pt x="133" y="291"/>
                  </a:lnTo>
                  <a:lnTo>
                    <a:pt x="129" y="291"/>
                  </a:lnTo>
                  <a:lnTo>
                    <a:pt x="123" y="290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96" y="284"/>
                  </a:lnTo>
                  <a:lnTo>
                    <a:pt x="86" y="279"/>
                  </a:lnTo>
                  <a:lnTo>
                    <a:pt x="80" y="277"/>
                  </a:lnTo>
                  <a:lnTo>
                    <a:pt x="76" y="272"/>
                  </a:lnTo>
                  <a:lnTo>
                    <a:pt x="70" y="269"/>
                  </a:lnTo>
                  <a:lnTo>
                    <a:pt x="67" y="268"/>
                  </a:lnTo>
                  <a:lnTo>
                    <a:pt x="60" y="264"/>
                  </a:lnTo>
                  <a:lnTo>
                    <a:pt x="57" y="259"/>
                  </a:lnTo>
                  <a:lnTo>
                    <a:pt x="52" y="255"/>
                  </a:lnTo>
                  <a:lnTo>
                    <a:pt x="47" y="251"/>
                  </a:lnTo>
                  <a:lnTo>
                    <a:pt x="43" y="246"/>
                  </a:lnTo>
                  <a:lnTo>
                    <a:pt x="40" y="241"/>
                  </a:lnTo>
                  <a:lnTo>
                    <a:pt x="36" y="235"/>
                  </a:lnTo>
                  <a:lnTo>
                    <a:pt x="33" y="229"/>
                  </a:lnTo>
                  <a:lnTo>
                    <a:pt x="29" y="223"/>
                  </a:lnTo>
                  <a:lnTo>
                    <a:pt x="24" y="216"/>
                  </a:lnTo>
                  <a:lnTo>
                    <a:pt x="21" y="209"/>
                  </a:lnTo>
                  <a:lnTo>
                    <a:pt x="18" y="203"/>
                  </a:lnTo>
                  <a:lnTo>
                    <a:pt x="16" y="194"/>
                  </a:lnTo>
                  <a:lnTo>
                    <a:pt x="13" y="187"/>
                  </a:lnTo>
                  <a:lnTo>
                    <a:pt x="11" y="179"/>
                  </a:lnTo>
                  <a:lnTo>
                    <a:pt x="8" y="171"/>
                  </a:lnTo>
                  <a:lnTo>
                    <a:pt x="6" y="163"/>
                  </a:lnTo>
                  <a:lnTo>
                    <a:pt x="4" y="153"/>
                  </a:lnTo>
                  <a:lnTo>
                    <a:pt x="1" y="144"/>
                  </a:lnTo>
                  <a:lnTo>
                    <a:pt x="1" y="137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3" y="101"/>
                  </a:lnTo>
                  <a:lnTo>
                    <a:pt x="4" y="94"/>
                  </a:lnTo>
                  <a:lnTo>
                    <a:pt x="6" y="88"/>
                  </a:lnTo>
                  <a:lnTo>
                    <a:pt x="7" y="82"/>
                  </a:lnTo>
                  <a:lnTo>
                    <a:pt x="10" y="76"/>
                  </a:lnTo>
                  <a:lnTo>
                    <a:pt x="13" y="72"/>
                  </a:lnTo>
                  <a:lnTo>
                    <a:pt x="16" y="66"/>
                  </a:lnTo>
                  <a:lnTo>
                    <a:pt x="20" y="62"/>
                  </a:lnTo>
                  <a:lnTo>
                    <a:pt x="26" y="53"/>
                  </a:lnTo>
                  <a:lnTo>
                    <a:pt x="34" y="45"/>
                  </a:lnTo>
                  <a:lnTo>
                    <a:pt x="37" y="42"/>
                  </a:lnTo>
                  <a:lnTo>
                    <a:pt x="41" y="39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29"/>
                  </a:lnTo>
                  <a:lnTo>
                    <a:pt x="60" y="26"/>
                  </a:lnTo>
                  <a:lnTo>
                    <a:pt x="66" y="23"/>
                  </a:lnTo>
                  <a:lnTo>
                    <a:pt x="72" y="22"/>
                  </a:lnTo>
                  <a:lnTo>
                    <a:pt x="77" y="19"/>
                  </a:lnTo>
                  <a:lnTo>
                    <a:pt x="82" y="17"/>
                  </a:lnTo>
                  <a:lnTo>
                    <a:pt x="87" y="16"/>
                  </a:lnTo>
                  <a:lnTo>
                    <a:pt x="93" y="15"/>
                  </a:lnTo>
                  <a:lnTo>
                    <a:pt x="103" y="10"/>
                  </a:lnTo>
                  <a:lnTo>
                    <a:pt x="115" y="7"/>
                  </a:lnTo>
                  <a:lnTo>
                    <a:pt x="121" y="6"/>
                  </a:lnTo>
                  <a:lnTo>
                    <a:pt x="126" y="6"/>
                  </a:lnTo>
                  <a:lnTo>
                    <a:pt x="131" y="4"/>
                  </a:lnTo>
                  <a:lnTo>
                    <a:pt x="136" y="4"/>
                  </a:lnTo>
                  <a:lnTo>
                    <a:pt x="146" y="2"/>
                  </a:lnTo>
                  <a:lnTo>
                    <a:pt x="156" y="2"/>
                  </a:lnTo>
                  <a:lnTo>
                    <a:pt x="167" y="2"/>
                  </a:lnTo>
                  <a:lnTo>
                    <a:pt x="177" y="2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5" y="2"/>
                  </a:lnTo>
                  <a:lnTo>
                    <a:pt x="213" y="2"/>
                  </a:lnTo>
                  <a:lnTo>
                    <a:pt x="217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29"/>
            <p:cNvSpPr>
              <a:spLocks/>
            </p:cNvSpPr>
            <p:nvPr/>
          </p:nvSpPr>
          <p:spPr bwMode="auto">
            <a:xfrm>
              <a:off x="1201" y="2921"/>
              <a:ext cx="161" cy="158"/>
            </a:xfrm>
            <a:custGeom>
              <a:avLst/>
              <a:gdLst>
                <a:gd name="T0" fmla="*/ 1 w 322"/>
                <a:gd name="T1" fmla="*/ 0 h 317"/>
                <a:gd name="T2" fmla="*/ 1 w 322"/>
                <a:gd name="T3" fmla="*/ 0 h 317"/>
                <a:gd name="T4" fmla="*/ 1 w 322"/>
                <a:gd name="T5" fmla="*/ 0 h 317"/>
                <a:gd name="T6" fmla="*/ 1 w 322"/>
                <a:gd name="T7" fmla="*/ 0 h 317"/>
                <a:gd name="T8" fmla="*/ 1 w 322"/>
                <a:gd name="T9" fmla="*/ 0 h 317"/>
                <a:gd name="T10" fmla="*/ 1 w 322"/>
                <a:gd name="T11" fmla="*/ 0 h 317"/>
                <a:gd name="T12" fmla="*/ 1 w 322"/>
                <a:gd name="T13" fmla="*/ 0 h 317"/>
                <a:gd name="T14" fmla="*/ 1 w 322"/>
                <a:gd name="T15" fmla="*/ 0 h 317"/>
                <a:gd name="T16" fmla="*/ 1 w 322"/>
                <a:gd name="T17" fmla="*/ 0 h 317"/>
                <a:gd name="T18" fmla="*/ 0 w 322"/>
                <a:gd name="T19" fmla="*/ 0 h 317"/>
                <a:gd name="T20" fmla="*/ 0 w 322"/>
                <a:gd name="T21" fmla="*/ 0 h 317"/>
                <a:gd name="T22" fmla="*/ 1 w 322"/>
                <a:gd name="T23" fmla="*/ 0 h 317"/>
                <a:gd name="T24" fmla="*/ 1 w 322"/>
                <a:gd name="T25" fmla="*/ 0 h 317"/>
                <a:gd name="T26" fmla="*/ 1 w 322"/>
                <a:gd name="T27" fmla="*/ 0 h 317"/>
                <a:gd name="T28" fmla="*/ 1 w 322"/>
                <a:gd name="T29" fmla="*/ 0 h 317"/>
                <a:gd name="T30" fmla="*/ 1 w 322"/>
                <a:gd name="T31" fmla="*/ 0 h 317"/>
                <a:gd name="T32" fmla="*/ 1 w 322"/>
                <a:gd name="T33" fmla="*/ 0 h 317"/>
                <a:gd name="T34" fmla="*/ 1 w 322"/>
                <a:gd name="T35" fmla="*/ 0 h 317"/>
                <a:gd name="T36" fmla="*/ 1 w 322"/>
                <a:gd name="T37" fmla="*/ 0 h 317"/>
                <a:gd name="T38" fmla="*/ 1 w 322"/>
                <a:gd name="T39" fmla="*/ 0 h 317"/>
                <a:gd name="T40" fmla="*/ 1 w 322"/>
                <a:gd name="T41" fmla="*/ 0 h 317"/>
                <a:gd name="T42" fmla="*/ 1 w 322"/>
                <a:gd name="T43" fmla="*/ 0 h 317"/>
                <a:gd name="T44" fmla="*/ 1 w 322"/>
                <a:gd name="T45" fmla="*/ 0 h 317"/>
                <a:gd name="T46" fmla="*/ 1 w 322"/>
                <a:gd name="T47" fmla="*/ 0 h 317"/>
                <a:gd name="T48" fmla="*/ 1 w 322"/>
                <a:gd name="T49" fmla="*/ 0 h 317"/>
                <a:gd name="T50" fmla="*/ 1 w 322"/>
                <a:gd name="T51" fmla="*/ 0 h 317"/>
                <a:gd name="T52" fmla="*/ 1 w 322"/>
                <a:gd name="T53" fmla="*/ 0 h 317"/>
                <a:gd name="T54" fmla="*/ 1 w 322"/>
                <a:gd name="T55" fmla="*/ 0 h 317"/>
                <a:gd name="T56" fmla="*/ 1 w 322"/>
                <a:gd name="T57" fmla="*/ 0 h 317"/>
                <a:gd name="T58" fmla="*/ 1 w 322"/>
                <a:gd name="T59" fmla="*/ 0 h 317"/>
                <a:gd name="T60" fmla="*/ 1 w 322"/>
                <a:gd name="T61" fmla="*/ 0 h 317"/>
                <a:gd name="T62" fmla="*/ 1 w 322"/>
                <a:gd name="T63" fmla="*/ 0 h 317"/>
                <a:gd name="T64" fmla="*/ 1 w 322"/>
                <a:gd name="T65" fmla="*/ 0 h 317"/>
                <a:gd name="T66" fmla="*/ 1 w 322"/>
                <a:gd name="T67" fmla="*/ 0 h 317"/>
                <a:gd name="T68" fmla="*/ 1 w 322"/>
                <a:gd name="T69" fmla="*/ 0 h 317"/>
                <a:gd name="T70" fmla="*/ 1 w 322"/>
                <a:gd name="T71" fmla="*/ 0 h 317"/>
                <a:gd name="T72" fmla="*/ 1 w 322"/>
                <a:gd name="T73" fmla="*/ 0 h 317"/>
                <a:gd name="T74" fmla="*/ 1 w 322"/>
                <a:gd name="T75" fmla="*/ 0 h 317"/>
                <a:gd name="T76" fmla="*/ 1 w 322"/>
                <a:gd name="T77" fmla="*/ 0 h 317"/>
                <a:gd name="T78" fmla="*/ 1 w 322"/>
                <a:gd name="T79" fmla="*/ 0 h 317"/>
                <a:gd name="T80" fmla="*/ 1 w 322"/>
                <a:gd name="T81" fmla="*/ 0 h 317"/>
                <a:gd name="T82" fmla="*/ 1 w 322"/>
                <a:gd name="T83" fmla="*/ 0 h 317"/>
                <a:gd name="T84" fmla="*/ 1 w 322"/>
                <a:gd name="T85" fmla="*/ 0 h 317"/>
                <a:gd name="T86" fmla="*/ 1 w 322"/>
                <a:gd name="T87" fmla="*/ 0 h 317"/>
                <a:gd name="T88" fmla="*/ 1 w 322"/>
                <a:gd name="T89" fmla="*/ 0 h 317"/>
                <a:gd name="T90" fmla="*/ 1 w 322"/>
                <a:gd name="T91" fmla="*/ 0 h 317"/>
                <a:gd name="T92" fmla="*/ 1 w 322"/>
                <a:gd name="T93" fmla="*/ 0 h 317"/>
                <a:gd name="T94" fmla="*/ 1 w 322"/>
                <a:gd name="T95" fmla="*/ 0 h 3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2"/>
                <a:gd name="T145" fmla="*/ 0 h 317"/>
                <a:gd name="T146" fmla="*/ 322 w 322"/>
                <a:gd name="T147" fmla="*/ 317 h 3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2" h="317">
                  <a:moveTo>
                    <a:pt x="187" y="317"/>
                  </a:moveTo>
                  <a:lnTo>
                    <a:pt x="184" y="316"/>
                  </a:lnTo>
                  <a:lnTo>
                    <a:pt x="177" y="316"/>
                  </a:lnTo>
                  <a:lnTo>
                    <a:pt x="171" y="314"/>
                  </a:lnTo>
                  <a:lnTo>
                    <a:pt x="167" y="313"/>
                  </a:lnTo>
                  <a:lnTo>
                    <a:pt x="160" y="313"/>
                  </a:lnTo>
                  <a:lnTo>
                    <a:pt x="154" y="311"/>
                  </a:lnTo>
                  <a:lnTo>
                    <a:pt x="147" y="310"/>
                  </a:lnTo>
                  <a:lnTo>
                    <a:pt x="138" y="307"/>
                  </a:lnTo>
                  <a:lnTo>
                    <a:pt x="130" y="304"/>
                  </a:lnTo>
                  <a:lnTo>
                    <a:pt x="121" y="303"/>
                  </a:lnTo>
                  <a:lnTo>
                    <a:pt x="113" y="298"/>
                  </a:lnTo>
                  <a:lnTo>
                    <a:pt x="104" y="295"/>
                  </a:lnTo>
                  <a:lnTo>
                    <a:pt x="94" y="291"/>
                  </a:lnTo>
                  <a:lnTo>
                    <a:pt x="85" y="288"/>
                  </a:lnTo>
                  <a:lnTo>
                    <a:pt x="75" y="282"/>
                  </a:lnTo>
                  <a:lnTo>
                    <a:pt x="67" y="277"/>
                  </a:lnTo>
                  <a:lnTo>
                    <a:pt x="56" y="271"/>
                  </a:lnTo>
                  <a:lnTo>
                    <a:pt x="49" y="265"/>
                  </a:lnTo>
                  <a:lnTo>
                    <a:pt x="41" y="258"/>
                  </a:lnTo>
                  <a:lnTo>
                    <a:pt x="33" y="251"/>
                  </a:lnTo>
                  <a:lnTo>
                    <a:pt x="26" y="242"/>
                  </a:lnTo>
                  <a:lnTo>
                    <a:pt x="21" y="235"/>
                  </a:lnTo>
                  <a:lnTo>
                    <a:pt x="16" y="231"/>
                  </a:lnTo>
                  <a:lnTo>
                    <a:pt x="13" y="226"/>
                  </a:lnTo>
                  <a:lnTo>
                    <a:pt x="10" y="221"/>
                  </a:lnTo>
                  <a:lnTo>
                    <a:pt x="9" y="215"/>
                  </a:lnTo>
                  <a:lnTo>
                    <a:pt x="5" y="205"/>
                  </a:lnTo>
                  <a:lnTo>
                    <a:pt x="3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2" y="150"/>
                  </a:lnTo>
                  <a:lnTo>
                    <a:pt x="3" y="144"/>
                  </a:lnTo>
                  <a:lnTo>
                    <a:pt x="3" y="136"/>
                  </a:lnTo>
                  <a:lnTo>
                    <a:pt x="6" y="128"/>
                  </a:lnTo>
                  <a:lnTo>
                    <a:pt x="6" y="121"/>
                  </a:lnTo>
                  <a:lnTo>
                    <a:pt x="10" y="115"/>
                  </a:lnTo>
                  <a:lnTo>
                    <a:pt x="12" y="108"/>
                  </a:lnTo>
                  <a:lnTo>
                    <a:pt x="15" y="102"/>
                  </a:lnTo>
                  <a:lnTo>
                    <a:pt x="18" y="97"/>
                  </a:lnTo>
                  <a:lnTo>
                    <a:pt x="21" y="91"/>
                  </a:lnTo>
                  <a:lnTo>
                    <a:pt x="23" y="85"/>
                  </a:lnTo>
                  <a:lnTo>
                    <a:pt x="26" y="78"/>
                  </a:lnTo>
                  <a:lnTo>
                    <a:pt x="31" y="74"/>
                  </a:lnTo>
                  <a:lnTo>
                    <a:pt x="35" y="68"/>
                  </a:lnTo>
                  <a:lnTo>
                    <a:pt x="38" y="62"/>
                  </a:lnTo>
                  <a:lnTo>
                    <a:pt x="44" y="58"/>
                  </a:lnTo>
                  <a:lnTo>
                    <a:pt x="46" y="54"/>
                  </a:lnTo>
                  <a:lnTo>
                    <a:pt x="52" y="51"/>
                  </a:lnTo>
                  <a:lnTo>
                    <a:pt x="56" y="45"/>
                  </a:lnTo>
                  <a:lnTo>
                    <a:pt x="61" y="42"/>
                  </a:lnTo>
                  <a:lnTo>
                    <a:pt x="65" y="38"/>
                  </a:lnTo>
                  <a:lnTo>
                    <a:pt x="69" y="35"/>
                  </a:lnTo>
                  <a:lnTo>
                    <a:pt x="75" y="30"/>
                  </a:lnTo>
                  <a:lnTo>
                    <a:pt x="79" y="28"/>
                  </a:lnTo>
                  <a:lnTo>
                    <a:pt x="87" y="25"/>
                  </a:lnTo>
                  <a:lnTo>
                    <a:pt x="92" y="22"/>
                  </a:lnTo>
                  <a:lnTo>
                    <a:pt x="97" y="19"/>
                  </a:lnTo>
                  <a:lnTo>
                    <a:pt x="102" y="15"/>
                  </a:lnTo>
                  <a:lnTo>
                    <a:pt x="108" y="13"/>
                  </a:lnTo>
                  <a:lnTo>
                    <a:pt x="114" y="12"/>
                  </a:lnTo>
                  <a:lnTo>
                    <a:pt x="120" y="7"/>
                  </a:lnTo>
                  <a:lnTo>
                    <a:pt x="127" y="7"/>
                  </a:lnTo>
                  <a:lnTo>
                    <a:pt x="133" y="5"/>
                  </a:lnTo>
                  <a:lnTo>
                    <a:pt x="140" y="5"/>
                  </a:lnTo>
                  <a:lnTo>
                    <a:pt x="146" y="3"/>
                  </a:lnTo>
                  <a:lnTo>
                    <a:pt x="151" y="2"/>
                  </a:lnTo>
                  <a:lnTo>
                    <a:pt x="157" y="2"/>
                  </a:lnTo>
                  <a:lnTo>
                    <a:pt x="163" y="2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6" y="2"/>
                  </a:lnTo>
                  <a:lnTo>
                    <a:pt x="213" y="3"/>
                  </a:lnTo>
                  <a:lnTo>
                    <a:pt x="220" y="3"/>
                  </a:lnTo>
                  <a:lnTo>
                    <a:pt x="226" y="5"/>
                  </a:lnTo>
                  <a:lnTo>
                    <a:pt x="232" y="6"/>
                  </a:lnTo>
                  <a:lnTo>
                    <a:pt x="239" y="9"/>
                  </a:lnTo>
                  <a:lnTo>
                    <a:pt x="243" y="10"/>
                  </a:lnTo>
                  <a:lnTo>
                    <a:pt x="249" y="12"/>
                  </a:lnTo>
                  <a:lnTo>
                    <a:pt x="256" y="15"/>
                  </a:lnTo>
                  <a:lnTo>
                    <a:pt x="262" y="19"/>
                  </a:lnTo>
                  <a:lnTo>
                    <a:pt x="266" y="22"/>
                  </a:lnTo>
                  <a:lnTo>
                    <a:pt x="274" y="25"/>
                  </a:lnTo>
                  <a:lnTo>
                    <a:pt x="278" y="28"/>
                  </a:lnTo>
                  <a:lnTo>
                    <a:pt x="284" y="32"/>
                  </a:lnTo>
                  <a:lnTo>
                    <a:pt x="288" y="35"/>
                  </a:lnTo>
                  <a:lnTo>
                    <a:pt x="294" y="39"/>
                  </a:lnTo>
                  <a:lnTo>
                    <a:pt x="298" y="42"/>
                  </a:lnTo>
                  <a:lnTo>
                    <a:pt x="304" y="48"/>
                  </a:lnTo>
                  <a:lnTo>
                    <a:pt x="308" y="52"/>
                  </a:lnTo>
                  <a:lnTo>
                    <a:pt x="312" y="56"/>
                  </a:lnTo>
                  <a:lnTo>
                    <a:pt x="318" y="62"/>
                  </a:lnTo>
                  <a:lnTo>
                    <a:pt x="322" y="68"/>
                  </a:lnTo>
                  <a:lnTo>
                    <a:pt x="317" y="74"/>
                  </a:lnTo>
                  <a:lnTo>
                    <a:pt x="308" y="81"/>
                  </a:lnTo>
                  <a:lnTo>
                    <a:pt x="302" y="84"/>
                  </a:lnTo>
                  <a:lnTo>
                    <a:pt x="299" y="88"/>
                  </a:lnTo>
                  <a:lnTo>
                    <a:pt x="294" y="92"/>
                  </a:lnTo>
                  <a:lnTo>
                    <a:pt x="289" y="98"/>
                  </a:lnTo>
                  <a:lnTo>
                    <a:pt x="282" y="102"/>
                  </a:lnTo>
                  <a:lnTo>
                    <a:pt x="276" y="108"/>
                  </a:lnTo>
                  <a:lnTo>
                    <a:pt x="269" y="114"/>
                  </a:lnTo>
                  <a:lnTo>
                    <a:pt x="263" y="123"/>
                  </a:lnTo>
                  <a:lnTo>
                    <a:pt x="259" y="126"/>
                  </a:lnTo>
                  <a:lnTo>
                    <a:pt x="255" y="130"/>
                  </a:lnTo>
                  <a:lnTo>
                    <a:pt x="251" y="134"/>
                  </a:lnTo>
                  <a:lnTo>
                    <a:pt x="248" y="140"/>
                  </a:lnTo>
                  <a:lnTo>
                    <a:pt x="243" y="144"/>
                  </a:lnTo>
                  <a:lnTo>
                    <a:pt x="239" y="150"/>
                  </a:lnTo>
                  <a:lnTo>
                    <a:pt x="235" y="156"/>
                  </a:lnTo>
                  <a:lnTo>
                    <a:pt x="232" y="162"/>
                  </a:lnTo>
                  <a:lnTo>
                    <a:pt x="226" y="167"/>
                  </a:lnTo>
                  <a:lnTo>
                    <a:pt x="223" y="173"/>
                  </a:lnTo>
                  <a:lnTo>
                    <a:pt x="219" y="179"/>
                  </a:lnTo>
                  <a:lnTo>
                    <a:pt x="216" y="186"/>
                  </a:lnTo>
                  <a:lnTo>
                    <a:pt x="212" y="192"/>
                  </a:lnTo>
                  <a:lnTo>
                    <a:pt x="209" y="199"/>
                  </a:lnTo>
                  <a:lnTo>
                    <a:pt x="206" y="205"/>
                  </a:lnTo>
                  <a:lnTo>
                    <a:pt x="203" y="212"/>
                  </a:lnTo>
                  <a:lnTo>
                    <a:pt x="200" y="218"/>
                  </a:lnTo>
                  <a:lnTo>
                    <a:pt x="199" y="223"/>
                  </a:lnTo>
                  <a:lnTo>
                    <a:pt x="196" y="229"/>
                  </a:lnTo>
                  <a:lnTo>
                    <a:pt x="196" y="236"/>
                  </a:lnTo>
                  <a:lnTo>
                    <a:pt x="193" y="242"/>
                  </a:lnTo>
                  <a:lnTo>
                    <a:pt x="193" y="249"/>
                  </a:lnTo>
                  <a:lnTo>
                    <a:pt x="192" y="255"/>
                  </a:lnTo>
                  <a:lnTo>
                    <a:pt x="192" y="262"/>
                  </a:lnTo>
                  <a:lnTo>
                    <a:pt x="189" y="272"/>
                  </a:lnTo>
                  <a:lnTo>
                    <a:pt x="187" y="282"/>
                  </a:lnTo>
                  <a:lnTo>
                    <a:pt x="187" y="293"/>
                  </a:lnTo>
                  <a:lnTo>
                    <a:pt x="187" y="301"/>
                  </a:lnTo>
                  <a:lnTo>
                    <a:pt x="186" y="307"/>
                  </a:lnTo>
                  <a:lnTo>
                    <a:pt x="186" y="313"/>
                  </a:lnTo>
                  <a:lnTo>
                    <a:pt x="186" y="316"/>
                  </a:lnTo>
                  <a:lnTo>
                    <a:pt x="187" y="31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230"/>
            <p:cNvSpPr>
              <a:spLocks/>
            </p:cNvSpPr>
            <p:nvPr/>
          </p:nvSpPr>
          <p:spPr bwMode="auto">
            <a:xfrm>
              <a:off x="1293" y="3160"/>
              <a:ext cx="180" cy="134"/>
            </a:xfrm>
            <a:custGeom>
              <a:avLst/>
              <a:gdLst>
                <a:gd name="T0" fmla="*/ 1 w 359"/>
                <a:gd name="T1" fmla="*/ 1 h 267"/>
                <a:gd name="T2" fmla="*/ 1 w 359"/>
                <a:gd name="T3" fmla="*/ 1 h 267"/>
                <a:gd name="T4" fmla="*/ 1 w 359"/>
                <a:gd name="T5" fmla="*/ 1 h 267"/>
                <a:gd name="T6" fmla="*/ 1 w 359"/>
                <a:gd name="T7" fmla="*/ 1 h 267"/>
                <a:gd name="T8" fmla="*/ 1 w 359"/>
                <a:gd name="T9" fmla="*/ 1 h 267"/>
                <a:gd name="T10" fmla="*/ 0 w 359"/>
                <a:gd name="T11" fmla="*/ 1 h 267"/>
                <a:gd name="T12" fmla="*/ 1 w 359"/>
                <a:gd name="T13" fmla="*/ 1 h 267"/>
                <a:gd name="T14" fmla="*/ 1 w 359"/>
                <a:gd name="T15" fmla="*/ 1 h 267"/>
                <a:gd name="T16" fmla="*/ 1 w 359"/>
                <a:gd name="T17" fmla="*/ 1 h 267"/>
                <a:gd name="T18" fmla="*/ 1 w 359"/>
                <a:gd name="T19" fmla="*/ 1 h 267"/>
                <a:gd name="T20" fmla="*/ 1 w 359"/>
                <a:gd name="T21" fmla="*/ 1 h 267"/>
                <a:gd name="T22" fmla="*/ 1 w 359"/>
                <a:gd name="T23" fmla="*/ 1 h 267"/>
                <a:gd name="T24" fmla="*/ 1 w 359"/>
                <a:gd name="T25" fmla="*/ 1 h 267"/>
                <a:gd name="T26" fmla="*/ 1 w 359"/>
                <a:gd name="T27" fmla="*/ 1 h 267"/>
                <a:gd name="T28" fmla="*/ 1 w 359"/>
                <a:gd name="T29" fmla="*/ 1 h 267"/>
                <a:gd name="T30" fmla="*/ 1 w 359"/>
                <a:gd name="T31" fmla="*/ 1 h 267"/>
                <a:gd name="T32" fmla="*/ 1 w 359"/>
                <a:gd name="T33" fmla="*/ 1 h 267"/>
                <a:gd name="T34" fmla="*/ 1 w 359"/>
                <a:gd name="T35" fmla="*/ 1 h 267"/>
                <a:gd name="T36" fmla="*/ 1 w 359"/>
                <a:gd name="T37" fmla="*/ 1 h 267"/>
                <a:gd name="T38" fmla="*/ 1 w 359"/>
                <a:gd name="T39" fmla="*/ 1 h 267"/>
                <a:gd name="T40" fmla="*/ 1 w 359"/>
                <a:gd name="T41" fmla="*/ 1 h 267"/>
                <a:gd name="T42" fmla="*/ 1 w 359"/>
                <a:gd name="T43" fmla="*/ 1 h 267"/>
                <a:gd name="T44" fmla="*/ 1 w 359"/>
                <a:gd name="T45" fmla="*/ 1 h 267"/>
                <a:gd name="T46" fmla="*/ 1 w 359"/>
                <a:gd name="T47" fmla="*/ 1 h 267"/>
                <a:gd name="T48" fmla="*/ 1 w 359"/>
                <a:gd name="T49" fmla="*/ 1 h 267"/>
                <a:gd name="T50" fmla="*/ 1 w 359"/>
                <a:gd name="T51" fmla="*/ 1 h 267"/>
                <a:gd name="T52" fmla="*/ 1 w 359"/>
                <a:gd name="T53" fmla="*/ 1 h 267"/>
                <a:gd name="T54" fmla="*/ 1 w 359"/>
                <a:gd name="T55" fmla="*/ 1 h 267"/>
                <a:gd name="T56" fmla="*/ 1 w 359"/>
                <a:gd name="T57" fmla="*/ 1 h 267"/>
                <a:gd name="T58" fmla="*/ 1 w 359"/>
                <a:gd name="T59" fmla="*/ 1 h 267"/>
                <a:gd name="T60" fmla="*/ 1 w 359"/>
                <a:gd name="T61" fmla="*/ 1 h 267"/>
                <a:gd name="T62" fmla="*/ 1 w 359"/>
                <a:gd name="T63" fmla="*/ 1 h 267"/>
                <a:gd name="T64" fmla="*/ 1 w 359"/>
                <a:gd name="T65" fmla="*/ 1 h 267"/>
                <a:gd name="T66" fmla="*/ 1 w 359"/>
                <a:gd name="T67" fmla="*/ 1 h 267"/>
                <a:gd name="T68" fmla="*/ 1 w 359"/>
                <a:gd name="T69" fmla="*/ 1 h 267"/>
                <a:gd name="T70" fmla="*/ 1 w 359"/>
                <a:gd name="T71" fmla="*/ 1 h 267"/>
                <a:gd name="T72" fmla="*/ 1 w 359"/>
                <a:gd name="T73" fmla="*/ 1 h 267"/>
                <a:gd name="T74" fmla="*/ 1 w 359"/>
                <a:gd name="T75" fmla="*/ 1 h 267"/>
                <a:gd name="T76" fmla="*/ 1 w 359"/>
                <a:gd name="T77" fmla="*/ 1 h 267"/>
                <a:gd name="T78" fmla="*/ 1 w 359"/>
                <a:gd name="T79" fmla="*/ 1 h 267"/>
                <a:gd name="T80" fmla="*/ 1 w 359"/>
                <a:gd name="T81" fmla="*/ 1 h 267"/>
                <a:gd name="T82" fmla="*/ 1 w 359"/>
                <a:gd name="T83" fmla="*/ 1 h 267"/>
                <a:gd name="T84" fmla="*/ 1 w 359"/>
                <a:gd name="T85" fmla="*/ 1 h 267"/>
                <a:gd name="T86" fmla="*/ 1 w 359"/>
                <a:gd name="T87" fmla="*/ 1 h 267"/>
                <a:gd name="T88" fmla="*/ 1 w 359"/>
                <a:gd name="T89" fmla="*/ 1 h 267"/>
                <a:gd name="T90" fmla="*/ 1 w 359"/>
                <a:gd name="T91" fmla="*/ 1 h 267"/>
                <a:gd name="T92" fmla="*/ 1 w 359"/>
                <a:gd name="T93" fmla="*/ 1 h 267"/>
                <a:gd name="T94" fmla="*/ 1 w 359"/>
                <a:gd name="T95" fmla="*/ 1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9"/>
                <a:gd name="T145" fmla="*/ 0 h 267"/>
                <a:gd name="T146" fmla="*/ 359 w 359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9" h="267">
                  <a:moveTo>
                    <a:pt x="30" y="0"/>
                  </a:moveTo>
                  <a:lnTo>
                    <a:pt x="30" y="0"/>
                  </a:lnTo>
                  <a:lnTo>
                    <a:pt x="27" y="3"/>
                  </a:lnTo>
                  <a:lnTo>
                    <a:pt x="24" y="7"/>
                  </a:lnTo>
                  <a:lnTo>
                    <a:pt x="21" y="14"/>
                  </a:lnTo>
                  <a:lnTo>
                    <a:pt x="17" y="23"/>
                  </a:lnTo>
                  <a:lnTo>
                    <a:pt x="14" y="33"/>
                  </a:lnTo>
                  <a:lnTo>
                    <a:pt x="10" y="37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1" y="76"/>
                  </a:lnTo>
                  <a:lnTo>
                    <a:pt x="1" y="83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4" y="132"/>
                  </a:lnTo>
                  <a:lnTo>
                    <a:pt x="4" y="141"/>
                  </a:lnTo>
                  <a:lnTo>
                    <a:pt x="7" y="151"/>
                  </a:lnTo>
                  <a:lnTo>
                    <a:pt x="10" y="159"/>
                  </a:lnTo>
                  <a:lnTo>
                    <a:pt x="14" y="168"/>
                  </a:lnTo>
                  <a:lnTo>
                    <a:pt x="14" y="172"/>
                  </a:lnTo>
                  <a:lnTo>
                    <a:pt x="17" y="177"/>
                  </a:lnTo>
                  <a:lnTo>
                    <a:pt x="20" y="181"/>
                  </a:lnTo>
                  <a:lnTo>
                    <a:pt x="23" y="187"/>
                  </a:lnTo>
                  <a:lnTo>
                    <a:pt x="27" y="195"/>
                  </a:lnTo>
                  <a:lnTo>
                    <a:pt x="33" y="204"/>
                  </a:lnTo>
                  <a:lnTo>
                    <a:pt x="39" y="211"/>
                  </a:lnTo>
                  <a:lnTo>
                    <a:pt x="47" y="220"/>
                  </a:lnTo>
                  <a:lnTo>
                    <a:pt x="53" y="226"/>
                  </a:lnTo>
                  <a:lnTo>
                    <a:pt x="62" y="231"/>
                  </a:lnTo>
                  <a:lnTo>
                    <a:pt x="66" y="234"/>
                  </a:lnTo>
                  <a:lnTo>
                    <a:pt x="70" y="237"/>
                  </a:lnTo>
                  <a:lnTo>
                    <a:pt x="75" y="240"/>
                  </a:lnTo>
                  <a:lnTo>
                    <a:pt x="80" y="244"/>
                  </a:lnTo>
                  <a:lnTo>
                    <a:pt x="90" y="247"/>
                  </a:lnTo>
                  <a:lnTo>
                    <a:pt x="100" y="252"/>
                  </a:lnTo>
                  <a:lnTo>
                    <a:pt x="111" y="254"/>
                  </a:lnTo>
                  <a:lnTo>
                    <a:pt x="121" y="259"/>
                  </a:lnTo>
                  <a:lnTo>
                    <a:pt x="126" y="260"/>
                  </a:lnTo>
                  <a:lnTo>
                    <a:pt x="132" y="260"/>
                  </a:lnTo>
                  <a:lnTo>
                    <a:pt x="136" y="262"/>
                  </a:lnTo>
                  <a:lnTo>
                    <a:pt x="144" y="263"/>
                  </a:lnTo>
                  <a:lnTo>
                    <a:pt x="148" y="265"/>
                  </a:lnTo>
                  <a:lnTo>
                    <a:pt x="154" y="265"/>
                  </a:lnTo>
                  <a:lnTo>
                    <a:pt x="161" y="266"/>
                  </a:lnTo>
                  <a:lnTo>
                    <a:pt x="167" y="267"/>
                  </a:lnTo>
                  <a:lnTo>
                    <a:pt x="177" y="267"/>
                  </a:lnTo>
                  <a:lnTo>
                    <a:pt x="187" y="267"/>
                  </a:lnTo>
                  <a:lnTo>
                    <a:pt x="193" y="266"/>
                  </a:lnTo>
                  <a:lnTo>
                    <a:pt x="198" y="266"/>
                  </a:lnTo>
                  <a:lnTo>
                    <a:pt x="204" y="265"/>
                  </a:lnTo>
                  <a:lnTo>
                    <a:pt x="210" y="265"/>
                  </a:lnTo>
                  <a:lnTo>
                    <a:pt x="220" y="263"/>
                  </a:lnTo>
                  <a:lnTo>
                    <a:pt x="230" y="262"/>
                  </a:lnTo>
                  <a:lnTo>
                    <a:pt x="236" y="260"/>
                  </a:lnTo>
                  <a:lnTo>
                    <a:pt x="241" y="259"/>
                  </a:lnTo>
                  <a:lnTo>
                    <a:pt x="247" y="257"/>
                  </a:lnTo>
                  <a:lnTo>
                    <a:pt x="253" y="257"/>
                  </a:lnTo>
                  <a:lnTo>
                    <a:pt x="262" y="253"/>
                  </a:lnTo>
                  <a:lnTo>
                    <a:pt x="270" y="249"/>
                  </a:lnTo>
                  <a:lnTo>
                    <a:pt x="280" y="244"/>
                  </a:lnTo>
                  <a:lnTo>
                    <a:pt x="289" y="240"/>
                  </a:lnTo>
                  <a:lnTo>
                    <a:pt x="296" y="234"/>
                  </a:lnTo>
                  <a:lnTo>
                    <a:pt x="303" y="230"/>
                  </a:lnTo>
                  <a:lnTo>
                    <a:pt x="310" y="224"/>
                  </a:lnTo>
                  <a:lnTo>
                    <a:pt x="318" y="217"/>
                  </a:lnTo>
                  <a:lnTo>
                    <a:pt x="322" y="210"/>
                  </a:lnTo>
                  <a:lnTo>
                    <a:pt x="326" y="203"/>
                  </a:lnTo>
                  <a:lnTo>
                    <a:pt x="331" y="195"/>
                  </a:lnTo>
                  <a:lnTo>
                    <a:pt x="336" y="188"/>
                  </a:lnTo>
                  <a:lnTo>
                    <a:pt x="339" y="181"/>
                  </a:lnTo>
                  <a:lnTo>
                    <a:pt x="343" y="174"/>
                  </a:lnTo>
                  <a:lnTo>
                    <a:pt x="346" y="167"/>
                  </a:lnTo>
                  <a:lnTo>
                    <a:pt x="349" y="161"/>
                  </a:lnTo>
                  <a:lnTo>
                    <a:pt x="351" y="154"/>
                  </a:lnTo>
                  <a:lnTo>
                    <a:pt x="354" y="146"/>
                  </a:lnTo>
                  <a:lnTo>
                    <a:pt x="354" y="139"/>
                  </a:lnTo>
                  <a:lnTo>
                    <a:pt x="356" y="134"/>
                  </a:lnTo>
                  <a:lnTo>
                    <a:pt x="356" y="126"/>
                  </a:lnTo>
                  <a:lnTo>
                    <a:pt x="358" y="121"/>
                  </a:lnTo>
                  <a:lnTo>
                    <a:pt x="359" y="115"/>
                  </a:lnTo>
                  <a:lnTo>
                    <a:pt x="359" y="110"/>
                  </a:lnTo>
                  <a:lnTo>
                    <a:pt x="359" y="103"/>
                  </a:lnTo>
                  <a:lnTo>
                    <a:pt x="359" y="98"/>
                  </a:lnTo>
                  <a:lnTo>
                    <a:pt x="359" y="93"/>
                  </a:lnTo>
                  <a:lnTo>
                    <a:pt x="359" y="89"/>
                  </a:lnTo>
                  <a:lnTo>
                    <a:pt x="359" y="80"/>
                  </a:lnTo>
                  <a:lnTo>
                    <a:pt x="359" y="73"/>
                  </a:lnTo>
                  <a:lnTo>
                    <a:pt x="358" y="67"/>
                  </a:lnTo>
                  <a:lnTo>
                    <a:pt x="356" y="63"/>
                  </a:lnTo>
                  <a:lnTo>
                    <a:pt x="356" y="60"/>
                  </a:lnTo>
                  <a:lnTo>
                    <a:pt x="355" y="60"/>
                  </a:lnTo>
                  <a:lnTo>
                    <a:pt x="352" y="60"/>
                  </a:lnTo>
                  <a:lnTo>
                    <a:pt x="346" y="63"/>
                  </a:lnTo>
                  <a:lnTo>
                    <a:pt x="341" y="66"/>
                  </a:lnTo>
                  <a:lnTo>
                    <a:pt x="332" y="69"/>
                  </a:lnTo>
                  <a:lnTo>
                    <a:pt x="323" y="72"/>
                  </a:lnTo>
                  <a:lnTo>
                    <a:pt x="318" y="73"/>
                  </a:lnTo>
                  <a:lnTo>
                    <a:pt x="312" y="75"/>
                  </a:lnTo>
                  <a:lnTo>
                    <a:pt x="306" y="77"/>
                  </a:lnTo>
                  <a:lnTo>
                    <a:pt x="300" y="79"/>
                  </a:lnTo>
                  <a:lnTo>
                    <a:pt x="293" y="80"/>
                  </a:lnTo>
                  <a:lnTo>
                    <a:pt x="286" y="80"/>
                  </a:lnTo>
                  <a:lnTo>
                    <a:pt x="280" y="82"/>
                  </a:lnTo>
                  <a:lnTo>
                    <a:pt x="273" y="83"/>
                  </a:lnTo>
                  <a:lnTo>
                    <a:pt x="264" y="83"/>
                  </a:lnTo>
                  <a:lnTo>
                    <a:pt x="257" y="85"/>
                  </a:lnTo>
                  <a:lnTo>
                    <a:pt x="250" y="86"/>
                  </a:lnTo>
                  <a:lnTo>
                    <a:pt x="243" y="87"/>
                  </a:lnTo>
                  <a:lnTo>
                    <a:pt x="233" y="86"/>
                  </a:lnTo>
                  <a:lnTo>
                    <a:pt x="226" y="86"/>
                  </a:lnTo>
                  <a:lnTo>
                    <a:pt x="217" y="85"/>
                  </a:lnTo>
                  <a:lnTo>
                    <a:pt x="208" y="85"/>
                  </a:lnTo>
                  <a:lnTo>
                    <a:pt x="200" y="83"/>
                  </a:lnTo>
                  <a:lnTo>
                    <a:pt x="191" y="83"/>
                  </a:lnTo>
                  <a:lnTo>
                    <a:pt x="182" y="80"/>
                  </a:lnTo>
                  <a:lnTo>
                    <a:pt x="174" y="80"/>
                  </a:lnTo>
                  <a:lnTo>
                    <a:pt x="165" y="77"/>
                  </a:lnTo>
                  <a:lnTo>
                    <a:pt x="157" y="73"/>
                  </a:lnTo>
                  <a:lnTo>
                    <a:pt x="147" y="70"/>
                  </a:lnTo>
                  <a:lnTo>
                    <a:pt x="141" y="67"/>
                  </a:lnTo>
                  <a:lnTo>
                    <a:pt x="131" y="64"/>
                  </a:lnTo>
                  <a:lnTo>
                    <a:pt x="124" y="62"/>
                  </a:lnTo>
                  <a:lnTo>
                    <a:pt x="116" y="59"/>
                  </a:lnTo>
                  <a:lnTo>
                    <a:pt x="111" y="56"/>
                  </a:lnTo>
                  <a:lnTo>
                    <a:pt x="103" y="51"/>
                  </a:lnTo>
                  <a:lnTo>
                    <a:pt x="98" y="49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0" y="39"/>
                  </a:lnTo>
                  <a:lnTo>
                    <a:pt x="75" y="36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57" y="23"/>
                  </a:lnTo>
                  <a:lnTo>
                    <a:pt x="50" y="17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3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231"/>
            <p:cNvSpPr>
              <a:spLocks/>
            </p:cNvSpPr>
            <p:nvPr/>
          </p:nvSpPr>
          <p:spPr bwMode="auto">
            <a:xfrm>
              <a:off x="1417" y="2841"/>
              <a:ext cx="163" cy="145"/>
            </a:xfrm>
            <a:custGeom>
              <a:avLst/>
              <a:gdLst>
                <a:gd name="T0" fmla="*/ 1 w 325"/>
                <a:gd name="T1" fmla="*/ 0 h 291"/>
                <a:gd name="T2" fmla="*/ 1 w 325"/>
                <a:gd name="T3" fmla="*/ 0 h 291"/>
                <a:gd name="T4" fmla="*/ 1 w 325"/>
                <a:gd name="T5" fmla="*/ 0 h 291"/>
                <a:gd name="T6" fmla="*/ 1 w 325"/>
                <a:gd name="T7" fmla="*/ 0 h 291"/>
                <a:gd name="T8" fmla="*/ 1 w 325"/>
                <a:gd name="T9" fmla="*/ 0 h 291"/>
                <a:gd name="T10" fmla="*/ 1 w 325"/>
                <a:gd name="T11" fmla="*/ 0 h 291"/>
                <a:gd name="T12" fmla="*/ 1 w 325"/>
                <a:gd name="T13" fmla="*/ 0 h 291"/>
                <a:gd name="T14" fmla="*/ 1 w 325"/>
                <a:gd name="T15" fmla="*/ 0 h 291"/>
                <a:gd name="T16" fmla="*/ 1 w 325"/>
                <a:gd name="T17" fmla="*/ 0 h 291"/>
                <a:gd name="T18" fmla="*/ 1 w 325"/>
                <a:gd name="T19" fmla="*/ 0 h 291"/>
                <a:gd name="T20" fmla="*/ 1 w 325"/>
                <a:gd name="T21" fmla="*/ 0 h 291"/>
                <a:gd name="T22" fmla="*/ 1 w 325"/>
                <a:gd name="T23" fmla="*/ 0 h 291"/>
                <a:gd name="T24" fmla="*/ 1 w 325"/>
                <a:gd name="T25" fmla="*/ 0 h 291"/>
                <a:gd name="T26" fmla="*/ 1 w 325"/>
                <a:gd name="T27" fmla="*/ 0 h 291"/>
                <a:gd name="T28" fmla="*/ 1 w 325"/>
                <a:gd name="T29" fmla="*/ 0 h 291"/>
                <a:gd name="T30" fmla="*/ 1 w 325"/>
                <a:gd name="T31" fmla="*/ 0 h 291"/>
                <a:gd name="T32" fmla="*/ 1 w 325"/>
                <a:gd name="T33" fmla="*/ 0 h 291"/>
                <a:gd name="T34" fmla="*/ 1 w 325"/>
                <a:gd name="T35" fmla="*/ 0 h 291"/>
                <a:gd name="T36" fmla="*/ 1 w 325"/>
                <a:gd name="T37" fmla="*/ 0 h 291"/>
                <a:gd name="T38" fmla="*/ 1 w 325"/>
                <a:gd name="T39" fmla="*/ 0 h 291"/>
                <a:gd name="T40" fmla="*/ 1 w 325"/>
                <a:gd name="T41" fmla="*/ 0 h 291"/>
                <a:gd name="T42" fmla="*/ 1 w 325"/>
                <a:gd name="T43" fmla="*/ 0 h 291"/>
                <a:gd name="T44" fmla="*/ 1 w 325"/>
                <a:gd name="T45" fmla="*/ 0 h 291"/>
                <a:gd name="T46" fmla="*/ 1 w 325"/>
                <a:gd name="T47" fmla="*/ 0 h 291"/>
                <a:gd name="T48" fmla="*/ 1 w 325"/>
                <a:gd name="T49" fmla="*/ 0 h 291"/>
                <a:gd name="T50" fmla="*/ 1 w 325"/>
                <a:gd name="T51" fmla="*/ 0 h 291"/>
                <a:gd name="T52" fmla="*/ 1 w 325"/>
                <a:gd name="T53" fmla="*/ 0 h 291"/>
                <a:gd name="T54" fmla="*/ 1 w 325"/>
                <a:gd name="T55" fmla="*/ 0 h 291"/>
                <a:gd name="T56" fmla="*/ 1 w 325"/>
                <a:gd name="T57" fmla="*/ 0 h 291"/>
                <a:gd name="T58" fmla="*/ 1 w 325"/>
                <a:gd name="T59" fmla="*/ 0 h 291"/>
                <a:gd name="T60" fmla="*/ 1 w 325"/>
                <a:gd name="T61" fmla="*/ 0 h 291"/>
                <a:gd name="T62" fmla="*/ 1 w 325"/>
                <a:gd name="T63" fmla="*/ 0 h 291"/>
                <a:gd name="T64" fmla="*/ 1 w 325"/>
                <a:gd name="T65" fmla="*/ 0 h 291"/>
                <a:gd name="T66" fmla="*/ 1 w 325"/>
                <a:gd name="T67" fmla="*/ 0 h 291"/>
                <a:gd name="T68" fmla="*/ 1 w 325"/>
                <a:gd name="T69" fmla="*/ 0 h 291"/>
                <a:gd name="T70" fmla="*/ 1 w 325"/>
                <a:gd name="T71" fmla="*/ 0 h 291"/>
                <a:gd name="T72" fmla="*/ 1 w 325"/>
                <a:gd name="T73" fmla="*/ 0 h 291"/>
                <a:gd name="T74" fmla="*/ 1 w 325"/>
                <a:gd name="T75" fmla="*/ 0 h 291"/>
                <a:gd name="T76" fmla="*/ 1 w 325"/>
                <a:gd name="T77" fmla="*/ 0 h 291"/>
                <a:gd name="T78" fmla="*/ 1 w 325"/>
                <a:gd name="T79" fmla="*/ 0 h 291"/>
                <a:gd name="T80" fmla="*/ 1 w 325"/>
                <a:gd name="T81" fmla="*/ 0 h 291"/>
                <a:gd name="T82" fmla="*/ 1 w 325"/>
                <a:gd name="T83" fmla="*/ 0 h 291"/>
                <a:gd name="T84" fmla="*/ 1 w 325"/>
                <a:gd name="T85" fmla="*/ 0 h 291"/>
                <a:gd name="T86" fmla="*/ 0 w 325"/>
                <a:gd name="T87" fmla="*/ 0 h 2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291"/>
                <a:gd name="T134" fmla="*/ 325 w 325"/>
                <a:gd name="T135" fmla="*/ 291 h 2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291">
                  <a:moveTo>
                    <a:pt x="2" y="202"/>
                  </a:moveTo>
                  <a:lnTo>
                    <a:pt x="6" y="201"/>
                  </a:lnTo>
                  <a:lnTo>
                    <a:pt x="15" y="199"/>
                  </a:lnTo>
                  <a:lnTo>
                    <a:pt x="19" y="199"/>
                  </a:lnTo>
                  <a:lnTo>
                    <a:pt x="25" y="199"/>
                  </a:lnTo>
                  <a:lnTo>
                    <a:pt x="30" y="199"/>
                  </a:lnTo>
                  <a:lnTo>
                    <a:pt x="38" y="201"/>
                  </a:lnTo>
                  <a:lnTo>
                    <a:pt x="43" y="201"/>
                  </a:lnTo>
                  <a:lnTo>
                    <a:pt x="52" y="201"/>
                  </a:lnTo>
                  <a:lnTo>
                    <a:pt x="59" y="202"/>
                  </a:lnTo>
                  <a:lnTo>
                    <a:pt x="69" y="202"/>
                  </a:lnTo>
                  <a:lnTo>
                    <a:pt x="78" y="203"/>
                  </a:lnTo>
                  <a:lnTo>
                    <a:pt x="86" y="205"/>
                  </a:lnTo>
                  <a:lnTo>
                    <a:pt x="96" y="206"/>
                  </a:lnTo>
                  <a:lnTo>
                    <a:pt x="107" y="209"/>
                  </a:lnTo>
                  <a:lnTo>
                    <a:pt x="117" y="211"/>
                  </a:lnTo>
                  <a:lnTo>
                    <a:pt x="127" y="212"/>
                  </a:lnTo>
                  <a:lnTo>
                    <a:pt x="137" y="215"/>
                  </a:lnTo>
                  <a:lnTo>
                    <a:pt x="147" y="219"/>
                  </a:lnTo>
                  <a:lnTo>
                    <a:pt x="157" y="222"/>
                  </a:lnTo>
                  <a:lnTo>
                    <a:pt x="167" y="225"/>
                  </a:lnTo>
                  <a:lnTo>
                    <a:pt x="173" y="228"/>
                  </a:lnTo>
                  <a:lnTo>
                    <a:pt x="177" y="229"/>
                  </a:lnTo>
                  <a:lnTo>
                    <a:pt x="183" y="232"/>
                  </a:lnTo>
                  <a:lnTo>
                    <a:pt x="188" y="235"/>
                  </a:lnTo>
                  <a:lnTo>
                    <a:pt x="193" y="238"/>
                  </a:lnTo>
                  <a:lnTo>
                    <a:pt x="199" y="239"/>
                  </a:lnTo>
                  <a:lnTo>
                    <a:pt x="203" y="242"/>
                  </a:lnTo>
                  <a:lnTo>
                    <a:pt x="209" y="245"/>
                  </a:lnTo>
                  <a:lnTo>
                    <a:pt x="213" y="248"/>
                  </a:lnTo>
                  <a:lnTo>
                    <a:pt x="219" y="252"/>
                  </a:lnTo>
                  <a:lnTo>
                    <a:pt x="223" y="255"/>
                  </a:lnTo>
                  <a:lnTo>
                    <a:pt x="229" y="258"/>
                  </a:lnTo>
                  <a:lnTo>
                    <a:pt x="233" y="262"/>
                  </a:lnTo>
                  <a:lnTo>
                    <a:pt x="237" y="265"/>
                  </a:lnTo>
                  <a:lnTo>
                    <a:pt x="243" y="268"/>
                  </a:lnTo>
                  <a:lnTo>
                    <a:pt x="247" y="273"/>
                  </a:lnTo>
                  <a:lnTo>
                    <a:pt x="252" y="277"/>
                  </a:lnTo>
                  <a:lnTo>
                    <a:pt x="256" y="281"/>
                  </a:lnTo>
                  <a:lnTo>
                    <a:pt x="262" y="286"/>
                  </a:lnTo>
                  <a:lnTo>
                    <a:pt x="266" y="291"/>
                  </a:lnTo>
                  <a:lnTo>
                    <a:pt x="272" y="287"/>
                  </a:lnTo>
                  <a:lnTo>
                    <a:pt x="279" y="281"/>
                  </a:lnTo>
                  <a:lnTo>
                    <a:pt x="285" y="275"/>
                  </a:lnTo>
                  <a:lnTo>
                    <a:pt x="291" y="267"/>
                  </a:lnTo>
                  <a:lnTo>
                    <a:pt x="292" y="262"/>
                  </a:lnTo>
                  <a:lnTo>
                    <a:pt x="296" y="257"/>
                  </a:lnTo>
                  <a:lnTo>
                    <a:pt x="299" y="251"/>
                  </a:lnTo>
                  <a:lnTo>
                    <a:pt x="302" y="245"/>
                  </a:lnTo>
                  <a:lnTo>
                    <a:pt x="303" y="239"/>
                  </a:lnTo>
                  <a:lnTo>
                    <a:pt x="306" y="234"/>
                  </a:lnTo>
                  <a:lnTo>
                    <a:pt x="309" y="228"/>
                  </a:lnTo>
                  <a:lnTo>
                    <a:pt x="312" y="222"/>
                  </a:lnTo>
                  <a:lnTo>
                    <a:pt x="314" y="214"/>
                  </a:lnTo>
                  <a:lnTo>
                    <a:pt x="316" y="208"/>
                  </a:lnTo>
                  <a:lnTo>
                    <a:pt x="318" y="199"/>
                  </a:lnTo>
                  <a:lnTo>
                    <a:pt x="319" y="193"/>
                  </a:lnTo>
                  <a:lnTo>
                    <a:pt x="321" y="185"/>
                  </a:lnTo>
                  <a:lnTo>
                    <a:pt x="322" y="179"/>
                  </a:lnTo>
                  <a:lnTo>
                    <a:pt x="322" y="172"/>
                  </a:lnTo>
                  <a:lnTo>
                    <a:pt x="325" y="165"/>
                  </a:lnTo>
                  <a:lnTo>
                    <a:pt x="325" y="156"/>
                  </a:lnTo>
                  <a:lnTo>
                    <a:pt x="325" y="149"/>
                  </a:lnTo>
                  <a:lnTo>
                    <a:pt x="325" y="142"/>
                  </a:lnTo>
                  <a:lnTo>
                    <a:pt x="325" y="134"/>
                  </a:lnTo>
                  <a:lnTo>
                    <a:pt x="324" y="127"/>
                  </a:lnTo>
                  <a:lnTo>
                    <a:pt x="324" y="120"/>
                  </a:lnTo>
                  <a:lnTo>
                    <a:pt x="322" y="111"/>
                  </a:lnTo>
                  <a:lnTo>
                    <a:pt x="322" y="106"/>
                  </a:lnTo>
                  <a:lnTo>
                    <a:pt x="319" y="98"/>
                  </a:lnTo>
                  <a:lnTo>
                    <a:pt x="318" y="91"/>
                  </a:lnTo>
                  <a:lnTo>
                    <a:pt x="314" y="84"/>
                  </a:lnTo>
                  <a:lnTo>
                    <a:pt x="309" y="78"/>
                  </a:lnTo>
                  <a:lnTo>
                    <a:pt x="305" y="71"/>
                  </a:lnTo>
                  <a:lnTo>
                    <a:pt x="299" y="65"/>
                  </a:lnTo>
                  <a:lnTo>
                    <a:pt x="293" y="59"/>
                  </a:lnTo>
                  <a:lnTo>
                    <a:pt x="289" y="54"/>
                  </a:lnTo>
                  <a:lnTo>
                    <a:pt x="280" y="48"/>
                  </a:lnTo>
                  <a:lnTo>
                    <a:pt x="273" y="42"/>
                  </a:lnTo>
                  <a:lnTo>
                    <a:pt x="266" y="38"/>
                  </a:lnTo>
                  <a:lnTo>
                    <a:pt x="259" y="34"/>
                  </a:lnTo>
                  <a:lnTo>
                    <a:pt x="250" y="28"/>
                  </a:lnTo>
                  <a:lnTo>
                    <a:pt x="243" y="24"/>
                  </a:lnTo>
                  <a:lnTo>
                    <a:pt x="234" y="21"/>
                  </a:lnTo>
                  <a:lnTo>
                    <a:pt x="226" y="18"/>
                  </a:lnTo>
                  <a:lnTo>
                    <a:pt x="216" y="15"/>
                  </a:lnTo>
                  <a:lnTo>
                    <a:pt x="207" y="11"/>
                  </a:lnTo>
                  <a:lnTo>
                    <a:pt x="199" y="8"/>
                  </a:lnTo>
                  <a:lnTo>
                    <a:pt x="190" y="8"/>
                  </a:lnTo>
                  <a:lnTo>
                    <a:pt x="180" y="5"/>
                  </a:lnTo>
                  <a:lnTo>
                    <a:pt x="171" y="3"/>
                  </a:lnTo>
                  <a:lnTo>
                    <a:pt x="163" y="2"/>
                  </a:lnTo>
                  <a:lnTo>
                    <a:pt x="154" y="2"/>
                  </a:lnTo>
                  <a:lnTo>
                    <a:pt x="145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21" y="2"/>
                  </a:lnTo>
                  <a:lnTo>
                    <a:pt x="112" y="3"/>
                  </a:lnTo>
                  <a:lnTo>
                    <a:pt x="107" y="5"/>
                  </a:lnTo>
                  <a:lnTo>
                    <a:pt x="99" y="8"/>
                  </a:lnTo>
                  <a:lnTo>
                    <a:pt x="95" y="11"/>
                  </a:lnTo>
                  <a:lnTo>
                    <a:pt x="89" y="13"/>
                  </a:lnTo>
                  <a:lnTo>
                    <a:pt x="84" y="16"/>
                  </a:lnTo>
                  <a:lnTo>
                    <a:pt x="76" y="19"/>
                  </a:lnTo>
                  <a:lnTo>
                    <a:pt x="72" y="24"/>
                  </a:lnTo>
                  <a:lnTo>
                    <a:pt x="66" y="26"/>
                  </a:lnTo>
                  <a:lnTo>
                    <a:pt x="62" y="31"/>
                  </a:lnTo>
                  <a:lnTo>
                    <a:pt x="56" y="35"/>
                  </a:lnTo>
                  <a:lnTo>
                    <a:pt x="53" y="41"/>
                  </a:lnTo>
                  <a:lnTo>
                    <a:pt x="48" y="44"/>
                  </a:lnTo>
                  <a:lnTo>
                    <a:pt x="43" y="49"/>
                  </a:lnTo>
                  <a:lnTo>
                    <a:pt x="39" y="55"/>
                  </a:lnTo>
                  <a:lnTo>
                    <a:pt x="36" y="61"/>
                  </a:lnTo>
                  <a:lnTo>
                    <a:pt x="32" y="67"/>
                  </a:lnTo>
                  <a:lnTo>
                    <a:pt x="29" y="72"/>
                  </a:lnTo>
                  <a:lnTo>
                    <a:pt x="26" y="78"/>
                  </a:lnTo>
                  <a:lnTo>
                    <a:pt x="23" y="85"/>
                  </a:lnTo>
                  <a:lnTo>
                    <a:pt x="20" y="91"/>
                  </a:lnTo>
                  <a:lnTo>
                    <a:pt x="16" y="98"/>
                  </a:lnTo>
                  <a:lnTo>
                    <a:pt x="13" y="104"/>
                  </a:lnTo>
                  <a:lnTo>
                    <a:pt x="12" y="111"/>
                  </a:lnTo>
                  <a:lnTo>
                    <a:pt x="9" y="117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40"/>
                  </a:lnTo>
                  <a:lnTo>
                    <a:pt x="3" y="146"/>
                  </a:lnTo>
                  <a:lnTo>
                    <a:pt x="2" y="155"/>
                  </a:lnTo>
                  <a:lnTo>
                    <a:pt x="2" y="162"/>
                  </a:lnTo>
                  <a:lnTo>
                    <a:pt x="2" y="169"/>
                  </a:lnTo>
                  <a:lnTo>
                    <a:pt x="0" y="176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2" y="20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232"/>
            <p:cNvSpPr>
              <a:spLocks/>
            </p:cNvSpPr>
            <p:nvPr/>
          </p:nvSpPr>
          <p:spPr bwMode="auto">
            <a:xfrm>
              <a:off x="1541" y="3045"/>
              <a:ext cx="151" cy="14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1 h 288"/>
                <a:gd name="T6" fmla="*/ 0 w 304"/>
                <a:gd name="T7" fmla="*/ 1 h 288"/>
                <a:gd name="T8" fmla="*/ 0 w 304"/>
                <a:gd name="T9" fmla="*/ 1 h 288"/>
                <a:gd name="T10" fmla="*/ 0 w 304"/>
                <a:gd name="T11" fmla="*/ 1 h 288"/>
                <a:gd name="T12" fmla="*/ 0 w 304"/>
                <a:gd name="T13" fmla="*/ 1 h 288"/>
                <a:gd name="T14" fmla="*/ 0 w 304"/>
                <a:gd name="T15" fmla="*/ 1 h 288"/>
                <a:gd name="T16" fmla="*/ 0 w 304"/>
                <a:gd name="T17" fmla="*/ 1 h 288"/>
                <a:gd name="T18" fmla="*/ 0 w 304"/>
                <a:gd name="T19" fmla="*/ 1 h 288"/>
                <a:gd name="T20" fmla="*/ 0 w 304"/>
                <a:gd name="T21" fmla="*/ 1 h 288"/>
                <a:gd name="T22" fmla="*/ 0 w 304"/>
                <a:gd name="T23" fmla="*/ 1 h 288"/>
                <a:gd name="T24" fmla="*/ 0 w 304"/>
                <a:gd name="T25" fmla="*/ 1 h 288"/>
                <a:gd name="T26" fmla="*/ 0 w 304"/>
                <a:gd name="T27" fmla="*/ 1 h 288"/>
                <a:gd name="T28" fmla="*/ 0 w 304"/>
                <a:gd name="T29" fmla="*/ 1 h 288"/>
                <a:gd name="T30" fmla="*/ 0 w 304"/>
                <a:gd name="T31" fmla="*/ 1 h 288"/>
                <a:gd name="T32" fmla="*/ 0 w 304"/>
                <a:gd name="T33" fmla="*/ 1 h 288"/>
                <a:gd name="T34" fmla="*/ 0 w 304"/>
                <a:gd name="T35" fmla="*/ 1 h 288"/>
                <a:gd name="T36" fmla="*/ 0 w 304"/>
                <a:gd name="T37" fmla="*/ 1 h 288"/>
                <a:gd name="T38" fmla="*/ 0 w 304"/>
                <a:gd name="T39" fmla="*/ 1 h 288"/>
                <a:gd name="T40" fmla="*/ 0 w 304"/>
                <a:gd name="T41" fmla="*/ 1 h 288"/>
                <a:gd name="T42" fmla="*/ 0 w 304"/>
                <a:gd name="T43" fmla="*/ 1 h 288"/>
                <a:gd name="T44" fmla="*/ 0 w 304"/>
                <a:gd name="T45" fmla="*/ 1 h 288"/>
                <a:gd name="T46" fmla="*/ 0 w 304"/>
                <a:gd name="T47" fmla="*/ 1 h 288"/>
                <a:gd name="T48" fmla="*/ 0 w 304"/>
                <a:gd name="T49" fmla="*/ 1 h 288"/>
                <a:gd name="T50" fmla="*/ 0 w 304"/>
                <a:gd name="T51" fmla="*/ 1 h 288"/>
                <a:gd name="T52" fmla="*/ 0 w 304"/>
                <a:gd name="T53" fmla="*/ 1 h 288"/>
                <a:gd name="T54" fmla="*/ 0 w 304"/>
                <a:gd name="T55" fmla="*/ 1 h 288"/>
                <a:gd name="T56" fmla="*/ 0 w 304"/>
                <a:gd name="T57" fmla="*/ 1 h 288"/>
                <a:gd name="T58" fmla="*/ 0 w 304"/>
                <a:gd name="T59" fmla="*/ 1 h 288"/>
                <a:gd name="T60" fmla="*/ 0 w 304"/>
                <a:gd name="T61" fmla="*/ 1 h 288"/>
                <a:gd name="T62" fmla="*/ 0 w 304"/>
                <a:gd name="T63" fmla="*/ 1 h 288"/>
                <a:gd name="T64" fmla="*/ 0 w 304"/>
                <a:gd name="T65" fmla="*/ 1 h 288"/>
                <a:gd name="T66" fmla="*/ 0 w 304"/>
                <a:gd name="T67" fmla="*/ 1 h 288"/>
                <a:gd name="T68" fmla="*/ 0 w 304"/>
                <a:gd name="T69" fmla="*/ 1 h 288"/>
                <a:gd name="T70" fmla="*/ 0 w 304"/>
                <a:gd name="T71" fmla="*/ 1 h 288"/>
                <a:gd name="T72" fmla="*/ 0 w 304"/>
                <a:gd name="T73" fmla="*/ 1 h 288"/>
                <a:gd name="T74" fmla="*/ 0 w 304"/>
                <a:gd name="T75" fmla="*/ 1 h 288"/>
                <a:gd name="T76" fmla="*/ 0 w 304"/>
                <a:gd name="T77" fmla="*/ 1 h 288"/>
                <a:gd name="T78" fmla="*/ 0 w 304"/>
                <a:gd name="T79" fmla="*/ 1 h 288"/>
                <a:gd name="T80" fmla="*/ 0 w 304"/>
                <a:gd name="T81" fmla="*/ 1 h 288"/>
                <a:gd name="T82" fmla="*/ 0 w 304"/>
                <a:gd name="T83" fmla="*/ 1 h 288"/>
                <a:gd name="T84" fmla="*/ 0 w 304"/>
                <a:gd name="T85" fmla="*/ 1 h 288"/>
                <a:gd name="T86" fmla="*/ 0 w 304"/>
                <a:gd name="T87" fmla="*/ 1 h 288"/>
                <a:gd name="T88" fmla="*/ 0 w 304"/>
                <a:gd name="T89" fmla="*/ 1 h 288"/>
                <a:gd name="T90" fmla="*/ 0 w 304"/>
                <a:gd name="T91" fmla="*/ 1 h 288"/>
                <a:gd name="T92" fmla="*/ 0 w 304"/>
                <a:gd name="T93" fmla="*/ 1 h 288"/>
                <a:gd name="T94" fmla="*/ 0 w 304"/>
                <a:gd name="T95" fmla="*/ 1 h 288"/>
                <a:gd name="T96" fmla="*/ 0 w 304"/>
                <a:gd name="T97" fmla="*/ 1 h 288"/>
                <a:gd name="T98" fmla="*/ 0 w 304"/>
                <a:gd name="T99" fmla="*/ 1 h 288"/>
                <a:gd name="T100" fmla="*/ 0 w 304"/>
                <a:gd name="T101" fmla="*/ 1 h 288"/>
                <a:gd name="T102" fmla="*/ 0 w 304"/>
                <a:gd name="T103" fmla="*/ 1 h 288"/>
                <a:gd name="T104" fmla="*/ 0 w 304"/>
                <a:gd name="T105" fmla="*/ 1 h 288"/>
                <a:gd name="T106" fmla="*/ 0 w 304"/>
                <a:gd name="T107" fmla="*/ 1 h 288"/>
                <a:gd name="T108" fmla="*/ 0 w 304"/>
                <a:gd name="T109" fmla="*/ 1 h 288"/>
                <a:gd name="T110" fmla="*/ 0 w 304"/>
                <a:gd name="T111" fmla="*/ 1 h 288"/>
                <a:gd name="T112" fmla="*/ 0 w 304"/>
                <a:gd name="T113" fmla="*/ 1 h 288"/>
                <a:gd name="T114" fmla="*/ 0 w 304"/>
                <a:gd name="T115" fmla="*/ 1 h 288"/>
                <a:gd name="T116" fmla="*/ 0 w 304"/>
                <a:gd name="T117" fmla="*/ 1 h 288"/>
                <a:gd name="T118" fmla="*/ 0 w 304"/>
                <a:gd name="T119" fmla="*/ 0 h 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4"/>
                <a:gd name="T181" fmla="*/ 0 h 288"/>
                <a:gd name="T182" fmla="*/ 304 w 304"/>
                <a:gd name="T183" fmla="*/ 288 h 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4" h="288">
                  <a:moveTo>
                    <a:pt x="69" y="0"/>
                  </a:moveTo>
                  <a:lnTo>
                    <a:pt x="69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104" y="3"/>
                  </a:lnTo>
                  <a:lnTo>
                    <a:pt x="111" y="5"/>
                  </a:lnTo>
                  <a:lnTo>
                    <a:pt x="118" y="6"/>
                  </a:lnTo>
                  <a:lnTo>
                    <a:pt x="125" y="8"/>
                  </a:lnTo>
                  <a:lnTo>
                    <a:pt x="134" y="10"/>
                  </a:lnTo>
                  <a:lnTo>
                    <a:pt x="143" y="10"/>
                  </a:lnTo>
                  <a:lnTo>
                    <a:pt x="151" y="13"/>
                  </a:lnTo>
                  <a:lnTo>
                    <a:pt x="160" y="15"/>
                  </a:lnTo>
                  <a:lnTo>
                    <a:pt x="169" y="16"/>
                  </a:lnTo>
                  <a:lnTo>
                    <a:pt x="177" y="20"/>
                  </a:lnTo>
                  <a:lnTo>
                    <a:pt x="186" y="23"/>
                  </a:lnTo>
                  <a:lnTo>
                    <a:pt x="194" y="25"/>
                  </a:lnTo>
                  <a:lnTo>
                    <a:pt x="203" y="28"/>
                  </a:lnTo>
                  <a:lnTo>
                    <a:pt x="212" y="31"/>
                  </a:lnTo>
                  <a:lnTo>
                    <a:pt x="220" y="35"/>
                  </a:lnTo>
                  <a:lnTo>
                    <a:pt x="228" y="38"/>
                  </a:lnTo>
                  <a:lnTo>
                    <a:pt x="235" y="41"/>
                  </a:lnTo>
                  <a:lnTo>
                    <a:pt x="242" y="45"/>
                  </a:lnTo>
                  <a:lnTo>
                    <a:pt x="251" y="51"/>
                  </a:lnTo>
                  <a:lnTo>
                    <a:pt x="256" y="54"/>
                  </a:lnTo>
                  <a:lnTo>
                    <a:pt x="263" y="59"/>
                  </a:lnTo>
                  <a:lnTo>
                    <a:pt x="269" y="65"/>
                  </a:lnTo>
                  <a:lnTo>
                    <a:pt x="275" y="71"/>
                  </a:lnTo>
                  <a:lnTo>
                    <a:pt x="279" y="77"/>
                  </a:lnTo>
                  <a:lnTo>
                    <a:pt x="284" y="82"/>
                  </a:lnTo>
                  <a:lnTo>
                    <a:pt x="288" y="88"/>
                  </a:lnTo>
                  <a:lnTo>
                    <a:pt x="292" y="95"/>
                  </a:lnTo>
                  <a:lnTo>
                    <a:pt x="295" y="101"/>
                  </a:lnTo>
                  <a:lnTo>
                    <a:pt x="298" y="110"/>
                  </a:lnTo>
                  <a:lnTo>
                    <a:pt x="301" y="117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8" y="141"/>
                  </a:lnTo>
                  <a:lnTo>
                    <a:pt x="295" y="150"/>
                  </a:lnTo>
                  <a:lnTo>
                    <a:pt x="292" y="160"/>
                  </a:lnTo>
                  <a:lnTo>
                    <a:pt x="288" y="167"/>
                  </a:lnTo>
                  <a:lnTo>
                    <a:pt x="286" y="177"/>
                  </a:lnTo>
                  <a:lnTo>
                    <a:pt x="285" y="186"/>
                  </a:lnTo>
                  <a:lnTo>
                    <a:pt x="282" y="195"/>
                  </a:lnTo>
                  <a:lnTo>
                    <a:pt x="279" y="203"/>
                  </a:lnTo>
                  <a:lnTo>
                    <a:pt x="278" y="210"/>
                  </a:lnTo>
                  <a:lnTo>
                    <a:pt x="275" y="219"/>
                  </a:lnTo>
                  <a:lnTo>
                    <a:pt x="275" y="228"/>
                  </a:lnTo>
                  <a:lnTo>
                    <a:pt x="272" y="236"/>
                  </a:lnTo>
                  <a:lnTo>
                    <a:pt x="272" y="244"/>
                  </a:lnTo>
                  <a:lnTo>
                    <a:pt x="271" y="252"/>
                  </a:lnTo>
                  <a:lnTo>
                    <a:pt x="271" y="261"/>
                  </a:lnTo>
                  <a:lnTo>
                    <a:pt x="263" y="264"/>
                  </a:lnTo>
                  <a:lnTo>
                    <a:pt x="258" y="268"/>
                  </a:lnTo>
                  <a:lnTo>
                    <a:pt x="251" y="271"/>
                  </a:lnTo>
                  <a:lnTo>
                    <a:pt x="245" y="275"/>
                  </a:lnTo>
                  <a:lnTo>
                    <a:pt x="235" y="278"/>
                  </a:lnTo>
                  <a:lnTo>
                    <a:pt x="229" y="281"/>
                  </a:lnTo>
                  <a:lnTo>
                    <a:pt x="219" y="282"/>
                  </a:lnTo>
                  <a:lnTo>
                    <a:pt x="212" y="284"/>
                  </a:lnTo>
                  <a:lnTo>
                    <a:pt x="205" y="285"/>
                  </a:lnTo>
                  <a:lnTo>
                    <a:pt x="196" y="287"/>
                  </a:lnTo>
                  <a:lnTo>
                    <a:pt x="189" y="288"/>
                  </a:lnTo>
                  <a:lnTo>
                    <a:pt x="182" y="288"/>
                  </a:lnTo>
                  <a:lnTo>
                    <a:pt x="173" y="288"/>
                  </a:lnTo>
                  <a:lnTo>
                    <a:pt x="166" y="288"/>
                  </a:lnTo>
                  <a:lnTo>
                    <a:pt x="159" y="287"/>
                  </a:lnTo>
                  <a:lnTo>
                    <a:pt x="151" y="287"/>
                  </a:lnTo>
                  <a:lnTo>
                    <a:pt x="143" y="284"/>
                  </a:lnTo>
                  <a:lnTo>
                    <a:pt x="136" y="284"/>
                  </a:lnTo>
                  <a:lnTo>
                    <a:pt x="128" y="281"/>
                  </a:lnTo>
                  <a:lnTo>
                    <a:pt x="121" y="281"/>
                  </a:lnTo>
                  <a:lnTo>
                    <a:pt x="113" y="277"/>
                  </a:lnTo>
                  <a:lnTo>
                    <a:pt x="105" y="274"/>
                  </a:lnTo>
                  <a:lnTo>
                    <a:pt x="98" y="271"/>
                  </a:lnTo>
                  <a:lnTo>
                    <a:pt x="91" y="268"/>
                  </a:lnTo>
                  <a:lnTo>
                    <a:pt x="82" y="264"/>
                  </a:lnTo>
                  <a:lnTo>
                    <a:pt x="75" y="259"/>
                  </a:lnTo>
                  <a:lnTo>
                    <a:pt x="68" y="255"/>
                  </a:lnTo>
                  <a:lnTo>
                    <a:pt x="61" y="251"/>
                  </a:lnTo>
                  <a:lnTo>
                    <a:pt x="52" y="246"/>
                  </a:lnTo>
                  <a:lnTo>
                    <a:pt x="45" y="241"/>
                  </a:lnTo>
                  <a:lnTo>
                    <a:pt x="38" y="235"/>
                  </a:lnTo>
                  <a:lnTo>
                    <a:pt x="31" y="231"/>
                  </a:lnTo>
                  <a:lnTo>
                    <a:pt x="22" y="223"/>
                  </a:lnTo>
                  <a:lnTo>
                    <a:pt x="16" y="218"/>
                  </a:lnTo>
                  <a:lnTo>
                    <a:pt x="8" y="212"/>
                  </a:lnTo>
                  <a:lnTo>
                    <a:pt x="0" y="208"/>
                  </a:lnTo>
                  <a:lnTo>
                    <a:pt x="6" y="199"/>
                  </a:lnTo>
                  <a:lnTo>
                    <a:pt x="13" y="190"/>
                  </a:lnTo>
                  <a:lnTo>
                    <a:pt x="19" y="183"/>
                  </a:lnTo>
                  <a:lnTo>
                    <a:pt x="25" y="176"/>
                  </a:lnTo>
                  <a:lnTo>
                    <a:pt x="31" y="167"/>
                  </a:lnTo>
                  <a:lnTo>
                    <a:pt x="35" y="159"/>
                  </a:lnTo>
                  <a:lnTo>
                    <a:pt x="39" y="150"/>
                  </a:lnTo>
                  <a:lnTo>
                    <a:pt x="45" y="143"/>
                  </a:lnTo>
                  <a:lnTo>
                    <a:pt x="48" y="134"/>
                  </a:lnTo>
                  <a:lnTo>
                    <a:pt x="51" y="124"/>
                  </a:lnTo>
                  <a:lnTo>
                    <a:pt x="54" y="115"/>
                  </a:lnTo>
                  <a:lnTo>
                    <a:pt x="56" y="107"/>
                  </a:lnTo>
                  <a:lnTo>
                    <a:pt x="59" y="98"/>
                  </a:lnTo>
                  <a:lnTo>
                    <a:pt x="61" y="91"/>
                  </a:lnTo>
                  <a:lnTo>
                    <a:pt x="62" y="82"/>
                  </a:lnTo>
                  <a:lnTo>
                    <a:pt x="65" y="75"/>
                  </a:lnTo>
                  <a:lnTo>
                    <a:pt x="65" y="67"/>
                  </a:lnTo>
                  <a:lnTo>
                    <a:pt x="65" y="59"/>
                  </a:lnTo>
                  <a:lnTo>
                    <a:pt x="67" y="51"/>
                  </a:lnTo>
                  <a:lnTo>
                    <a:pt x="68" y="45"/>
                  </a:lnTo>
                  <a:lnTo>
                    <a:pt x="68" y="38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9" y="22"/>
                  </a:lnTo>
                  <a:lnTo>
                    <a:pt x="69" y="12"/>
                  </a:lnTo>
                  <a:lnTo>
                    <a:pt x="69" y="6"/>
                  </a:lnTo>
                  <a:lnTo>
                    <a:pt x="69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ATAMALAR LUG’ATI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14400" y="1676400"/>
          <a:ext cx="7705157" cy="4037328"/>
        </p:xfrm>
        <a:graphic>
          <a:graphicData uri="http://schemas.openxmlformats.org/drawingml/2006/table">
            <a:tbl>
              <a:tblPr/>
              <a:tblGrid>
                <a:gridCol w="269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O’zbekcha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Ruscha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Inglizcha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O’quv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tajriba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uchastkasi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Область исследования опыт работы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Area of study experience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Bog’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Сад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Garden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Manzaralio’simliklar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Манзаралиас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Manzaralias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Dorivor o’simliklar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Лекарственные травы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Medicinal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plants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Metereologik stansiya.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44061"/>
                          </a:solidFill>
                          <a:latin typeface="Times New Roman"/>
                          <a:ea typeface="Times New Roman"/>
                        </a:rPr>
                        <a:t>Метерологическая станция.</a:t>
                      </a:r>
                      <a:endParaRPr lang="ru-RU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Metereological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station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O'quv-tajriba</a:t>
            </a:r>
            <a:r>
              <a:rPr lang="en-US" sz="40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uchastkasining</a:t>
            </a:r>
            <a:r>
              <a:rPr lang="en-US" sz="40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maqsadi</a:t>
            </a:r>
            <a:r>
              <a:rPr lang="en-US" sz="40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ru-RU" sz="40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343400"/>
          </a:xfrm>
        </p:spPr>
        <p:txBody>
          <a:bodyPr/>
          <a:lstStyle/>
          <a:p>
            <a:pPr marL="82550" indent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600" i="1" dirty="0" smtClean="0">
              <a:solidFill>
                <a:srgbClr val="CC3300"/>
              </a:solidFill>
              <a:latin typeface="Cambria" pitchFamily="18" charset="0"/>
            </a:endParaRPr>
          </a:p>
          <a:p>
            <a:pPr marL="82550" indent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3600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Talabalarni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ekologik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ma'rifat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va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targ'ibot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ishlarini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faol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tashkil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etishga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,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amaliy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faoliyatga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va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tabiatni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muhofaza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qilishga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jalb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etish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;</a:t>
            </a:r>
          </a:p>
          <a:p>
            <a:pPr marL="82550" indent="0" eaLnBrk="1" hangingPunct="1"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rgbClr val="CC3300"/>
              </a:solidFill>
              <a:latin typeface="Cambria" pitchFamily="18" charset="0"/>
            </a:endParaRPr>
          </a:p>
          <a:p>
            <a:pPr marL="82550" indent="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Ijtimoiy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foydali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ish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va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tabiat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bilan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bevosita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muloqot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qilish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jarayonida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axloqiy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va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ekologik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ta'lim</a:t>
            </a:r>
            <a:r>
              <a:rPr lang="en-US" i="1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i="1" dirty="0" err="1" smtClean="0">
                <a:solidFill>
                  <a:srgbClr val="CC3300"/>
                </a:solidFill>
                <a:latin typeface="Cambria" pitchFamily="18" charset="0"/>
              </a:rPr>
              <a:t>berish</a:t>
            </a:r>
            <a:endParaRPr lang="ru-RU" i="1" dirty="0" smtClean="0">
              <a:solidFill>
                <a:srgbClr val="CC3300"/>
              </a:solidFill>
              <a:latin typeface="Cambria" pitchFamily="18" charset="0"/>
            </a:endParaRPr>
          </a:p>
        </p:txBody>
      </p:sp>
      <p:pic>
        <p:nvPicPr>
          <p:cNvPr id="3076" name="Picture 4" descr="MCj040791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62000"/>
            <a:ext cx="1581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Cj04080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168" y="4800600"/>
            <a:ext cx="19788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O'quv-tajriba</a:t>
            </a:r>
            <a:r>
              <a:rPr lang="en-US" sz="36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uchastkasining</a:t>
            </a:r>
            <a:r>
              <a:rPr lang="en-US" sz="36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CC66"/>
                </a:solidFill>
                <a:latin typeface="Bookman Old Style" pitchFamily="18" charset="0"/>
              </a:rPr>
              <a:t>vazifalari</a:t>
            </a:r>
            <a:r>
              <a:rPr lang="en-US" sz="3600" b="1" i="1" u="sng" dirty="0" smtClean="0">
                <a:solidFill>
                  <a:srgbClr val="FFCC66"/>
                </a:solidFill>
                <a:latin typeface="Bookman Old Style" pitchFamily="18" charset="0"/>
              </a:rPr>
              <a:t>:</a:t>
            </a:r>
            <a:endParaRPr lang="ru-RU" sz="3600" b="1" i="1" u="sng" dirty="0" smtClean="0">
              <a:solidFill>
                <a:srgbClr val="FFCC66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52400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>
              <a:buClr>
                <a:srgbClr val="FF99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Oziq-ovqat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maydonining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oshishi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bilan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bog'liq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bo'lgan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o'simliklarning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samaradorligini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oshirishga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yordam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beradi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365125">
              <a:buClr>
                <a:srgbClr val="FF99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Talabalarni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tabiatni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muhofaza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qilish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bo'yicha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amaliy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faoliyatga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jalb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qilish.Ijtimoiy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foydali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jarayonida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qishloq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xo'jaligi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ekinlarini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etishtirish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bo'yicha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ko'nikma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ko'nikmalarni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shakllantirish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indent="365125">
              <a:buClr>
                <a:srgbClr val="FF99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O'quvchilar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faoliyatini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tashkil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etish,tabiat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bilan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munosabatlarda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qiymat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yo'nalishlarini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ishlab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chiqish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bilan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bog'liq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holda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"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ekologik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vijdon"ni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shakllantirish</a:t>
            </a: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7"/>
          <p:cNvSpPr>
            <a:spLocks noChangeArrowheads="1"/>
          </p:cNvSpPr>
          <p:nvPr/>
        </p:nvSpPr>
        <p:spPr bwMode="auto">
          <a:xfrm>
            <a:off x="2514600" y="304800"/>
            <a:ext cx="19812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Sabzavot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ekinlari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23" name="AutoShape 49"/>
          <p:cNvSpPr>
            <a:spLocks noChangeArrowheads="1"/>
          </p:cNvSpPr>
          <p:nvPr/>
        </p:nvSpPr>
        <p:spPr bwMode="auto">
          <a:xfrm>
            <a:off x="0" y="2667000"/>
            <a:ext cx="22098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Dorivor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o'simliklar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24" name="AutoShape 51"/>
          <p:cNvSpPr>
            <a:spLocks noChangeArrowheads="1"/>
          </p:cNvSpPr>
          <p:nvPr/>
        </p:nvSpPr>
        <p:spPr bwMode="auto">
          <a:xfrm>
            <a:off x="6477000" y="1524000"/>
            <a:ext cx="20574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Gul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va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bezak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grpSp>
        <p:nvGrpSpPr>
          <p:cNvPr id="5125" name="Group 127"/>
          <p:cNvGrpSpPr>
            <a:grpSpLocks noChangeAspect="1"/>
          </p:cNvGrpSpPr>
          <p:nvPr/>
        </p:nvGrpSpPr>
        <p:grpSpPr bwMode="auto">
          <a:xfrm>
            <a:off x="228600" y="4191000"/>
            <a:ext cx="1023938" cy="1066800"/>
            <a:chOff x="0" y="0"/>
            <a:chExt cx="1410" cy="1470"/>
          </a:xfrm>
        </p:grpSpPr>
        <p:sp>
          <p:nvSpPr>
            <p:cNvPr id="5317" name="AutoShape 12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318" name="Freeform 129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Freeform 130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0" name="Freeform 131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1" name="Freeform 132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2" name="Freeform 133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3" name="Freeform 134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4" name="Freeform 135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" name="Freeform 136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" name="Freeform 137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7" name="Freeform 138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8" name="Freeform 139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9" name="Freeform 140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0" name="Freeform 141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1" name="Freeform 142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2" name="Freeform 143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3" name="Freeform 144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4" name="Freeform 145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5" name="Freeform 146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6" name="Freeform 147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7" name="Freeform 148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8" name="Freeform 149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9" name="Freeform 150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0" name="Freeform 151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1" name="Freeform 152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2" name="Freeform 153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3" name="Freeform 154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4" name="Freeform 155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5" name="Freeform 156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6" name="Freeform 157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6" name="Group 158"/>
          <p:cNvGrpSpPr>
            <a:grpSpLocks noChangeAspect="1"/>
          </p:cNvGrpSpPr>
          <p:nvPr/>
        </p:nvGrpSpPr>
        <p:grpSpPr bwMode="auto">
          <a:xfrm>
            <a:off x="1600200" y="5562600"/>
            <a:ext cx="1023938" cy="1066800"/>
            <a:chOff x="0" y="0"/>
            <a:chExt cx="1410" cy="1470"/>
          </a:xfrm>
        </p:grpSpPr>
        <p:sp>
          <p:nvSpPr>
            <p:cNvPr id="5287" name="AutoShape 15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288" name="Freeform 160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9" name="Freeform 161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162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163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164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3" name="Freeform 165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4" name="Freeform 166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167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168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169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8" name="Freeform 170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9" name="Freeform 171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172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173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174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3" name="Freeform 175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4" name="Freeform 176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5" name="Freeform 177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178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179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Freeform 180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9" name="Freeform 181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0" name="Freeform 182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1" name="Freeform 183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2" name="Freeform 184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3" name="Freeform 185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4" name="Freeform 186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5" name="Freeform 187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6" name="Freeform 188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7" name="Group 251"/>
          <p:cNvGrpSpPr>
            <a:grpSpLocks noChangeAspect="1"/>
          </p:cNvGrpSpPr>
          <p:nvPr/>
        </p:nvGrpSpPr>
        <p:grpSpPr bwMode="auto">
          <a:xfrm>
            <a:off x="6400800" y="5562600"/>
            <a:ext cx="1023938" cy="1066800"/>
            <a:chOff x="0" y="0"/>
            <a:chExt cx="1410" cy="1470"/>
          </a:xfrm>
        </p:grpSpPr>
        <p:sp>
          <p:nvSpPr>
            <p:cNvPr id="5257" name="AutoShape 25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258" name="Freeform 253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9" name="Freeform 254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Freeform 255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256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257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3" name="Freeform 258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4" name="Freeform 259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260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261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262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8" name="Freeform 263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9" name="Freeform 264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265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266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267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3" name="Freeform 268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4" name="Freeform 269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270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271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272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8" name="Freeform 273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9" name="Freeform 274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275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276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277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3" name="Freeform 278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4" name="Freeform 279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280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281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8" name="Group 375"/>
          <p:cNvGrpSpPr>
            <a:grpSpLocks noChangeAspect="1"/>
          </p:cNvGrpSpPr>
          <p:nvPr/>
        </p:nvGrpSpPr>
        <p:grpSpPr bwMode="auto">
          <a:xfrm>
            <a:off x="7696200" y="5410200"/>
            <a:ext cx="1066800" cy="1143000"/>
            <a:chOff x="0" y="0"/>
            <a:chExt cx="1410" cy="1470"/>
          </a:xfrm>
        </p:grpSpPr>
        <p:sp>
          <p:nvSpPr>
            <p:cNvPr id="5227" name="AutoShape 37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228" name="Freeform 377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378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379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Freeform 380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2" name="Freeform 381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" name="Freeform 382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383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384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Freeform 385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7" name="Freeform 386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8" name="Freeform 387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9" name="Freeform 388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0" name="Freeform 389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Freeform 390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2" name="Freeform 391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3" name="Freeform 392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393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394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395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7" name="Freeform 396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8" name="Freeform 397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Freeform 398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0" name="Freeform 399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1" name="Freeform 400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2" name="Freeform 401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3" name="Freeform 402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4" name="Freeform 403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5" name="Freeform 404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6" name="Freeform 405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9" name="Group 406"/>
          <p:cNvGrpSpPr>
            <a:grpSpLocks noChangeAspect="1"/>
          </p:cNvGrpSpPr>
          <p:nvPr/>
        </p:nvGrpSpPr>
        <p:grpSpPr bwMode="auto">
          <a:xfrm>
            <a:off x="304800" y="5486400"/>
            <a:ext cx="1066800" cy="1143000"/>
            <a:chOff x="0" y="0"/>
            <a:chExt cx="1410" cy="1470"/>
          </a:xfrm>
        </p:grpSpPr>
        <p:sp>
          <p:nvSpPr>
            <p:cNvPr id="5197" name="AutoShape 40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198" name="Freeform 408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409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410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411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Freeform 412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Freeform 413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414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415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416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417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Freeform 418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419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420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421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2" name="Freeform 422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3" name="Freeform 423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424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425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426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7" name="Freeform 427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Freeform 428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429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430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431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Freeform 432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Freeform 433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434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435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436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0" name="Group 437"/>
          <p:cNvGrpSpPr>
            <a:grpSpLocks noChangeAspect="1"/>
          </p:cNvGrpSpPr>
          <p:nvPr/>
        </p:nvGrpSpPr>
        <p:grpSpPr bwMode="auto">
          <a:xfrm>
            <a:off x="8075613" y="320675"/>
            <a:ext cx="704850" cy="957263"/>
            <a:chOff x="301" y="118"/>
            <a:chExt cx="931" cy="1231"/>
          </a:xfrm>
        </p:grpSpPr>
        <p:sp>
          <p:nvSpPr>
            <p:cNvPr id="5169" name="Freeform 440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441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442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Freeform 443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444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445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446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447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Freeform 448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Freeform 449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450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451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452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2" name="Freeform 453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454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455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456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457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Freeform 458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8" name="Freeform 459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460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461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462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2" name="Freeform 463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3" name="Freeform 464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465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466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6" name="Freeform 467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1" name="Group 468"/>
          <p:cNvGrpSpPr>
            <a:grpSpLocks noChangeAspect="1"/>
          </p:cNvGrpSpPr>
          <p:nvPr/>
        </p:nvGrpSpPr>
        <p:grpSpPr bwMode="auto">
          <a:xfrm>
            <a:off x="0" y="228600"/>
            <a:ext cx="1066800" cy="1143000"/>
            <a:chOff x="0" y="0"/>
            <a:chExt cx="1410" cy="1470"/>
          </a:xfrm>
        </p:grpSpPr>
        <p:sp>
          <p:nvSpPr>
            <p:cNvPr id="5139" name="AutoShape 46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10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5140" name="Freeform 470"/>
            <p:cNvSpPr>
              <a:spLocks/>
            </p:cNvSpPr>
            <p:nvPr/>
          </p:nvSpPr>
          <p:spPr bwMode="auto">
            <a:xfrm>
              <a:off x="0" y="0"/>
              <a:ext cx="1410" cy="1470"/>
            </a:xfrm>
            <a:custGeom>
              <a:avLst/>
              <a:gdLst>
                <a:gd name="T0" fmla="*/ 1265 w 1410"/>
                <a:gd name="T1" fmla="*/ 1470 h 1470"/>
                <a:gd name="T2" fmla="*/ 1294 w 1410"/>
                <a:gd name="T3" fmla="*/ 1467 h 1470"/>
                <a:gd name="T4" fmla="*/ 1321 w 1410"/>
                <a:gd name="T5" fmla="*/ 1457 h 1470"/>
                <a:gd name="T6" fmla="*/ 1347 w 1410"/>
                <a:gd name="T7" fmla="*/ 1441 h 1470"/>
                <a:gd name="T8" fmla="*/ 1368 w 1410"/>
                <a:gd name="T9" fmla="*/ 1419 h 1470"/>
                <a:gd name="T10" fmla="*/ 1386 w 1410"/>
                <a:gd name="T11" fmla="*/ 1395 h 1470"/>
                <a:gd name="T12" fmla="*/ 1399 w 1410"/>
                <a:gd name="T13" fmla="*/ 1366 h 1470"/>
                <a:gd name="T14" fmla="*/ 1407 w 1410"/>
                <a:gd name="T15" fmla="*/ 1334 h 1470"/>
                <a:gd name="T16" fmla="*/ 1410 w 1410"/>
                <a:gd name="T17" fmla="*/ 1300 h 1470"/>
                <a:gd name="T18" fmla="*/ 1410 w 1410"/>
                <a:gd name="T19" fmla="*/ 170 h 1470"/>
                <a:gd name="T20" fmla="*/ 1407 w 1410"/>
                <a:gd name="T21" fmla="*/ 136 h 1470"/>
                <a:gd name="T22" fmla="*/ 1399 w 1410"/>
                <a:gd name="T23" fmla="*/ 104 h 1470"/>
                <a:gd name="T24" fmla="*/ 1386 w 1410"/>
                <a:gd name="T25" fmla="*/ 75 h 1470"/>
                <a:gd name="T26" fmla="*/ 1368 w 1410"/>
                <a:gd name="T27" fmla="*/ 51 h 1470"/>
                <a:gd name="T28" fmla="*/ 1347 w 1410"/>
                <a:gd name="T29" fmla="*/ 29 h 1470"/>
                <a:gd name="T30" fmla="*/ 1321 w 1410"/>
                <a:gd name="T31" fmla="*/ 13 h 1470"/>
                <a:gd name="T32" fmla="*/ 1294 w 1410"/>
                <a:gd name="T33" fmla="*/ 3 h 1470"/>
                <a:gd name="T34" fmla="*/ 1265 w 1410"/>
                <a:gd name="T35" fmla="*/ 0 h 1470"/>
                <a:gd name="T36" fmla="*/ 145 w 1410"/>
                <a:gd name="T37" fmla="*/ 0 h 1470"/>
                <a:gd name="T38" fmla="*/ 116 w 1410"/>
                <a:gd name="T39" fmla="*/ 3 h 1470"/>
                <a:gd name="T40" fmla="*/ 89 w 1410"/>
                <a:gd name="T41" fmla="*/ 13 h 1470"/>
                <a:gd name="T42" fmla="*/ 63 w 1410"/>
                <a:gd name="T43" fmla="*/ 29 h 1470"/>
                <a:gd name="T44" fmla="*/ 43 w 1410"/>
                <a:gd name="T45" fmla="*/ 51 h 1470"/>
                <a:gd name="T46" fmla="*/ 24 w 1410"/>
                <a:gd name="T47" fmla="*/ 75 h 1470"/>
                <a:gd name="T48" fmla="*/ 11 w 1410"/>
                <a:gd name="T49" fmla="*/ 104 h 1470"/>
                <a:gd name="T50" fmla="*/ 3 w 1410"/>
                <a:gd name="T51" fmla="*/ 136 h 1470"/>
                <a:gd name="T52" fmla="*/ 0 w 1410"/>
                <a:gd name="T53" fmla="*/ 170 h 1470"/>
                <a:gd name="T54" fmla="*/ 0 w 1410"/>
                <a:gd name="T55" fmla="*/ 1300 h 1470"/>
                <a:gd name="T56" fmla="*/ 3 w 1410"/>
                <a:gd name="T57" fmla="*/ 1334 h 1470"/>
                <a:gd name="T58" fmla="*/ 11 w 1410"/>
                <a:gd name="T59" fmla="*/ 1366 h 1470"/>
                <a:gd name="T60" fmla="*/ 24 w 1410"/>
                <a:gd name="T61" fmla="*/ 1395 h 1470"/>
                <a:gd name="T62" fmla="*/ 43 w 1410"/>
                <a:gd name="T63" fmla="*/ 1419 h 1470"/>
                <a:gd name="T64" fmla="*/ 63 w 1410"/>
                <a:gd name="T65" fmla="*/ 1441 h 1470"/>
                <a:gd name="T66" fmla="*/ 89 w 1410"/>
                <a:gd name="T67" fmla="*/ 1457 h 1470"/>
                <a:gd name="T68" fmla="*/ 116 w 1410"/>
                <a:gd name="T69" fmla="*/ 1467 h 1470"/>
                <a:gd name="T70" fmla="*/ 145 w 1410"/>
                <a:gd name="T71" fmla="*/ 1470 h 1470"/>
                <a:gd name="T72" fmla="*/ 1265 w 1410"/>
                <a:gd name="T73" fmla="*/ 1470 h 14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0"/>
                <a:gd name="T112" fmla="*/ 0 h 1470"/>
                <a:gd name="T113" fmla="*/ 1410 w 1410"/>
                <a:gd name="T114" fmla="*/ 1470 h 14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0" h="1470">
                  <a:moveTo>
                    <a:pt x="1265" y="1470"/>
                  </a:moveTo>
                  <a:lnTo>
                    <a:pt x="1294" y="1467"/>
                  </a:lnTo>
                  <a:lnTo>
                    <a:pt x="1321" y="1457"/>
                  </a:lnTo>
                  <a:lnTo>
                    <a:pt x="1347" y="1441"/>
                  </a:lnTo>
                  <a:lnTo>
                    <a:pt x="1368" y="1419"/>
                  </a:lnTo>
                  <a:lnTo>
                    <a:pt x="1386" y="1395"/>
                  </a:lnTo>
                  <a:lnTo>
                    <a:pt x="1399" y="1366"/>
                  </a:lnTo>
                  <a:lnTo>
                    <a:pt x="1407" y="1334"/>
                  </a:lnTo>
                  <a:lnTo>
                    <a:pt x="1410" y="1300"/>
                  </a:lnTo>
                  <a:lnTo>
                    <a:pt x="1410" y="170"/>
                  </a:lnTo>
                  <a:lnTo>
                    <a:pt x="1407" y="136"/>
                  </a:lnTo>
                  <a:lnTo>
                    <a:pt x="1399" y="104"/>
                  </a:lnTo>
                  <a:lnTo>
                    <a:pt x="1386" y="75"/>
                  </a:lnTo>
                  <a:lnTo>
                    <a:pt x="1368" y="51"/>
                  </a:lnTo>
                  <a:lnTo>
                    <a:pt x="1347" y="29"/>
                  </a:lnTo>
                  <a:lnTo>
                    <a:pt x="1321" y="13"/>
                  </a:lnTo>
                  <a:lnTo>
                    <a:pt x="1294" y="3"/>
                  </a:lnTo>
                  <a:lnTo>
                    <a:pt x="1265" y="0"/>
                  </a:lnTo>
                  <a:lnTo>
                    <a:pt x="145" y="0"/>
                  </a:lnTo>
                  <a:lnTo>
                    <a:pt x="116" y="3"/>
                  </a:lnTo>
                  <a:lnTo>
                    <a:pt x="89" y="13"/>
                  </a:lnTo>
                  <a:lnTo>
                    <a:pt x="63" y="29"/>
                  </a:lnTo>
                  <a:lnTo>
                    <a:pt x="43" y="51"/>
                  </a:lnTo>
                  <a:lnTo>
                    <a:pt x="24" y="75"/>
                  </a:lnTo>
                  <a:lnTo>
                    <a:pt x="11" y="104"/>
                  </a:lnTo>
                  <a:lnTo>
                    <a:pt x="3" y="136"/>
                  </a:lnTo>
                  <a:lnTo>
                    <a:pt x="0" y="170"/>
                  </a:lnTo>
                  <a:lnTo>
                    <a:pt x="0" y="1300"/>
                  </a:lnTo>
                  <a:lnTo>
                    <a:pt x="3" y="1334"/>
                  </a:lnTo>
                  <a:lnTo>
                    <a:pt x="11" y="1366"/>
                  </a:lnTo>
                  <a:lnTo>
                    <a:pt x="24" y="1395"/>
                  </a:lnTo>
                  <a:lnTo>
                    <a:pt x="43" y="1419"/>
                  </a:lnTo>
                  <a:lnTo>
                    <a:pt x="63" y="1441"/>
                  </a:lnTo>
                  <a:lnTo>
                    <a:pt x="89" y="1457"/>
                  </a:lnTo>
                  <a:lnTo>
                    <a:pt x="116" y="1467"/>
                  </a:lnTo>
                  <a:lnTo>
                    <a:pt x="145" y="1470"/>
                  </a:lnTo>
                  <a:lnTo>
                    <a:pt x="1265" y="147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471"/>
            <p:cNvSpPr>
              <a:spLocks/>
            </p:cNvSpPr>
            <p:nvPr/>
          </p:nvSpPr>
          <p:spPr bwMode="auto">
            <a:xfrm>
              <a:off x="1100" y="390"/>
              <a:ext cx="51" cy="37"/>
            </a:xfrm>
            <a:custGeom>
              <a:avLst/>
              <a:gdLst>
                <a:gd name="T0" fmla="*/ 6 w 51"/>
                <a:gd name="T1" fmla="*/ 37 h 37"/>
                <a:gd name="T2" fmla="*/ 0 w 51"/>
                <a:gd name="T3" fmla="*/ 10 h 37"/>
                <a:gd name="T4" fmla="*/ 45 w 51"/>
                <a:gd name="T5" fmla="*/ 0 h 37"/>
                <a:gd name="T6" fmla="*/ 51 w 51"/>
                <a:gd name="T7" fmla="*/ 26 h 37"/>
                <a:gd name="T8" fmla="*/ 6 w 5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7"/>
                <a:gd name="T17" fmla="*/ 51 w 5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7">
                  <a:moveTo>
                    <a:pt x="6" y="37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472"/>
            <p:cNvSpPr>
              <a:spLocks/>
            </p:cNvSpPr>
            <p:nvPr/>
          </p:nvSpPr>
          <p:spPr bwMode="auto">
            <a:xfrm>
              <a:off x="1182" y="373"/>
              <a:ext cx="50" cy="36"/>
            </a:xfrm>
            <a:custGeom>
              <a:avLst/>
              <a:gdLst>
                <a:gd name="T0" fmla="*/ 6 w 50"/>
                <a:gd name="T1" fmla="*/ 36 h 36"/>
                <a:gd name="T2" fmla="*/ 0 w 50"/>
                <a:gd name="T3" fmla="*/ 10 h 36"/>
                <a:gd name="T4" fmla="*/ 45 w 50"/>
                <a:gd name="T5" fmla="*/ 0 h 36"/>
                <a:gd name="T6" fmla="*/ 50 w 50"/>
                <a:gd name="T7" fmla="*/ 26 h 36"/>
                <a:gd name="T8" fmla="*/ 6 w 5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6"/>
                <a:gd name="T17" fmla="*/ 50 w 5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6">
                  <a:moveTo>
                    <a:pt x="6" y="36"/>
                  </a:moveTo>
                  <a:lnTo>
                    <a:pt x="0" y="10"/>
                  </a:lnTo>
                  <a:lnTo>
                    <a:pt x="45" y="0"/>
                  </a:lnTo>
                  <a:lnTo>
                    <a:pt x="50" y="2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473"/>
            <p:cNvSpPr>
              <a:spLocks/>
            </p:cNvSpPr>
            <p:nvPr/>
          </p:nvSpPr>
          <p:spPr bwMode="auto">
            <a:xfrm>
              <a:off x="1045" y="303"/>
              <a:ext cx="43" cy="52"/>
            </a:xfrm>
            <a:custGeom>
              <a:avLst/>
              <a:gdLst>
                <a:gd name="T0" fmla="*/ 24 w 43"/>
                <a:gd name="T1" fmla="*/ 52 h 52"/>
                <a:gd name="T2" fmla="*/ 0 w 43"/>
                <a:gd name="T3" fmla="*/ 41 h 52"/>
                <a:gd name="T4" fmla="*/ 20 w 43"/>
                <a:gd name="T5" fmla="*/ 0 h 52"/>
                <a:gd name="T6" fmla="*/ 43 w 43"/>
                <a:gd name="T7" fmla="*/ 12 h 52"/>
                <a:gd name="T8" fmla="*/ 24 w 43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2"/>
                <a:gd name="T17" fmla="*/ 43 w 4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2">
                  <a:moveTo>
                    <a:pt x="24" y="52"/>
                  </a:moveTo>
                  <a:lnTo>
                    <a:pt x="0" y="41"/>
                  </a:lnTo>
                  <a:lnTo>
                    <a:pt x="20" y="0"/>
                  </a:lnTo>
                  <a:lnTo>
                    <a:pt x="43" y="12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474"/>
            <p:cNvSpPr>
              <a:spLocks/>
            </p:cNvSpPr>
            <p:nvPr/>
          </p:nvSpPr>
          <p:spPr bwMode="auto">
            <a:xfrm>
              <a:off x="1080" y="227"/>
              <a:ext cx="43" cy="53"/>
            </a:xfrm>
            <a:custGeom>
              <a:avLst/>
              <a:gdLst>
                <a:gd name="T0" fmla="*/ 23 w 43"/>
                <a:gd name="T1" fmla="*/ 53 h 53"/>
                <a:gd name="T2" fmla="*/ 0 w 43"/>
                <a:gd name="T3" fmla="*/ 42 h 53"/>
                <a:gd name="T4" fmla="*/ 19 w 43"/>
                <a:gd name="T5" fmla="*/ 0 h 53"/>
                <a:gd name="T6" fmla="*/ 43 w 43"/>
                <a:gd name="T7" fmla="*/ 11 h 53"/>
                <a:gd name="T8" fmla="*/ 23 w 43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23" y="53"/>
                  </a:moveTo>
                  <a:lnTo>
                    <a:pt x="0" y="42"/>
                  </a:lnTo>
                  <a:lnTo>
                    <a:pt x="19" y="0"/>
                  </a:lnTo>
                  <a:lnTo>
                    <a:pt x="43" y="11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475"/>
            <p:cNvSpPr>
              <a:spLocks/>
            </p:cNvSpPr>
            <p:nvPr/>
          </p:nvSpPr>
          <p:spPr bwMode="auto">
            <a:xfrm>
              <a:off x="1099" y="478"/>
              <a:ext cx="53" cy="45"/>
            </a:xfrm>
            <a:custGeom>
              <a:avLst/>
              <a:gdLst>
                <a:gd name="T0" fmla="*/ 0 w 53"/>
                <a:gd name="T1" fmla="*/ 25 h 45"/>
                <a:gd name="T2" fmla="*/ 12 w 53"/>
                <a:gd name="T3" fmla="*/ 0 h 45"/>
                <a:gd name="T4" fmla="*/ 53 w 53"/>
                <a:gd name="T5" fmla="*/ 20 h 45"/>
                <a:gd name="T6" fmla="*/ 42 w 53"/>
                <a:gd name="T7" fmla="*/ 45 h 45"/>
                <a:gd name="T8" fmla="*/ 0 w 53"/>
                <a:gd name="T9" fmla="*/ 2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5"/>
                <a:gd name="T17" fmla="*/ 53 w 5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5">
                  <a:moveTo>
                    <a:pt x="0" y="25"/>
                  </a:moveTo>
                  <a:lnTo>
                    <a:pt x="12" y="0"/>
                  </a:lnTo>
                  <a:lnTo>
                    <a:pt x="53" y="20"/>
                  </a:lnTo>
                  <a:lnTo>
                    <a:pt x="42" y="4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476"/>
            <p:cNvSpPr>
              <a:spLocks/>
            </p:cNvSpPr>
            <p:nvPr/>
          </p:nvSpPr>
          <p:spPr bwMode="auto">
            <a:xfrm>
              <a:off x="1175" y="514"/>
              <a:ext cx="52" cy="43"/>
            </a:xfrm>
            <a:custGeom>
              <a:avLst/>
              <a:gdLst>
                <a:gd name="T0" fmla="*/ 0 w 52"/>
                <a:gd name="T1" fmla="*/ 25 h 43"/>
                <a:gd name="T2" fmla="*/ 11 w 52"/>
                <a:gd name="T3" fmla="*/ 0 h 43"/>
                <a:gd name="T4" fmla="*/ 52 w 52"/>
                <a:gd name="T5" fmla="*/ 19 h 43"/>
                <a:gd name="T6" fmla="*/ 40 w 52"/>
                <a:gd name="T7" fmla="*/ 43 h 43"/>
                <a:gd name="T8" fmla="*/ 0 w 52"/>
                <a:gd name="T9" fmla="*/ 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3"/>
                <a:gd name="T17" fmla="*/ 52 w 5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3">
                  <a:moveTo>
                    <a:pt x="0" y="25"/>
                  </a:moveTo>
                  <a:lnTo>
                    <a:pt x="11" y="0"/>
                  </a:lnTo>
                  <a:lnTo>
                    <a:pt x="52" y="19"/>
                  </a:lnTo>
                  <a:lnTo>
                    <a:pt x="4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477"/>
            <p:cNvSpPr>
              <a:spLocks/>
            </p:cNvSpPr>
            <p:nvPr/>
          </p:nvSpPr>
          <p:spPr bwMode="auto">
            <a:xfrm>
              <a:off x="397" y="1118"/>
              <a:ext cx="557" cy="231"/>
            </a:xfrm>
            <a:custGeom>
              <a:avLst/>
              <a:gdLst>
                <a:gd name="T0" fmla="*/ 1 w 557"/>
                <a:gd name="T1" fmla="*/ 209 h 231"/>
                <a:gd name="T2" fmla="*/ 0 w 557"/>
                <a:gd name="T3" fmla="*/ 231 h 231"/>
                <a:gd name="T4" fmla="*/ 557 w 557"/>
                <a:gd name="T5" fmla="*/ 231 h 231"/>
                <a:gd name="T6" fmla="*/ 556 w 557"/>
                <a:gd name="T7" fmla="*/ 209 h 231"/>
                <a:gd name="T8" fmla="*/ 553 w 557"/>
                <a:gd name="T9" fmla="*/ 187 h 231"/>
                <a:gd name="T10" fmla="*/ 547 w 557"/>
                <a:gd name="T11" fmla="*/ 167 h 231"/>
                <a:gd name="T12" fmla="*/ 539 w 557"/>
                <a:gd name="T13" fmla="*/ 147 h 231"/>
                <a:gd name="T14" fmla="*/ 529 w 557"/>
                <a:gd name="T15" fmla="*/ 127 h 231"/>
                <a:gd name="T16" fmla="*/ 516 w 557"/>
                <a:gd name="T17" fmla="*/ 108 h 231"/>
                <a:gd name="T18" fmla="*/ 501 w 557"/>
                <a:gd name="T19" fmla="*/ 92 h 231"/>
                <a:gd name="T20" fmla="*/ 484 w 557"/>
                <a:gd name="T21" fmla="*/ 75 h 231"/>
                <a:gd name="T22" fmla="*/ 467 w 557"/>
                <a:gd name="T23" fmla="*/ 60 h 231"/>
                <a:gd name="T24" fmla="*/ 447 w 557"/>
                <a:gd name="T25" fmla="*/ 47 h 231"/>
                <a:gd name="T26" fmla="*/ 427 w 557"/>
                <a:gd name="T27" fmla="*/ 36 h 231"/>
                <a:gd name="T28" fmla="*/ 404 w 557"/>
                <a:gd name="T29" fmla="*/ 24 h 231"/>
                <a:gd name="T30" fmla="*/ 381 w 557"/>
                <a:gd name="T31" fmla="*/ 16 h 231"/>
                <a:gd name="T32" fmla="*/ 357 w 557"/>
                <a:gd name="T33" fmla="*/ 8 h 231"/>
                <a:gd name="T34" fmla="*/ 332 w 557"/>
                <a:gd name="T35" fmla="*/ 4 h 231"/>
                <a:gd name="T36" fmla="*/ 307 w 557"/>
                <a:gd name="T37" fmla="*/ 1 h 231"/>
                <a:gd name="T38" fmla="*/ 279 w 557"/>
                <a:gd name="T39" fmla="*/ 0 h 231"/>
                <a:gd name="T40" fmla="*/ 252 w 557"/>
                <a:gd name="T41" fmla="*/ 1 h 231"/>
                <a:gd name="T42" fmla="*/ 226 w 557"/>
                <a:gd name="T43" fmla="*/ 4 h 231"/>
                <a:gd name="T44" fmla="*/ 201 w 557"/>
                <a:gd name="T45" fmla="*/ 8 h 231"/>
                <a:gd name="T46" fmla="*/ 176 w 557"/>
                <a:gd name="T47" fmla="*/ 16 h 231"/>
                <a:gd name="T48" fmla="*/ 153 w 557"/>
                <a:gd name="T49" fmla="*/ 24 h 231"/>
                <a:gd name="T50" fmla="*/ 130 w 557"/>
                <a:gd name="T51" fmla="*/ 36 h 231"/>
                <a:gd name="T52" fmla="*/ 110 w 557"/>
                <a:gd name="T53" fmla="*/ 47 h 231"/>
                <a:gd name="T54" fmla="*/ 90 w 557"/>
                <a:gd name="T55" fmla="*/ 60 h 231"/>
                <a:gd name="T56" fmla="*/ 73 w 557"/>
                <a:gd name="T57" fmla="*/ 75 h 231"/>
                <a:gd name="T58" fmla="*/ 56 w 557"/>
                <a:gd name="T59" fmla="*/ 92 h 231"/>
                <a:gd name="T60" fmla="*/ 41 w 557"/>
                <a:gd name="T61" fmla="*/ 108 h 231"/>
                <a:gd name="T62" fmla="*/ 29 w 557"/>
                <a:gd name="T63" fmla="*/ 127 h 231"/>
                <a:gd name="T64" fmla="*/ 19 w 557"/>
                <a:gd name="T65" fmla="*/ 147 h 231"/>
                <a:gd name="T66" fmla="*/ 10 w 557"/>
                <a:gd name="T67" fmla="*/ 167 h 231"/>
                <a:gd name="T68" fmla="*/ 4 w 557"/>
                <a:gd name="T69" fmla="*/ 187 h 231"/>
                <a:gd name="T70" fmla="*/ 1 w 557"/>
                <a:gd name="T71" fmla="*/ 209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7"/>
                <a:gd name="T109" fmla="*/ 0 h 231"/>
                <a:gd name="T110" fmla="*/ 557 w 557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7" h="231">
                  <a:moveTo>
                    <a:pt x="1" y="209"/>
                  </a:moveTo>
                  <a:lnTo>
                    <a:pt x="0" y="231"/>
                  </a:lnTo>
                  <a:lnTo>
                    <a:pt x="557" y="231"/>
                  </a:lnTo>
                  <a:lnTo>
                    <a:pt x="556" y="209"/>
                  </a:lnTo>
                  <a:lnTo>
                    <a:pt x="553" y="187"/>
                  </a:lnTo>
                  <a:lnTo>
                    <a:pt x="547" y="167"/>
                  </a:lnTo>
                  <a:lnTo>
                    <a:pt x="539" y="147"/>
                  </a:lnTo>
                  <a:lnTo>
                    <a:pt x="529" y="127"/>
                  </a:lnTo>
                  <a:lnTo>
                    <a:pt x="516" y="108"/>
                  </a:lnTo>
                  <a:lnTo>
                    <a:pt x="501" y="92"/>
                  </a:lnTo>
                  <a:lnTo>
                    <a:pt x="484" y="75"/>
                  </a:lnTo>
                  <a:lnTo>
                    <a:pt x="467" y="60"/>
                  </a:lnTo>
                  <a:lnTo>
                    <a:pt x="447" y="47"/>
                  </a:lnTo>
                  <a:lnTo>
                    <a:pt x="427" y="36"/>
                  </a:lnTo>
                  <a:lnTo>
                    <a:pt x="404" y="24"/>
                  </a:lnTo>
                  <a:lnTo>
                    <a:pt x="381" y="16"/>
                  </a:lnTo>
                  <a:lnTo>
                    <a:pt x="357" y="8"/>
                  </a:lnTo>
                  <a:lnTo>
                    <a:pt x="332" y="4"/>
                  </a:lnTo>
                  <a:lnTo>
                    <a:pt x="307" y="1"/>
                  </a:lnTo>
                  <a:lnTo>
                    <a:pt x="279" y="0"/>
                  </a:lnTo>
                  <a:lnTo>
                    <a:pt x="252" y="1"/>
                  </a:lnTo>
                  <a:lnTo>
                    <a:pt x="226" y="4"/>
                  </a:lnTo>
                  <a:lnTo>
                    <a:pt x="201" y="8"/>
                  </a:lnTo>
                  <a:lnTo>
                    <a:pt x="176" y="16"/>
                  </a:lnTo>
                  <a:lnTo>
                    <a:pt x="153" y="24"/>
                  </a:lnTo>
                  <a:lnTo>
                    <a:pt x="130" y="36"/>
                  </a:lnTo>
                  <a:lnTo>
                    <a:pt x="110" y="47"/>
                  </a:lnTo>
                  <a:lnTo>
                    <a:pt x="90" y="60"/>
                  </a:lnTo>
                  <a:lnTo>
                    <a:pt x="73" y="75"/>
                  </a:lnTo>
                  <a:lnTo>
                    <a:pt x="56" y="92"/>
                  </a:lnTo>
                  <a:lnTo>
                    <a:pt x="41" y="108"/>
                  </a:lnTo>
                  <a:lnTo>
                    <a:pt x="29" y="127"/>
                  </a:lnTo>
                  <a:lnTo>
                    <a:pt x="19" y="147"/>
                  </a:lnTo>
                  <a:lnTo>
                    <a:pt x="10" y="167"/>
                  </a:lnTo>
                  <a:lnTo>
                    <a:pt x="4" y="187"/>
                  </a:lnTo>
                  <a:lnTo>
                    <a:pt x="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478"/>
            <p:cNvSpPr>
              <a:spLocks/>
            </p:cNvSpPr>
            <p:nvPr/>
          </p:nvSpPr>
          <p:spPr bwMode="auto">
            <a:xfrm>
              <a:off x="527" y="352"/>
              <a:ext cx="270" cy="273"/>
            </a:xfrm>
            <a:custGeom>
              <a:avLst/>
              <a:gdLst>
                <a:gd name="T0" fmla="*/ 0 w 270"/>
                <a:gd name="T1" fmla="*/ 138 h 273"/>
                <a:gd name="T2" fmla="*/ 3 w 270"/>
                <a:gd name="T3" fmla="*/ 165 h 273"/>
                <a:gd name="T4" fmla="*/ 10 w 270"/>
                <a:gd name="T5" fmla="*/ 191 h 273"/>
                <a:gd name="T6" fmla="*/ 23 w 270"/>
                <a:gd name="T7" fmla="*/ 214 h 273"/>
                <a:gd name="T8" fmla="*/ 40 w 270"/>
                <a:gd name="T9" fmla="*/ 233 h 273"/>
                <a:gd name="T10" fmla="*/ 59 w 270"/>
                <a:gd name="T11" fmla="*/ 250 h 273"/>
                <a:gd name="T12" fmla="*/ 82 w 270"/>
                <a:gd name="T13" fmla="*/ 263 h 273"/>
                <a:gd name="T14" fmla="*/ 108 w 270"/>
                <a:gd name="T15" fmla="*/ 270 h 273"/>
                <a:gd name="T16" fmla="*/ 135 w 270"/>
                <a:gd name="T17" fmla="*/ 273 h 273"/>
                <a:gd name="T18" fmla="*/ 162 w 270"/>
                <a:gd name="T19" fmla="*/ 270 h 273"/>
                <a:gd name="T20" fmla="*/ 188 w 270"/>
                <a:gd name="T21" fmla="*/ 263 h 273"/>
                <a:gd name="T22" fmla="*/ 211 w 270"/>
                <a:gd name="T23" fmla="*/ 250 h 273"/>
                <a:gd name="T24" fmla="*/ 231 w 270"/>
                <a:gd name="T25" fmla="*/ 233 h 273"/>
                <a:gd name="T26" fmla="*/ 247 w 270"/>
                <a:gd name="T27" fmla="*/ 214 h 273"/>
                <a:gd name="T28" fmla="*/ 260 w 270"/>
                <a:gd name="T29" fmla="*/ 191 h 273"/>
                <a:gd name="T30" fmla="*/ 267 w 270"/>
                <a:gd name="T31" fmla="*/ 165 h 273"/>
                <a:gd name="T32" fmla="*/ 270 w 270"/>
                <a:gd name="T33" fmla="*/ 138 h 273"/>
                <a:gd name="T34" fmla="*/ 267 w 270"/>
                <a:gd name="T35" fmla="*/ 110 h 273"/>
                <a:gd name="T36" fmla="*/ 260 w 270"/>
                <a:gd name="T37" fmla="*/ 84 h 273"/>
                <a:gd name="T38" fmla="*/ 247 w 270"/>
                <a:gd name="T39" fmla="*/ 61 h 273"/>
                <a:gd name="T40" fmla="*/ 231 w 270"/>
                <a:gd name="T41" fmla="*/ 41 h 273"/>
                <a:gd name="T42" fmla="*/ 211 w 270"/>
                <a:gd name="T43" fmla="*/ 23 h 273"/>
                <a:gd name="T44" fmla="*/ 188 w 270"/>
                <a:gd name="T45" fmla="*/ 12 h 273"/>
                <a:gd name="T46" fmla="*/ 162 w 270"/>
                <a:gd name="T47" fmla="*/ 3 h 273"/>
                <a:gd name="T48" fmla="*/ 135 w 270"/>
                <a:gd name="T49" fmla="*/ 0 h 273"/>
                <a:gd name="T50" fmla="*/ 108 w 270"/>
                <a:gd name="T51" fmla="*/ 3 h 273"/>
                <a:gd name="T52" fmla="*/ 82 w 270"/>
                <a:gd name="T53" fmla="*/ 12 h 273"/>
                <a:gd name="T54" fmla="*/ 59 w 270"/>
                <a:gd name="T55" fmla="*/ 23 h 273"/>
                <a:gd name="T56" fmla="*/ 40 w 270"/>
                <a:gd name="T57" fmla="*/ 41 h 273"/>
                <a:gd name="T58" fmla="*/ 23 w 270"/>
                <a:gd name="T59" fmla="*/ 61 h 273"/>
                <a:gd name="T60" fmla="*/ 10 w 270"/>
                <a:gd name="T61" fmla="*/ 84 h 273"/>
                <a:gd name="T62" fmla="*/ 3 w 270"/>
                <a:gd name="T63" fmla="*/ 110 h 273"/>
                <a:gd name="T64" fmla="*/ 0 w 270"/>
                <a:gd name="T65" fmla="*/ 138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73"/>
                <a:gd name="T101" fmla="*/ 270 w 270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73">
                  <a:moveTo>
                    <a:pt x="0" y="138"/>
                  </a:moveTo>
                  <a:lnTo>
                    <a:pt x="3" y="165"/>
                  </a:lnTo>
                  <a:lnTo>
                    <a:pt x="10" y="191"/>
                  </a:lnTo>
                  <a:lnTo>
                    <a:pt x="23" y="214"/>
                  </a:lnTo>
                  <a:lnTo>
                    <a:pt x="40" y="233"/>
                  </a:lnTo>
                  <a:lnTo>
                    <a:pt x="59" y="250"/>
                  </a:lnTo>
                  <a:lnTo>
                    <a:pt x="82" y="263"/>
                  </a:lnTo>
                  <a:lnTo>
                    <a:pt x="108" y="270"/>
                  </a:lnTo>
                  <a:lnTo>
                    <a:pt x="135" y="273"/>
                  </a:lnTo>
                  <a:lnTo>
                    <a:pt x="162" y="270"/>
                  </a:lnTo>
                  <a:lnTo>
                    <a:pt x="188" y="263"/>
                  </a:lnTo>
                  <a:lnTo>
                    <a:pt x="211" y="250"/>
                  </a:lnTo>
                  <a:lnTo>
                    <a:pt x="231" y="233"/>
                  </a:lnTo>
                  <a:lnTo>
                    <a:pt x="247" y="214"/>
                  </a:lnTo>
                  <a:lnTo>
                    <a:pt x="260" y="191"/>
                  </a:lnTo>
                  <a:lnTo>
                    <a:pt x="267" y="165"/>
                  </a:lnTo>
                  <a:lnTo>
                    <a:pt x="270" y="138"/>
                  </a:lnTo>
                  <a:lnTo>
                    <a:pt x="267" y="110"/>
                  </a:lnTo>
                  <a:lnTo>
                    <a:pt x="260" y="84"/>
                  </a:lnTo>
                  <a:lnTo>
                    <a:pt x="247" y="61"/>
                  </a:lnTo>
                  <a:lnTo>
                    <a:pt x="231" y="41"/>
                  </a:lnTo>
                  <a:lnTo>
                    <a:pt x="211" y="23"/>
                  </a:lnTo>
                  <a:lnTo>
                    <a:pt x="188" y="12"/>
                  </a:lnTo>
                  <a:lnTo>
                    <a:pt x="162" y="3"/>
                  </a:lnTo>
                  <a:lnTo>
                    <a:pt x="135" y="0"/>
                  </a:lnTo>
                  <a:lnTo>
                    <a:pt x="108" y="3"/>
                  </a:lnTo>
                  <a:lnTo>
                    <a:pt x="82" y="12"/>
                  </a:lnTo>
                  <a:lnTo>
                    <a:pt x="59" y="23"/>
                  </a:lnTo>
                  <a:lnTo>
                    <a:pt x="40" y="41"/>
                  </a:lnTo>
                  <a:lnTo>
                    <a:pt x="23" y="61"/>
                  </a:lnTo>
                  <a:lnTo>
                    <a:pt x="10" y="84"/>
                  </a:lnTo>
                  <a:lnTo>
                    <a:pt x="3" y="11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479"/>
            <p:cNvSpPr>
              <a:spLocks/>
            </p:cNvSpPr>
            <p:nvPr/>
          </p:nvSpPr>
          <p:spPr bwMode="auto">
            <a:xfrm>
              <a:off x="566" y="393"/>
              <a:ext cx="191" cy="193"/>
            </a:xfrm>
            <a:custGeom>
              <a:avLst/>
              <a:gdLst>
                <a:gd name="T0" fmla="*/ 0 w 191"/>
                <a:gd name="T1" fmla="*/ 97 h 193"/>
                <a:gd name="T2" fmla="*/ 1 w 191"/>
                <a:gd name="T3" fmla="*/ 76 h 193"/>
                <a:gd name="T4" fmla="*/ 7 w 191"/>
                <a:gd name="T5" fmla="*/ 59 h 193"/>
                <a:gd name="T6" fmla="*/ 16 w 191"/>
                <a:gd name="T7" fmla="*/ 43 h 193"/>
                <a:gd name="T8" fmla="*/ 29 w 191"/>
                <a:gd name="T9" fmla="*/ 29 h 193"/>
                <a:gd name="T10" fmla="*/ 43 w 191"/>
                <a:gd name="T11" fmla="*/ 16 h 193"/>
                <a:gd name="T12" fmla="*/ 59 w 191"/>
                <a:gd name="T13" fmla="*/ 7 h 193"/>
                <a:gd name="T14" fmla="*/ 76 w 191"/>
                <a:gd name="T15" fmla="*/ 1 h 193"/>
                <a:gd name="T16" fmla="*/ 96 w 191"/>
                <a:gd name="T17" fmla="*/ 0 h 193"/>
                <a:gd name="T18" fmla="*/ 115 w 191"/>
                <a:gd name="T19" fmla="*/ 1 h 193"/>
                <a:gd name="T20" fmla="*/ 133 w 191"/>
                <a:gd name="T21" fmla="*/ 7 h 193"/>
                <a:gd name="T22" fmla="*/ 149 w 191"/>
                <a:gd name="T23" fmla="*/ 16 h 193"/>
                <a:gd name="T24" fmla="*/ 163 w 191"/>
                <a:gd name="T25" fmla="*/ 29 h 193"/>
                <a:gd name="T26" fmla="*/ 175 w 191"/>
                <a:gd name="T27" fmla="*/ 43 h 193"/>
                <a:gd name="T28" fmla="*/ 183 w 191"/>
                <a:gd name="T29" fmla="*/ 59 h 193"/>
                <a:gd name="T30" fmla="*/ 189 w 191"/>
                <a:gd name="T31" fmla="*/ 76 h 193"/>
                <a:gd name="T32" fmla="*/ 191 w 191"/>
                <a:gd name="T33" fmla="*/ 97 h 193"/>
                <a:gd name="T34" fmla="*/ 189 w 191"/>
                <a:gd name="T35" fmla="*/ 117 h 193"/>
                <a:gd name="T36" fmla="*/ 183 w 191"/>
                <a:gd name="T37" fmla="*/ 134 h 193"/>
                <a:gd name="T38" fmla="*/ 175 w 191"/>
                <a:gd name="T39" fmla="*/ 150 h 193"/>
                <a:gd name="T40" fmla="*/ 163 w 191"/>
                <a:gd name="T41" fmla="*/ 164 h 193"/>
                <a:gd name="T42" fmla="*/ 149 w 191"/>
                <a:gd name="T43" fmla="*/ 177 h 193"/>
                <a:gd name="T44" fmla="*/ 133 w 191"/>
                <a:gd name="T45" fmla="*/ 186 h 193"/>
                <a:gd name="T46" fmla="*/ 115 w 191"/>
                <a:gd name="T47" fmla="*/ 192 h 193"/>
                <a:gd name="T48" fmla="*/ 96 w 191"/>
                <a:gd name="T49" fmla="*/ 193 h 193"/>
                <a:gd name="T50" fmla="*/ 76 w 191"/>
                <a:gd name="T51" fmla="*/ 192 h 193"/>
                <a:gd name="T52" fmla="*/ 59 w 191"/>
                <a:gd name="T53" fmla="*/ 186 h 193"/>
                <a:gd name="T54" fmla="*/ 43 w 191"/>
                <a:gd name="T55" fmla="*/ 177 h 193"/>
                <a:gd name="T56" fmla="*/ 29 w 191"/>
                <a:gd name="T57" fmla="*/ 164 h 193"/>
                <a:gd name="T58" fmla="*/ 16 w 191"/>
                <a:gd name="T59" fmla="*/ 150 h 193"/>
                <a:gd name="T60" fmla="*/ 7 w 191"/>
                <a:gd name="T61" fmla="*/ 134 h 193"/>
                <a:gd name="T62" fmla="*/ 1 w 191"/>
                <a:gd name="T63" fmla="*/ 117 h 193"/>
                <a:gd name="T64" fmla="*/ 0 w 191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93"/>
                <a:gd name="T101" fmla="*/ 191 w 191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93">
                  <a:moveTo>
                    <a:pt x="0" y="97"/>
                  </a:moveTo>
                  <a:lnTo>
                    <a:pt x="1" y="76"/>
                  </a:lnTo>
                  <a:lnTo>
                    <a:pt x="7" y="59"/>
                  </a:lnTo>
                  <a:lnTo>
                    <a:pt x="16" y="43"/>
                  </a:lnTo>
                  <a:lnTo>
                    <a:pt x="29" y="29"/>
                  </a:lnTo>
                  <a:lnTo>
                    <a:pt x="43" y="16"/>
                  </a:lnTo>
                  <a:lnTo>
                    <a:pt x="59" y="7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5" y="1"/>
                  </a:lnTo>
                  <a:lnTo>
                    <a:pt x="133" y="7"/>
                  </a:lnTo>
                  <a:lnTo>
                    <a:pt x="149" y="16"/>
                  </a:lnTo>
                  <a:lnTo>
                    <a:pt x="163" y="29"/>
                  </a:lnTo>
                  <a:lnTo>
                    <a:pt x="175" y="43"/>
                  </a:lnTo>
                  <a:lnTo>
                    <a:pt x="183" y="59"/>
                  </a:lnTo>
                  <a:lnTo>
                    <a:pt x="189" y="76"/>
                  </a:lnTo>
                  <a:lnTo>
                    <a:pt x="191" y="97"/>
                  </a:lnTo>
                  <a:lnTo>
                    <a:pt x="189" y="117"/>
                  </a:lnTo>
                  <a:lnTo>
                    <a:pt x="183" y="134"/>
                  </a:lnTo>
                  <a:lnTo>
                    <a:pt x="175" y="150"/>
                  </a:lnTo>
                  <a:lnTo>
                    <a:pt x="163" y="164"/>
                  </a:lnTo>
                  <a:lnTo>
                    <a:pt x="149" y="177"/>
                  </a:lnTo>
                  <a:lnTo>
                    <a:pt x="133" y="186"/>
                  </a:lnTo>
                  <a:lnTo>
                    <a:pt x="115" y="192"/>
                  </a:lnTo>
                  <a:lnTo>
                    <a:pt x="96" y="193"/>
                  </a:lnTo>
                  <a:lnTo>
                    <a:pt x="76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4"/>
                  </a:lnTo>
                  <a:lnTo>
                    <a:pt x="16" y="150"/>
                  </a:lnTo>
                  <a:lnTo>
                    <a:pt x="7" y="134"/>
                  </a:lnTo>
                  <a:lnTo>
                    <a:pt x="1" y="11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480"/>
            <p:cNvSpPr>
              <a:spLocks/>
            </p:cNvSpPr>
            <p:nvPr/>
          </p:nvSpPr>
          <p:spPr bwMode="auto">
            <a:xfrm>
              <a:off x="755" y="241"/>
              <a:ext cx="166" cy="152"/>
            </a:xfrm>
            <a:custGeom>
              <a:avLst/>
              <a:gdLst>
                <a:gd name="T0" fmla="*/ 0 w 166"/>
                <a:gd name="T1" fmla="*/ 152 h 152"/>
                <a:gd name="T2" fmla="*/ 0 w 166"/>
                <a:gd name="T3" fmla="*/ 145 h 152"/>
                <a:gd name="T4" fmla="*/ 3 w 166"/>
                <a:gd name="T5" fmla="*/ 126 h 152"/>
                <a:gd name="T6" fmla="*/ 9 w 166"/>
                <a:gd name="T7" fmla="*/ 100 h 152"/>
                <a:gd name="T8" fmla="*/ 20 w 166"/>
                <a:gd name="T9" fmla="*/ 71 h 152"/>
                <a:gd name="T10" fmla="*/ 39 w 166"/>
                <a:gd name="T11" fmla="*/ 42 h 152"/>
                <a:gd name="T12" fmla="*/ 69 w 166"/>
                <a:gd name="T13" fmla="*/ 19 h 152"/>
                <a:gd name="T14" fmla="*/ 110 w 166"/>
                <a:gd name="T15" fmla="*/ 3 h 152"/>
                <a:gd name="T16" fmla="*/ 166 w 166"/>
                <a:gd name="T17" fmla="*/ 0 h 152"/>
                <a:gd name="T18" fmla="*/ 166 w 166"/>
                <a:gd name="T19" fmla="*/ 7 h 152"/>
                <a:gd name="T20" fmla="*/ 164 w 166"/>
                <a:gd name="T21" fmla="*/ 26 h 152"/>
                <a:gd name="T22" fmla="*/ 156 w 166"/>
                <a:gd name="T23" fmla="*/ 52 h 152"/>
                <a:gd name="T24" fmla="*/ 145 w 166"/>
                <a:gd name="T25" fmla="*/ 81 h 152"/>
                <a:gd name="T26" fmla="*/ 125 w 166"/>
                <a:gd name="T27" fmla="*/ 110 h 152"/>
                <a:gd name="T28" fmla="*/ 95 w 166"/>
                <a:gd name="T29" fmla="*/ 133 h 152"/>
                <a:gd name="T30" fmla="*/ 55 w 166"/>
                <a:gd name="T31" fmla="*/ 149 h 152"/>
                <a:gd name="T32" fmla="*/ 0 w 166"/>
                <a:gd name="T33" fmla="*/ 152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6"/>
                <a:gd name="T52" fmla="*/ 0 h 152"/>
                <a:gd name="T53" fmla="*/ 166 w 166"/>
                <a:gd name="T54" fmla="*/ 152 h 1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6" h="152">
                  <a:moveTo>
                    <a:pt x="0" y="152"/>
                  </a:moveTo>
                  <a:lnTo>
                    <a:pt x="0" y="145"/>
                  </a:lnTo>
                  <a:lnTo>
                    <a:pt x="3" y="126"/>
                  </a:lnTo>
                  <a:lnTo>
                    <a:pt x="9" y="100"/>
                  </a:lnTo>
                  <a:lnTo>
                    <a:pt x="20" y="71"/>
                  </a:lnTo>
                  <a:lnTo>
                    <a:pt x="39" y="42"/>
                  </a:lnTo>
                  <a:lnTo>
                    <a:pt x="69" y="19"/>
                  </a:lnTo>
                  <a:lnTo>
                    <a:pt x="110" y="3"/>
                  </a:lnTo>
                  <a:lnTo>
                    <a:pt x="166" y="0"/>
                  </a:lnTo>
                  <a:lnTo>
                    <a:pt x="166" y="7"/>
                  </a:lnTo>
                  <a:lnTo>
                    <a:pt x="164" y="26"/>
                  </a:lnTo>
                  <a:lnTo>
                    <a:pt x="156" y="52"/>
                  </a:lnTo>
                  <a:lnTo>
                    <a:pt x="145" y="81"/>
                  </a:lnTo>
                  <a:lnTo>
                    <a:pt x="125" y="110"/>
                  </a:lnTo>
                  <a:lnTo>
                    <a:pt x="95" y="133"/>
                  </a:lnTo>
                  <a:lnTo>
                    <a:pt x="55" y="149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481"/>
            <p:cNvSpPr>
              <a:spLocks/>
            </p:cNvSpPr>
            <p:nvPr/>
          </p:nvSpPr>
          <p:spPr bwMode="auto">
            <a:xfrm>
              <a:off x="404" y="573"/>
              <a:ext cx="185" cy="174"/>
            </a:xfrm>
            <a:custGeom>
              <a:avLst/>
              <a:gdLst>
                <a:gd name="T0" fmla="*/ 185 w 185"/>
                <a:gd name="T1" fmla="*/ 2 h 174"/>
                <a:gd name="T2" fmla="*/ 176 w 185"/>
                <a:gd name="T3" fmla="*/ 2 h 174"/>
                <a:gd name="T4" fmla="*/ 158 w 185"/>
                <a:gd name="T5" fmla="*/ 0 h 174"/>
                <a:gd name="T6" fmla="*/ 139 w 185"/>
                <a:gd name="T7" fmla="*/ 2 h 174"/>
                <a:gd name="T8" fmla="*/ 123 w 185"/>
                <a:gd name="T9" fmla="*/ 5 h 174"/>
                <a:gd name="T10" fmla="*/ 106 w 185"/>
                <a:gd name="T11" fmla="*/ 7 h 174"/>
                <a:gd name="T12" fmla="*/ 92 w 185"/>
                <a:gd name="T13" fmla="*/ 13 h 174"/>
                <a:gd name="T14" fmla="*/ 77 w 185"/>
                <a:gd name="T15" fmla="*/ 20 h 174"/>
                <a:gd name="T16" fmla="*/ 65 w 185"/>
                <a:gd name="T17" fmla="*/ 28 h 174"/>
                <a:gd name="T18" fmla="*/ 53 w 185"/>
                <a:gd name="T19" fmla="*/ 38 h 174"/>
                <a:gd name="T20" fmla="*/ 36 w 185"/>
                <a:gd name="T21" fmla="*/ 57 h 174"/>
                <a:gd name="T22" fmla="*/ 23 w 185"/>
                <a:gd name="T23" fmla="*/ 77 h 174"/>
                <a:gd name="T24" fmla="*/ 13 w 185"/>
                <a:gd name="T25" fmla="*/ 97 h 174"/>
                <a:gd name="T26" fmla="*/ 7 w 185"/>
                <a:gd name="T27" fmla="*/ 117 h 174"/>
                <a:gd name="T28" fmla="*/ 3 w 185"/>
                <a:gd name="T29" fmla="*/ 135 h 174"/>
                <a:gd name="T30" fmla="*/ 2 w 185"/>
                <a:gd name="T31" fmla="*/ 148 h 174"/>
                <a:gd name="T32" fmla="*/ 0 w 185"/>
                <a:gd name="T33" fmla="*/ 158 h 174"/>
                <a:gd name="T34" fmla="*/ 0 w 185"/>
                <a:gd name="T35" fmla="*/ 162 h 174"/>
                <a:gd name="T36" fmla="*/ 0 w 185"/>
                <a:gd name="T37" fmla="*/ 172 h 174"/>
                <a:gd name="T38" fmla="*/ 9 w 185"/>
                <a:gd name="T39" fmla="*/ 172 h 174"/>
                <a:gd name="T40" fmla="*/ 29 w 185"/>
                <a:gd name="T41" fmla="*/ 174 h 174"/>
                <a:gd name="T42" fmla="*/ 46 w 185"/>
                <a:gd name="T43" fmla="*/ 172 h 174"/>
                <a:gd name="T44" fmla="*/ 65 w 185"/>
                <a:gd name="T45" fmla="*/ 169 h 174"/>
                <a:gd name="T46" fmla="*/ 80 w 185"/>
                <a:gd name="T47" fmla="*/ 166 h 174"/>
                <a:gd name="T48" fmla="*/ 96 w 185"/>
                <a:gd name="T49" fmla="*/ 161 h 174"/>
                <a:gd name="T50" fmla="*/ 110 w 185"/>
                <a:gd name="T51" fmla="*/ 153 h 174"/>
                <a:gd name="T52" fmla="*/ 123 w 185"/>
                <a:gd name="T53" fmla="*/ 145 h 174"/>
                <a:gd name="T54" fmla="*/ 136 w 185"/>
                <a:gd name="T55" fmla="*/ 135 h 174"/>
                <a:gd name="T56" fmla="*/ 153 w 185"/>
                <a:gd name="T57" fmla="*/ 116 h 174"/>
                <a:gd name="T58" fmla="*/ 165 w 185"/>
                <a:gd name="T59" fmla="*/ 96 h 174"/>
                <a:gd name="T60" fmla="*/ 173 w 185"/>
                <a:gd name="T61" fmla="*/ 77 h 174"/>
                <a:gd name="T62" fmla="*/ 181 w 185"/>
                <a:gd name="T63" fmla="*/ 57 h 174"/>
                <a:gd name="T64" fmla="*/ 184 w 185"/>
                <a:gd name="T65" fmla="*/ 39 h 174"/>
                <a:gd name="T66" fmla="*/ 185 w 185"/>
                <a:gd name="T67" fmla="*/ 25 h 174"/>
                <a:gd name="T68" fmla="*/ 185 w 185"/>
                <a:gd name="T69" fmla="*/ 15 h 174"/>
                <a:gd name="T70" fmla="*/ 185 w 185"/>
                <a:gd name="T71" fmla="*/ 10 h 174"/>
                <a:gd name="T72" fmla="*/ 185 w 185"/>
                <a:gd name="T73" fmla="*/ 2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174"/>
                <a:gd name="T113" fmla="*/ 185 w 185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174">
                  <a:moveTo>
                    <a:pt x="185" y="2"/>
                  </a:moveTo>
                  <a:lnTo>
                    <a:pt x="176" y="2"/>
                  </a:lnTo>
                  <a:lnTo>
                    <a:pt x="158" y="0"/>
                  </a:lnTo>
                  <a:lnTo>
                    <a:pt x="139" y="2"/>
                  </a:lnTo>
                  <a:lnTo>
                    <a:pt x="123" y="5"/>
                  </a:lnTo>
                  <a:lnTo>
                    <a:pt x="106" y="7"/>
                  </a:lnTo>
                  <a:lnTo>
                    <a:pt x="92" y="13"/>
                  </a:lnTo>
                  <a:lnTo>
                    <a:pt x="77" y="20"/>
                  </a:lnTo>
                  <a:lnTo>
                    <a:pt x="65" y="28"/>
                  </a:lnTo>
                  <a:lnTo>
                    <a:pt x="53" y="38"/>
                  </a:lnTo>
                  <a:lnTo>
                    <a:pt x="36" y="57"/>
                  </a:lnTo>
                  <a:lnTo>
                    <a:pt x="23" y="77"/>
                  </a:lnTo>
                  <a:lnTo>
                    <a:pt x="13" y="97"/>
                  </a:lnTo>
                  <a:lnTo>
                    <a:pt x="7" y="117"/>
                  </a:lnTo>
                  <a:lnTo>
                    <a:pt x="3" y="135"/>
                  </a:lnTo>
                  <a:lnTo>
                    <a:pt x="2" y="14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9" y="172"/>
                  </a:lnTo>
                  <a:lnTo>
                    <a:pt x="29" y="174"/>
                  </a:lnTo>
                  <a:lnTo>
                    <a:pt x="46" y="172"/>
                  </a:lnTo>
                  <a:lnTo>
                    <a:pt x="65" y="169"/>
                  </a:lnTo>
                  <a:lnTo>
                    <a:pt x="80" y="166"/>
                  </a:lnTo>
                  <a:lnTo>
                    <a:pt x="96" y="161"/>
                  </a:lnTo>
                  <a:lnTo>
                    <a:pt x="110" y="153"/>
                  </a:lnTo>
                  <a:lnTo>
                    <a:pt x="123" y="145"/>
                  </a:lnTo>
                  <a:lnTo>
                    <a:pt x="136" y="135"/>
                  </a:lnTo>
                  <a:lnTo>
                    <a:pt x="153" y="116"/>
                  </a:lnTo>
                  <a:lnTo>
                    <a:pt x="165" y="96"/>
                  </a:lnTo>
                  <a:lnTo>
                    <a:pt x="173" y="77"/>
                  </a:lnTo>
                  <a:lnTo>
                    <a:pt x="181" y="57"/>
                  </a:lnTo>
                  <a:lnTo>
                    <a:pt x="184" y="39"/>
                  </a:lnTo>
                  <a:lnTo>
                    <a:pt x="185" y="25"/>
                  </a:lnTo>
                  <a:lnTo>
                    <a:pt x="185" y="15"/>
                  </a:lnTo>
                  <a:lnTo>
                    <a:pt x="185" y="10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rgbClr val="8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482"/>
            <p:cNvSpPr>
              <a:spLocks/>
            </p:cNvSpPr>
            <p:nvPr/>
          </p:nvSpPr>
          <p:spPr bwMode="auto">
            <a:xfrm>
              <a:off x="782" y="425"/>
              <a:ext cx="253" cy="128"/>
            </a:xfrm>
            <a:custGeom>
              <a:avLst/>
              <a:gdLst>
                <a:gd name="T0" fmla="*/ 247 w 253"/>
                <a:gd name="T1" fmla="*/ 63 h 128"/>
                <a:gd name="T2" fmla="*/ 234 w 253"/>
                <a:gd name="T3" fmla="*/ 49 h 128"/>
                <a:gd name="T4" fmla="*/ 220 w 253"/>
                <a:gd name="T5" fmla="*/ 36 h 128"/>
                <a:gd name="T6" fmla="*/ 205 w 253"/>
                <a:gd name="T7" fmla="*/ 26 h 128"/>
                <a:gd name="T8" fmla="*/ 191 w 253"/>
                <a:gd name="T9" fmla="*/ 17 h 128"/>
                <a:gd name="T10" fmla="*/ 177 w 253"/>
                <a:gd name="T11" fmla="*/ 10 h 128"/>
                <a:gd name="T12" fmla="*/ 161 w 253"/>
                <a:gd name="T13" fmla="*/ 4 h 128"/>
                <a:gd name="T14" fmla="*/ 145 w 253"/>
                <a:gd name="T15" fmla="*/ 1 h 128"/>
                <a:gd name="T16" fmla="*/ 129 w 253"/>
                <a:gd name="T17" fmla="*/ 0 h 128"/>
                <a:gd name="T18" fmla="*/ 105 w 253"/>
                <a:gd name="T19" fmla="*/ 1 h 128"/>
                <a:gd name="T20" fmla="*/ 82 w 253"/>
                <a:gd name="T21" fmla="*/ 7 h 128"/>
                <a:gd name="T22" fmla="*/ 61 w 253"/>
                <a:gd name="T23" fmla="*/ 15 h 128"/>
                <a:gd name="T24" fmla="*/ 43 w 253"/>
                <a:gd name="T25" fmla="*/ 24 h 128"/>
                <a:gd name="T26" fmla="*/ 29 w 253"/>
                <a:gd name="T27" fmla="*/ 34 h 128"/>
                <a:gd name="T28" fmla="*/ 18 w 253"/>
                <a:gd name="T29" fmla="*/ 43 h 128"/>
                <a:gd name="T30" fmla="*/ 10 w 253"/>
                <a:gd name="T31" fmla="*/ 50 h 128"/>
                <a:gd name="T32" fmla="*/ 8 w 253"/>
                <a:gd name="T33" fmla="*/ 53 h 128"/>
                <a:gd name="T34" fmla="*/ 0 w 253"/>
                <a:gd name="T35" fmla="*/ 59 h 128"/>
                <a:gd name="T36" fmla="*/ 6 w 253"/>
                <a:gd name="T37" fmla="*/ 66 h 128"/>
                <a:gd name="T38" fmla="*/ 19 w 253"/>
                <a:gd name="T39" fmla="*/ 80 h 128"/>
                <a:gd name="T40" fmla="*/ 32 w 253"/>
                <a:gd name="T41" fmla="*/ 92 h 128"/>
                <a:gd name="T42" fmla="*/ 46 w 253"/>
                <a:gd name="T43" fmla="*/ 102 h 128"/>
                <a:gd name="T44" fmla="*/ 61 w 253"/>
                <a:gd name="T45" fmla="*/ 111 h 128"/>
                <a:gd name="T46" fmla="*/ 75 w 253"/>
                <a:gd name="T47" fmla="*/ 118 h 128"/>
                <a:gd name="T48" fmla="*/ 89 w 253"/>
                <a:gd name="T49" fmla="*/ 122 h 128"/>
                <a:gd name="T50" fmla="*/ 104 w 253"/>
                <a:gd name="T51" fmla="*/ 127 h 128"/>
                <a:gd name="T52" fmla="*/ 119 w 253"/>
                <a:gd name="T53" fmla="*/ 128 h 128"/>
                <a:gd name="T54" fmla="*/ 145 w 253"/>
                <a:gd name="T55" fmla="*/ 127 h 128"/>
                <a:gd name="T56" fmla="*/ 168 w 253"/>
                <a:gd name="T57" fmla="*/ 122 h 128"/>
                <a:gd name="T58" fmla="*/ 190 w 253"/>
                <a:gd name="T59" fmla="*/ 114 h 128"/>
                <a:gd name="T60" fmla="*/ 208 w 253"/>
                <a:gd name="T61" fmla="*/ 105 h 128"/>
                <a:gd name="T62" fmla="*/ 224 w 253"/>
                <a:gd name="T63" fmla="*/ 95 h 128"/>
                <a:gd name="T64" fmla="*/ 235 w 253"/>
                <a:gd name="T65" fmla="*/ 86 h 128"/>
                <a:gd name="T66" fmla="*/ 243 w 253"/>
                <a:gd name="T67" fmla="*/ 80 h 128"/>
                <a:gd name="T68" fmla="*/ 245 w 253"/>
                <a:gd name="T69" fmla="*/ 78 h 128"/>
                <a:gd name="T70" fmla="*/ 253 w 253"/>
                <a:gd name="T71" fmla="*/ 70 h 128"/>
                <a:gd name="T72" fmla="*/ 247 w 253"/>
                <a:gd name="T73" fmla="*/ 63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128"/>
                <a:gd name="T113" fmla="*/ 253 w 253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128">
                  <a:moveTo>
                    <a:pt x="247" y="63"/>
                  </a:moveTo>
                  <a:lnTo>
                    <a:pt x="234" y="49"/>
                  </a:lnTo>
                  <a:lnTo>
                    <a:pt x="220" y="36"/>
                  </a:lnTo>
                  <a:lnTo>
                    <a:pt x="205" y="26"/>
                  </a:lnTo>
                  <a:lnTo>
                    <a:pt x="191" y="17"/>
                  </a:lnTo>
                  <a:lnTo>
                    <a:pt x="177" y="10"/>
                  </a:lnTo>
                  <a:lnTo>
                    <a:pt x="161" y="4"/>
                  </a:lnTo>
                  <a:lnTo>
                    <a:pt x="145" y="1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7"/>
                  </a:lnTo>
                  <a:lnTo>
                    <a:pt x="61" y="15"/>
                  </a:lnTo>
                  <a:lnTo>
                    <a:pt x="43" y="24"/>
                  </a:lnTo>
                  <a:lnTo>
                    <a:pt x="29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80"/>
                  </a:lnTo>
                  <a:lnTo>
                    <a:pt x="32" y="92"/>
                  </a:lnTo>
                  <a:lnTo>
                    <a:pt x="46" y="102"/>
                  </a:lnTo>
                  <a:lnTo>
                    <a:pt x="61" y="111"/>
                  </a:lnTo>
                  <a:lnTo>
                    <a:pt x="75" y="118"/>
                  </a:lnTo>
                  <a:lnTo>
                    <a:pt x="89" y="122"/>
                  </a:lnTo>
                  <a:lnTo>
                    <a:pt x="104" y="127"/>
                  </a:lnTo>
                  <a:lnTo>
                    <a:pt x="119" y="128"/>
                  </a:lnTo>
                  <a:lnTo>
                    <a:pt x="145" y="127"/>
                  </a:lnTo>
                  <a:lnTo>
                    <a:pt x="168" y="122"/>
                  </a:lnTo>
                  <a:lnTo>
                    <a:pt x="190" y="114"/>
                  </a:lnTo>
                  <a:lnTo>
                    <a:pt x="208" y="105"/>
                  </a:lnTo>
                  <a:lnTo>
                    <a:pt x="224" y="95"/>
                  </a:lnTo>
                  <a:lnTo>
                    <a:pt x="235" y="86"/>
                  </a:lnTo>
                  <a:lnTo>
                    <a:pt x="243" y="80"/>
                  </a:lnTo>
                  <a:lnTo>
                    <a:pt x="245" y="78"/>
                  </a:lnTo>
                  <a:lnTo>
                    <a:pt x="253" y="70"/>
                  </a:lnTo>
                  <a:lnTo>
                    <a:pt x="247" y="6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483"/>
            <p:cNvSpPr>
              <a:spLocks/>
            </p:cNvSpPr>
            <p:nvPr/>
          </p:nvSpPr>
          <p:spPr bwMode="auto">
            <a:xfrm>
              <a:off x="413" y="222"/>
              <a:ext cx="170" cy="188"/>
            </a:xfrm>
            <a:custGeom>
              <a:avLst/>
              <a:gdLst>
                <a:gd name="T0" fmla="*/ 160 w 170"/>
                <a:gd name="T1" fmla="*/ 188 h 188"/>
                <a:gd name="T2" fmla="*/ 170 w 170"/>
                <a:gd name="T3" fmla="*/ 188 h 188"/>
                <a:gd name="T4" fmla="*/ 170 w 170"/>
                <a:gd name="T5" fmla="*/ 178 h 188"/>
                <a:gd name="T6" fmla="*/ 170 w 170"/>
                <a:gd name="T7" fmla="*/ 142 h 188"/>
                <a:gd name="T8" fmla="*/ 164 w 170"/>
                <a:gd name="T9" fmla="*/ 109 h 188"/>
                <a:gd name="T10" fmla="*/ 152 w 170"/>
                <a:gd name="T11" fmla="*/ 80 h 188"/>
                <a:gd name="T12" fmla="*/ 134 w 170"/>
                <a:gd name="T13" fmla="*/ 54 h 188"/>
                <a:gd name="T14" fmla="*/ 116 w 170"/>
                <a:gd name="T15" fmla="*/ 36 h 188"/>
                <a:gd name="T16" fmla="*/ 96 w 170"/>
                <a:gd name="T17" fmla="*/ 23 h 188"/>
                <a:gd name="T18" fmla="*/ 74 w 170"/>
                <a:gd name="T19" fmla="*/ 13 h 188"/>
                <a:gd name="T20" fmla="*/ 56 w 170"/>
                <a:gd name="T21" fmla="*/ 8 h 188"/>
                <a:gd name="T22" fmla="*/ 38 w 170"/>
                <a:gd name="T23" fmla="*/ 3 h 188"/>
                <a:gd name="T24" fmla="*/ 24 w 170"/>
                <a:gd name="T25" fmla="*/ 2 h 188"/>
                <a:gd name="T26" fmla="*/ 14 w 170"/>
                <a:gd name="T27" fmla="*/ 0 h 188"/>
                <a:gd name="T28" fmla="*/ 10 w 170"/>
                <a:gd name="T29" fmla="*/ 0 h 188"/>
                <a:gd name="T30" fmla="*/ 0 w 170"/>
                <a:gd name="T31" fmla="*/ 0 h 188"/>
                <a:gd name="T32" fmla="*/ 0 w 170"/>
                <a:gd name="T33" fmla="*/ 9 h 188"/>
                <a:gd name="T34" fmla="*/ 0 w 170"/>
                <a:gd name="T35" fmla="*/ 48 h 188"/>
                <a:gd name="T36" fmla="*/ 5 w 170"/>
                <a:gd name="T37" fmla="*/ 81 h 188"/>
                <a:gd name="T38" fmla="*/ 18 w 170"/>
                <a:gd name="T39" fmla="*/ 112 h 188"/>
                <a:gd name="T40" fmla="*/ 37 w 170"/>
                <a:gd name="T41" fmla="*/ 138 h 188"/>
                <a:gd name="T42" fmla="*/ 56 w 170"/>
                <a:gd name="T43" fmla="*/ 155 h 188"/>
                <a:gd name="T44" fmla="*/ 76 w 170"/>
                <a:gd name="T45" fmla="*/ 166 h 188"/>
                <a:gd name="T46" fmla="*/ 96 w 170"/>
                <a:gd name="T47" fmla="*/ 175 h 188"/>
                <a:gd name="T48" fmla="*/ 116 w 170"/>
                <a:gd name="T49" fmla="*/ 182 h 188"/>
                <a:gd name="T50" fmla="*/ 133 w 170"/>
                <a:gd name="T51" fmla="*/ 185 h 188"/>
                <a:gd name="T52" fmla="*/ 146 w 170"/>
                <a:gd name="T53" fmla="*/ 187 h 188"/>
                <a:gd name="T54" fmla="*/ 156 w 170"/>
                <a:gd name="T55" fmla="*/ 188 h 188"/>
                <a:gd name="T56" fmla="*/ 160 w 170"/>
                <a:gd name="T57" fmla="*/ 188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0"/>
                <a:gd name="T88" fmla="*/ 0 h 188"/>
                <a:gd name="T89" fmla="*/ 170 w 170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0" h="188">
                  <a:moveTo>
                    <a:pt x="160" y="188"/>
                  </a:moveTo>
                  <a:lnTo>
                    <a:pt x="170" y="188"/>
                  </a:lnTo>
                  <a:lnTo>
                    <a:pt x="170" y="178"/>
                  </a:lnTo>
                  <a:lnTo>
                    <a:pt x="170" y="142"/>
                  </a:lnTo>
                  <a:lnTo>
                    <a:pt x="164" y="109"/>
                  </a:lnTo>
                  <a:lnTo>
                    <a:pt x="152" y="80"/>
                  </a:lnTo>
                  <a:lnTo>
                    <a:pt x="134" y="54"/>
                  </a:lnTo>
                  <a:lnTo>
                    <a:pt x="116" y="36"/>
                  </a:lnTo>
                  <a:lnTo>
                    <a:pt x="96" y="23"/>
                  </a:lnTo>
                  <a:lnTo>
                    <a:pt x="74" y="13"/>
                  </a:lnTo>
                  <a:lnTo>
                    <a:pt x="56" y="8"/>
                  </a:lnTo>
                  <a:lnTo>
                    <a:pt x="38" y="3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8"/>
                  </a:lnTo>
                  <a:lnTo>
                    <a:pt x="5" y="81"/>
                  </a:lnTo>
                  <a:lnTo>
                    <a:pt x="18" y="112"/>
                  </a:lnTo>
                  <a:lnTo>
                    <a:pt x="37" y="138"/>
                  </a:lnTo>
                  <a:lnTo>
                    <a:pt x="56" y="155"/>
                  </a:lnTo>
                  <a:lnTo>
                    <a:pt x="76" y="166"/>
                  </a:lnTo>
                  <a:lnTo>
                    <a:pt x="96" y="175"/>
                  </a:lnTo>
                  <a:lnTo>
                    <a:pt x="116" y="182"/>
                  </a:lnTo>
                  <a:lnTo>
                    <a:pt x="133" y="185"/>
                  </a:lnTo>
                  <a:lnTo>
                    <a:pt x="146" y="187"/>
                  </a:lnTo>
                  <a:lnTo>
                    <a:pt x="156" y="188"/>
                  </a:lnTo>
                  <a:lnTo>
                    <a:pt x="160" y="188"/>
                  </a:ln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484"/>
            <p:cNvSpPr>
              <a:spLocks/>
            </p:cNvSpPr>
            <p:nvPr/>
          </p:nvSpPr>
          <p:spPr bwMode="auto">
            <a:xfrm>
              <a:off x="605" y="608"/>
              <a:ext cx="126" cy="248"/>
            </a:xfrm>
            <a:custGeom>
              <a:avLst/>
              <a:gdLst>
                <a:gd name="T0" fmla="*/ 83 w 126"/>
                <a:gd name="T1" fmla="*/ 0 h 248"/>
                <a:gd name="T2" fmla="*/ 77 w 126"/>
                <a:gd name="T3" fmla="*/ 4 h 248"/>
                <a:gd name="T4" fmla="*/ 61 w 126"/>
                <a:gd name="T5" fmla="*/ 16 h 248"/>
                <a:gd name="T6" fmla="*/ 48 w 126"/>
                <a:gd name="T7" fmla="*/ 27 h 248"/>
                <a:gd name="T8" fmla="*/ 36 w 126"/>
                <a:gd name="T9" fmla="*/ 39 h 248"/>
                <a:gd name="T10" fmla="*/ 25 w 126"/>
                <a:gd name="T11" fmla="*/ 52 h 248"/>
                <a:gd name="T12" fmla="*/ 17 w 126"/>
                <a:gd name="T13" fmla="*/ 65 h 248"/>
                <a:gd name="T14" fmla="*/ 10 w 126"/>
                <a:gd name="T15" fmla="*/ 79 h 248"/>
                <a:gd name="T16" fmla="*/ 4 w 126"/>
                <a:gd name="T17" fmla="*/ 94 h 248"/>
                <a:gd name="T18" fmla="*/ 1 w 126"/>
                <a:gd name="T19" fmla="*/ 108 h 248"/>
                <a:gd name="T20" fmla="*/ 0 w 126"/>
                <a:gd name="T21" fmla="*/ 134 h 248"/>
                <a:gd name="T22" fmla="*/ 1 w 126"/>
                <a:gd name="T23" fmla="*/ 157 h 248"/>
                <a:gd name="T24" fmla="*/ 7 w 126"/>
                <a:gd name="T25" fmla="*/ 180 h 248"/>
                <a:gd name="T26" fmla="*/ 13 w 126"/>
                <a:gd name="T27" fmla="*/ 199 h 248"/>
                <a:gd name="T28" fmla="*/ 20 w 126"/>
                <a:gd name="T29" fmla="*/ 217 h 248"/>
                <a:gd name="T30" fmla="*/ 27 w 126"/>
                <a:gd name="T31" fmla="*/ 230 h 248"/>
                <a:gd name="T32" fmla="*/ 33 w 126"/>
                <a:gd name="T33" fmla="*/ 237 h 248"/>
                <a:gd name="T34" fmla="*/ 36 w 126"/>
                <a:gd name="T35" fmla="*/ 241 h 248"/>
                <a:gd name="T36" fmla="*/ 40 w 126"/>
                <a:gd name="T37" fmla="*/ 248 h 248"/>
                <a:gd name="T38" fmla="*/ 48 w 126"/>
                <a:gd name="T39" fmla="*/ 243 h 248"/>
                <a:gd name="T40" fmla="*/ 64 w 126"/>
                <a:gd name="T41" fmla="*/ 231 h 248"/>
                <a:gd name="T42" fmla="*/ 77 w 126"/>
                <a:gd name="T43" fmla="*/ 219 h 248"/>
                <a:gd name="T44" fmla="*/ 90 w 126"/>
                <a:gd name="T45" fmla="*/ 206 h 248"/>
                <a:gd name="T46" fmla="*/ 100 w 126"/>
                <a:gd name="T47" fmla="*/ 193 h 248"/>
                <a:gd name="T48" fmla="*/ 109 w 126"/>
                <a:gd name="T49" fmla="*/ 179 h 248"/>
                <a:gd name="T50" fmla="*/ 116 w 126"/>
                <a:gd name="T51" fmla="*/ 165 h 248"/>
                <a:gd name="T52" fmla="*/ 121 w 126"/>
                <a:gd name="T53" fmla="*/ 150 h 248"/>
                <a:gd name="T54" fmla="*/ 124 w 126"/>
                <a:gd name="T55" fmla="*/ 134 h 248"/>
                <a:gd name="T56" fmla="*/ 126 w 126"/>
                <a:gd name="T57" fmla="*/ 110 h 248"/>
                <a:gd name="T58" fmla="*/ 124 w 126"/>
                <a:gd name="T59" fmla="*/ 87 h 248"/>
                <a:gd name="T60" fmla="*/ 119 w 126"/>
                <a:gd name="T61" fmla="*/ 65 h 248"/>
                <a:gd name="T62" fmla="*/ 111 w 126"/>
                <a:gd name="T63" fmla="*/ 46 h 248"/>
                <a:gd name="T64" fmla="*/ 103 w 126"/>
                <a:gd name="T65" fmla="*/ 30 h 248"/>
                <a:gd name="T66" fmla="*/ 96 w 126"/>
                <a:gd name="T67" fmla="*/ 19 h 248"/>
                <a:gd name="T68" fmla="*/ 91 w 126"/>
                <a:gd name="T69" fmla="*/ 10 h 248"/>
                <a:gd name="T70" fmla="*/ 89 w 126"/>
                <a:gd name="T71" fmla="*/ 7 h 248"/>
                <a:gd name="T72" fmla="*/ 83 w 126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48"/>
                <a:gd name="T113" fmla="*/ 126 w 12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48">
                  <a:moveTo>
                    <a:pt x="83" y="0"/>
                  </a:moveTo>
                  <a:lnTo>
                    <a:pt x="77" y="4"/>
                  </a:lnTo>
                  <a:lnTo>
                    <a:pt x="61" y="16"/>
                  </a:lnTo>
                  <a:lnTo>
                    <a:pt x="48" y="27"/>
                  </a:lnTo>
                  <a:lnTo>
                    <a:pt x="36" y="39"/>
                  </a:lnTo>
                  <a:lnTo>
                    <a:pt x="25" y="52"/>
                  </a:lnTo>
                  <a:lnTo>
                    <a:pt x="17" y="65"/>
                  </a:lnTo>
                  <a:lnTo>
                    <a:pt x="10" y="79"/>
                  </a:lnTo>
                  <a:lnTo>
                    <a:pt x="4" y="94"/>
                  </a:lnTo>
                  <a:lnTo>
                    <a:pt x="1" y="108"/>
                  </a:lnTo>
                  <a:lnTo>
                    <a:pt x="0" y="134"/>
                  </a:lnTo>
                  <a:lnTo>
                    <a:pt x="1" y="157"/>
                  </a:lnTo>
                  <a:lnTo>
                    <a:pt x="7" y="180"/>
                  </a:lnTo>
                  <a:lnTo>
                    <a:pt x="13" y="199"/>
                  </a:lnTo>
                  <a:lnTo>
                    <a:pt x="20" y="217"/>
                  </a:lnTo>
                  <a:lnTo>
                    <a:pt x="27" y="230"/>
                  </a:lnTo>
                  <a:lnTo>
                    <a:pt x="33" y="237"/>
                  </a:lnTo>
                  <a:lnTo>
                    <a:pt x="36" y="241"/>
                  </a:lnTo>
                  <a:lnTo>
                    <a:pt x="40" y="248"/>
                  </a:lnTo>
                  <a:lnTo>
                    <a:pt x="48" y="243"/>
                  </a:lnTo>
                  <a:lnTo>
                    <a:pt x="64" y="231"/>
                  </a:lnTo>
                  <a:lnTo>
                    <a:pt x="77" y="219"/>
                  </a:lnTo>
                  <a:lnTo>
                    <a:pt x="90" y="206"/>
                  </a:lnTo>
                  <a:lnTo>
                    <a:pt x="100" y="193"/>
                  </a:lnTo>
                  <a:lnTo>
                    <a:pt x="109" y="179"/>
                  </a:lnTo>
                  <a:lnTo>
                    <a:pt x="116" y="165"/>
                  </a:lnTo>
                  <a:lnTo>
                    <a:pt x="121" y="150"/>
                  </a:lnTo>
                  <a:lnTo>
                    <a:pt x="124" y="134"/>
                  </a:lnTo>
                  <a:lnTo>
                    <a:pt x="126" y="110"/>
                  </a:lnTo>
                  <a:lnTo>
                    <a:pt x="124" y="87"/>
                  </a:lnTo>
                  <a:lnTo>
                    <a:pt x="119" y="65"/>
                  </a:lnTo>
                  <a:lnTo>
                    <a:pt x="111" y="46"/>
                  </a:lnTo>
                  <a:lnTo>
                    <a:pt x="103" y="3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89" y="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485"/>
            <p:cNvSpPr>
              <a:spLocks/>
            </p:cNvSpPr>
            <p:nvPr/>
          </p:nvSpPr>
          <p:spPr bwMode="auto">
            <a:xfrm>
              <a:off x="301" y="425"/>
              <a:ext cx="251" cy="128"/>
            </a:xfrm>
            <a:custGeom>
              <a:avLst/>
              <a:gdLst>
                <a:gd name="T0" fmla="*/ 245 w 251"/>
                <a:gd name="T1" fmla="*/ 75 h 128"/>
                <a:gd name="T2" fmla="*/ 251 w 251"/>
                <a:gd name="T3" fmla="*/ 69 h 128"/>
                <a:gd name="T4" fmla="*/ 245 w 251"/>
                <a:gd name="T5" fmla="*/ 62 h 128"/>
                <a:gd name="T6" fmla="*/ 232 w 251"/>
                <a:gd name="T7" fmla="*/ 47 h 128"/>
                <a:gd name="T8" fmla="*/ 219 w 251"/>
                <a:gd name="T9" fmla="*/ 36 h 128"/>
                <a:gd name="T10" fmla="*/ 206 w 251"/>
                <a:gd name="T11" fmla="*/ 26 h 128"/>
                <a:gd name="T12" fmla="*/ 192 w 251"/>
                <a:gd name="T13" fmla="*/ 17 h 128"/>
                <a:gd name="T14" fmla="*/ 178 w 251"/>
                <a:gd name="T15" fmla="*/ 10 h 128"/>
                <a:gd name="T16" fmla="*/ 162 w 251"/>
                <a:gd name="T17" fmla="*/ 4 h 128"/>
                <a:gd name="T18" fmla="*/ 148 w 251"/>
                <a:gd name="T19" fmla="*/ 1 h 128"/>
                <a:gd name="T20" fmla="*/ 132 w 251"/>
                <a:gd name="T21" fmla="*/ 0 h 128"/>
                <a:gd name="T22" fmla="*/ 106 w 251"/>
                <a:gd name="T23" fmla="*/ 1 h 128"/>
                <a:gd name="T24" fmla="*/ 83 w 251"/>
                <a:gd name="T25" fmla="*/ 5 h 128"/>
                <a:gd name="T26" fmla="*/ 62 w 251"/>
                <a:gd name="T27" fmla="*/ 14 h 128"/>
                <a:gd name="T28" fmla="*/ 43 w 251"/>
                <a:gd name="T29" fmla="*/ 23 h 128"/>
                <a:gd name="T30" fmla="*/ 29 w 251"/>
                <a:gd name="T31" fmla="*/ 33 h 128"/>
                <a:gd name="T32" fmla="*/ 17 w 251"/>
                <a:gd name="T33" fmla="*/ 41 h 128"/>
                <a:gd name="T34" fmla="*/ 9 w 251"/>
                <a:gd name="T35" fmla="*/ 47 h 128"/>
                <a:gd name="T36" fmla="*/ 6 w 251"/>
                <a:gd name="T37" fmla="*/ 50 h 128"/>
                <a:gd name="T38" fmla="*/ 0 w 251"/>
                <a:gd name="T39" fmla="*/ 57 h 128"/>
                <a:gd name="T40" fmla="*/ 6 w 251"/>
                <a:gd name="T41" fmla="*/ 65 h 128"/>
                <a:gd name="T42" fmla="*/ 19 w 251"/>
                <a:gd name="T43" fmla="*/ 79 h 128"/>
                <a:gd name="T44" fmla="*/ 33 w 251"/>
                <a:gd name="T45" fmla="*/ 92 h 128"/>
                <a:gd name="T46" fmla="*/ 47 w 251"/>
                <a:gd name="T47" fmla="*/ 102 h 128"/>
                <a:gd name="T48" fmla="*/ 62 w 251"/>
                <a:gd name="T49" fmla="*/ 111 h 128"/>
                <a:gd name="T50" fmla="*/ 76 w 251"/>
                <a:gd name="T51" fmla="*/ 118 h 128"/>
                <a:gd name="T52" fmla="*/ 90 w 251"/>
                <a:gd name="T53" fmla="*/ 124 h 128"/>
                <a:gd name="T54" fmla="*/ 106 w 251"/>
                <a:gd name="T55" fmla="*/ 127 h 128"/>
                <a:gd name="T56" fmla="*/ 122 w 251"/>
                <a:gd name="T57" fmla="*/ 128 h 128"/>
                <a:gd name="T58" fmla="*/ 148 w 251"/>
                <a:gd name="T59" fmla="*/ 127 h 128"/>
                <a:gd name="T60" fmla="*/ 170 w 251"/>
                <a:gd name="T61" fmla="*/ 121 h 128"/>
                <a:gd name="T62" fmla="*/ 190 w 251"/>
                <a:gd name="T63" fmla="*/ 112 h 128"/>
                <a:gd name="T64" fmla="*/ 209 w 251"/>
                <a:gd name="T65" fmla="*/ 104 h 128"/>
                <a:gd name="T66" fmla="*/ 223 w 251"/>
                <a:gd name="T67" fmla="*/ 93 h 128"/>
                <a:gd name="T68" fmla="*/ 235 w 251"/>
                <a:gd name="T69" fmla="*/ 85 h 128"/>
                <a:gd name="T70" fmla="*/ 242 w 251"/>
                <a:gd name="T71" fmla="*/ 78 h 128"/>
                <a:gd name="T72" fmla="*/ 245 w 251"/>
                <a:gd name="T73" fmla="*/ 75 h 1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1"/>
                <a:gd name="T112" fmla="*/ 0 h 128"/>
                <a:gd name="T113" fmla="*/ 251 w 251"/>
                <a:gd name="T114" fmla="*/ 128 h 1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1" h="128">
                  <a:moveTo>
                    <a:pt x="245" y="75"/>
                  </a:moveTo>
                  <a:lnTo>
                    <a:pt x="251" y="69"/>
                  </a:lnTo>
                  <a:lnTo>
                    <a:pt x="245" y="62"/>
                  </a:lnTo>
                  <a:lnTo>
                    <a:pt x="232" y="47"/>
                  </a:lnTo>
                  <a:lnTo>
                    <a:pt x="219" y="36"/>
                  </a:lnTo>
                  <a:lnTo>
                    <a:pt x="206" y="26"/>
                  </a:lnTo>
                  <a:lnTo>
                    <a:pt x="192" y="17"/>
                  </a:lnTo>
                  <a:lnTo>
                    <a:pt x="178" y="10"/>
                  </a:lnTo>
                  <a:lnTo>
                    <a:pt x="162" y="4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06" y="1"/>
                  </a:lnTo>
                  <a:lnTo>
                    <a:pt x="83" y="5"/>
                  </a:lnTo>
                  <a:lnTo>
                    <a:pt x="62" y="14"/>
                  </a:lnTo>
                  <a:lnTo>
                    <a:pt x="43" y="23"/>
                  </a:lnTo>
                  <a:lnTo>
                    <a:pt x="29" y="33"/>
                  </a:lnTo>
                  <a:lnTo>
                    <a:pt x="17" y="41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0" y="57"/>
                  </a:lnTo>
                  <a:lnTo>
                    <a:pt x="6" y="65"/>
                  </a:lnTo>
                  <a:lnTo>
                    <a:pt x="19" y="79"/>
                  </a:lnTo>
                  <a:lnTo>
                    <a:pt x="33" y="92"/>
                  </a:lnTo>
                  <a:lnTo>
                    <a:pt x="47" y="102"/>
                  </a:lnTo>
                  <a:lnTo>
                    <a:pt x="62" y="111"/>
                  </a:lnTo>
                  <a:lnTo>
                    <a:pt x="76" y="118"/>
                  </a:lnTo>
                  <a:lnTo>
                    <a:pt x="90" y="124"/>
                  </a:lnTo>
                  <a:lnTo>
                    <a:pt x="106" y="127"/>
                  </a:lnTo>
                  <a:lnTo>
                    <a:pt x="122" y="128"/>
                  </a:lnTo>
                  <a:lnTo>
                    <a:pt x="148" y="127"/>
                  </a:lnTo>
                  <a:lnTo>
                    <a:pt x="170" y="121"/>
                  </a:lnTo>
                  <a:lnTo>
                    <a:pt x="190" y="112"/>
                  </a:lnTo>
                  <a:lnTo>
                    <a:pt x="209" y="104"/>
                  </a:lnTo>
                  <a:lnTo>
                    <a:pt x="223" y="93"/>
                  </a:lnTo>
                  <a:lnTo>
                    <a:pt x="235" y="85"/>
                  </a:lnTo>
                  <a:lnTo>
                    <a:pt x="242" y="78"/>
                  </a:lnTo>
                  <a:lnTo>
                    <a:pt x="245" y="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486"/>
            <p:cNvSpPr>
              <a:spLocks/>
            </p:cNvSpPr>
            <p:nvPr/>
          </p:nvSpPr>
          <p:spPr bwMode="auto">
            <a:xfrm>
              <a:off x="728" y="578"/>
              <a:ext cx="219" cy="145"/>
            </a:xfrm>
            <a:custGeom>
              <a:avLst/>
              <a:gdLst>
                <a:gd name="T0" fmla="*/ 142 w 219"/>
                <a:gd name="T1" fmla="*/ 17 h 145"/>
                <a:gd name="T2" fmla="*/ 119 w 219"/>
                <a:gd name="T3" fmla="*/ 7 h 145"/>
                <a:gd name="T4" fmla="*/ 96 w 219"/>
                <a:gd name="T5" fmla="*/ 1 h 145"/>
                <a:gd name="T6" fmla="*/ 73 w 219"/>
                <a:gd name="T7" fmla="*/ 0 h 145"/>
                <a:gd name="T8" fmla="*/ 53 w 219"/>
                <a:gd name="T9" fmla="*/ 0 h 145"/>
                <a:gd name="T10" fmla="*/ 36 w 219"/>
                <a:gd name="T11" fmla="*/ 1 h 145"/>
                <a:gd name="T12" fmla="*/ 21 w 219"/>
                <a:gd name="T13" fmla="*/ 4 h 145"/>
                <a:gd name="T14" fmla="*/ 13 w 219"/>
                <a:gd name="T15" fmla="*/ 7 h 145"/>
                <a:gd name="T16" fmla="*/ 9 w 219"/>
                <a:gd name="T17" fmla="*/ 8 h 145"/>
                <a:gd name="T18" fmla="*/ 0 w 219"/>
                <a:gd name="T19" fmla="*/ 11 h 145"/>
                <a:gd name="T20" fmla="*/ 1 w 219"/>
                <a:gd name="T21" fmla="*/ 20 h 145"/>
                <a:gd name="T22" fmla="*/ 7 w 219"/>
                <a:gd name="T23" fmla="*/ 39 h 145"/>
                <a:gd name="T24" fmla="*/ 13 w 219"/>
                <a:gd name="T25" fmla="*/ 54 h 145"/>
                <a:gd name="T26" fmla="*/ 21 w 219"/>
                <a:gd name="T27" fmla="*/ 70 h 145"/>
                <a:gd name="T28" fmla="*/ 30 w 219"/>
                <a:gd name="T29" fmla="*/ 85 h 145"/>
                <a:gd name="T30" fmla="*/ 39 w 219"/>
                <a:gd name="T31" fmla="*/ 96 h 145"/>
                <a:gd name="T32" fmla="*/ 50 w 219"/>
                <a:gd name="T33" fmla="*/ 108 h 145"/>
                <a:gd name="T34" fmla="*/ 62 w 219"/>
                <a:gd name="T35" fmla="*/ 118 h 145"/>
                <a:gd name="T36" fmla="*/ 74 w 219"/>
                <a:gd name="T37" fmla="*/ 125 h 145"/>
                <a:gd name="T38" fmla="*/ 97 w 219"/>
                <a:gd name="T39" fmla="*/ 135 h 145"/>
                <a:gd name="T40" fmla="*/ 122 w 219"/>
                <a:gd name="T41" fmla="*/ 143 h 145"/>
                <a:gd name="T42" fmla="*/ 143 w 219"/>
                <a:gd name="T43" fmla="*/ 145 h 145"/>
                <a:gd name="T44" fmla="*/ 165 w 219"/>
                <a:gd name="T45" fmla="*/ 145 h 145"/>
                <a:gd name="T46" fmla="*/ 182 w 219"/>
                <a:gd name="T47" fmla="*/ 144 h 145"/>
                <a:gd name="T48" fmla="*/ 196 w 219"/>
                <a:gd name="T49" fmla="*/ 141 h 145"/>
                <a:gd name="T50" fmla="*/ 206 w 219"/>
                <a:gd name="T51" fmla="*/ 140 h 145"/>
                <a:gd name="T52" fmla="*/ 211 w 219"/>
                <a:gd name="T53" fmla="*/ 138 h 145"/>
                <a:gd name="T54" fmla="*/ 219 w 219"/>
                <a:gd name="T55" fmla="*/ 135 h 145"/>
                <a:gd name="T56" fmla="*/ 216 w 219"/>
                <a:gd name="T57" fmla="*/ 127 h 145"/>
                <a:gd name="T58" fmla="*/ 211 w 219"/>
                <a:gd name="T59" fmla="*/ 108 h 145"/>
                <a:gd name="T60" fmla="*/ 205 w 219"/>
                <a:gd name="T61" fmla="*/ 91 h 145"/>
                <a:gd name="T62" fmla="*/ 196 w 219"/>
                <a:gd name="T63" fmla="*/ 75 h 145"/>
                <a:gd name="T64" fmla="*/ 188 w 219"/>
                <a:gd name="T65" fmla="*/ 60 h 145"/>
                <a:gd name="T66" fmla="*/ 179 w 219"/>
                <a:gd name="T67" fmla="*/ 47 h 145"/>
                <a:gd name="T68" fmla="*/ 168 w 219"/>
                <a:gd name="T69" fmla="*/ 36 h 145"/>
                <a:gd name="T70" fmla="*/ 155 w 219"/>
                <a:gd name="T71" fmla="*/ 26 h 145"/>
                <a:gd name="T72" fmla="*/ 142 w 219"/>
                <a:gd name="T73" fmla="*/ 17 h 1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9"/>
                <a:gd name="T112" fmla="*/ 0 h 145"/>
                <a:gd name="T113" fmla="*/ 219 w 219"/>
                <a:gd name="T114" fmla="*/ 145 h 1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9" h="145">
                  <a:moveTo>
                    <a:pt x="142" y="17"/>
                  </a:moveTo>
                  <a:lnTo>
                    <a:pt x="119" y="7"/>
                  </a:lnTo>
                  <a:lnTo>
                    <a:pt x="96" y="1"/>
                  </a:lnTo>
                  <a:lnTo>
                    <a:pt x="73" y="0"/>
                  </a:lnTo>
                  <a:lnTo>
                    <a:pt x="53" y="0"/>
                  </a:lnTo>
                  <a:lnTo>
                    <a:pt x="36" y="1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9" y="8"/>
                  </a:lnTo>
                  <a:lnTo>
                    <a:pt x="0" y="11"/>
                  </a:lnTo>
                  <a:lnTo>
                    <a:pt x="1" y="20"/>
                  </a:lnTo>
                  <a:lnTo>
                    <a:pt x="7" y="39"/>
                  </a:lnTo>
                  <a:lnTo>
                    <a:pt x="13" y="54"/>
                  </a:lnTo>
                  <a:lnTo>
                    <a:pt x="21" y="70"/>
                  </a:lnTo>
                  <a:lnTo>
                    <a:pt x="30" y="85"/>
                  </a:lnTo>
                  <a:lnTo>
                    <a:pt x="39" y="96"/>
                  </a:lnTo>
                  <a:lnTo>
                    <a:pt x="50" y="108"/>
                  </a:lnTo>
                  <a:lnTo>
                    <a:pt x="62" y="118"/>
                  </a:lnTo>
                  <a:lnTo>
                    <a:pt x="74" y="125"/>
                  </a:lnTo>
                  <a:lnTo>
                    <a:pt x="97" y="135"/>
                  </a:lnTo>
                  <a:lnTo>
                    <a:pt x="122" y="143"/>
                  </a:lnTo>
                  <a:lnTo>
                    <a:pt x="143" y="145"/>
                  </a:lnTo>
                  <a:lnTo>
                    <a:pt x="165" y="145"/>
                  </a:lnTo>
                  <a:lnTo>
                    <a:pt x="182" y="144"/>
                  </a:lnTo>
                  <a:lnTo>
                    <a:pt x="196" y="141"/>
                  </a:lnTo>
                  <a:lnTo>
                    <a:pt x="206" y="140"/>
                  </a:lnTo>
                  <a:lnTo>
                    <a:pt x="211" y="138"/>
                  </a:lnTo>
                  <a:lnTo>
                    <a:pt x="219" y="135"/>
                  </a:lnTo>
                  <a:lnTo>
                    <a:pt x="216" y="127"/>
                  </a:lnTo>
                  <a:lnTo>
                    <a:pt x="211" y="108"/>
                  </a:lnTo>
                  <a:lnTo>
                    <a:pt x="205" y="91"/>
                  </a:lnTo>
                  <a:lnTo>
                    <a:pt x="196" y="75"/>
                  </a:lnTo>
                  <a:lnTo>
                    <a:pt x="188" y="60"/>
                  </a:lnTo>
                  <a:lnTo>
                    <a:pt x="179" y="47"/>
                  </a:lnTo>
                  <a:lnTo>
                    <a:pt x="168" y="36"/>
                  </a:lnTo>
                  <a:lnTo>
                    <a:pt x="155" y="26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487"/>
            <p:cNvSpPr>
              <a:spLocks/>
            </p:cNvSpPr>
            <p:nvPr/>
          </p:nvSpPr>
          <p:spPr bwMode="auto">
            <a:xfrm>
              <a:off x="605" y="118"/>
              <a:ext cx="126" cy="253"/>
            </a:xfrm>
            <a:custGeom>
              <a:avLst/>
              <a:gdLst>
                <a:gd name="T0" fmla="*/ 51 w 126"/>
                <a:gd name="T1" fmla="*/ 247 h 253"/>
                <a:gd name="T2" fmla="*/ 58 w 126"/>
                <a:gd name="T3" fmla="*/ 253 h 253"/>
                <a:gd name="T4" fmla="*/ 66 w 126"/>
                <a:gd name="T5" fmla="*/ 247 h 253"/>
                <a:gd name="T6" fmla="*/ 79 w 126"/>
                <a:gd name="T7" fmla="*/ 234 h 253"/>
                <a:gd name="T8" fmla="*/ 90 w 126"/>
                <a:gd name="T9" fmla="*/ 221 h 253"/>
                <a:gd name="T10" fmla="*/ 100 w 126"/>
                <a:gd name="T11" fmla="*/ 208 h 253"/>
                <a:gd name="T12" fmla="*/ 109 w 126"/>
                <a:gd name="T13" fmla="*/ 194 h 253"/>
                <a:gd name="T14" fmla="*/ 116 w 126"/>
                <a:gd name="T15" fmla="*/ 179 h 253"/>
                <a:gd name="T16" fmla="*/ 120 w 126"/>
                <a:gd name="T17" fmla="*/ 164 h 253"/>
                <a:gd name="T18" fmla="*/ 124 w 126"/>
                <a:gd name="T19" fmla="*/ 149 h 253"/>
                <a:gd name="T20" fmla="*/ 126 w 126"/>
                <a:gd name="T21" fmla="*/ 133 h 253"/>
                <a:gd name="T22" fmla="*/ 124 w 126"/>
                <a:gd name="T23" fmla="*/ 109 h 253"/>
                <a:gd name="T24" fmla="*/ 120 w 126"/>
                <a:gd name="T25" fmla="*/ 84 h 253"/>
                <a:gd name="T26" fmla="*/ 111 w 126"/>
                <a:gd name="T27" fmla="*/ 64 h 253"/>
                <a:gd name="T28" fmla="*/ 103 w 126"/>
                <a:gd name="T29" fmla="*/ 45 h 253"/>
                <a:gd name="T30" fmla="*/ 93 w 126"/>
                <a:gd name="T31" fmla="*/ 29 h 253"/>
                <a:gd name="T32" fmla="*/ 86 w 126"/>
                <a:gd name="T33" fmla="*/ 18 h 253"/>
                <a:gd name="T34" fmla="*/ 79 w 126"/>
                <a:gd name="T35" fmla="*/ 9 h 253"/>
                <a:gd name="T36" fmla="*/ 76 w 126"/>
                <a:gd name="T37" fmla="*/ 6 h 253"/>
                <a:gd name="T38" fmla="*/ 70 w 126"/>
                <a:gd name="T39" fmla="*/ 0 h 253"/>
                <a:gd name="T40" fmla="*/ 63 w 126"/>
                <a:gd name="T41" fmla="*/ 6 h 253"/>
                <a:gd name="T42" fmla="*/ 48 w 126"/>
                <a:gd name="T43" fmla="*/ 19 h 253"/>
                <a:gd name="T44" fmla="*/ 36 w 126"/>
                <a:gd name="T45" fmla="*/ 34 h 253"/>
                <a:gd name="T46" fmla="*/ 25 w 126"/>
                <a:gd name="T47" fmla="*/ 48 h 253"/>
                <a:gd name="T48" fmla="*/ 17 w 126"/>
                <a:gd name="T49" fmla="*/ 63 h 253"/>
                <a:gd name="T50" fmla="*/ 10 w 126"/>
                <a:gd name="T51" fmla="*/ 77 h 253"/>
                <a:gd name="T52" fmla="*/ 4 w 126"/>
                <a:gd name="T53" fmla="*/ 93 h 253"/>
                <a:gd name="T54" fmla="*/ 1 w 126"/>
                <a:gd name="T55" fmla="*/ 109 h 253"/>
                <a:gd name="T56" fmla="*/ 0 w 126"/>
                <a:gd name="T57" fmla="*/ 125 h 253"/>
                <a:gd name="T58" fmla="*/ 1 w 126"/>
                <a:gd name="T59" fmla="*/ 149 h 253"/>
                <a:gd name="T60" fmla="*/ 7 w 126"/>
                <a:gd name="T61" fmla="*/ 172 h 253"/>
                <a:gd name="T62" fmla="*/ 15 w 126"/>
                <a:gd name="T63" fmla="*/ 194 h 253"/>
                <a:gd name="T64" fmla="*/ 24 w 126"/>
                <a:gd name="T65" fmla="*/ 211 h 253"/>
                <a:gd name="T66" fmla="*/ 34 w 126"/>
                <a:gd name="T67" fmla="*/ 226 h 253"/>
                <a:gd name="T68" fmla="*/ 43 w 126"/>
                <a:gd name="T69" fmla="*/ 237 h 253"/>
                <a:gd name="T70" fmla="*/ 48 w 126"/>
                <a:gd name="T71" fmla="*/ 244 h 253"/>
                <a:gd name="T72" fmla="*/ 51 w 126"/>
                <a:gd name="T73" fmla="*/ 247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"/>
                <a:gd name="T112" fmla="*/ 0 h 253"/>
                <a:gd name="T113" fmla="*/ 126 w 126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" h="253">
                  <a:moveTo>
                    <a:pt x="51" y="247"/>
                  </a:moveTo>
                  <a:lnTo>
                    <a:pt x="58" y="253"/>
                  </a:lnTo>
                  <a:lnTo>
                    <a:pt x="66" y="247"/>
                  </a:lnTo>
                  <a:lnTo>
                    <a:pt x="79" y="234"/>
                  </a:lnTo>
                  <a:lnTo>
                    <a:pt x="90" y="221"/>
                  </a:lnTo>
                  <a:lnTo>
                    <a:pt x="100" y="208"/>
                  </a:lnTo>
                  <a:lnTo>
                    <a:pt x="109" y="194"/>
                  </a:lnTo>
                  <a:lnTo>
                    <a:pt x="116" y="179"/>
                  </a:lnTo>
                  <a:lnTo>
                    <a:pt x="120" y="164"/>
                  </a:lnTo>
                  <a:lnTo>
                    <a:pt x="124" y="149"/>
                  </a:lnTo>
                  <a:lnTo>
                    <a:pt x="126" y="133"/>
                  </a:lnTo>
                  <a:lnTo>
                    <a:pt x="124" y="109"/>
                  </a:lnTo>
                  <a:lnTo>
                    <a:pt x="120" y="84"/>
                  </a:lnTo>
                  <a:lnTo>
                    <a:pt x="111" y="64"/>
                  </a:lnTo>
                  <a:lnTo>
                    <a:pt x="103" y="45"/>
                  </a:lnTo>
                  <a:lnTo>
                    <a:pt x="93" y="29"/>
                  </a:lnTo>
                  <a:lnTo>
                    <a:pt x="86" y="18"/>
                  </a:lnTo>
                  <a:lnTo>
                    <a:pt x="79" y="9"/>
                  </a:lnTo>
                  <a:lnTo>
                    <a:pt x="76" y="6"/>
                  </a:lnTo>
                  <a:lnTo>
                    <a:pt x="70" y="0"/>
                  </a:lnTo>
                  <a:lnTo>
                    <a:pt x="63" y="6"/>
                  </a:lnTo>
                  <a:lnTo>
                    <a:pt x="48" y="19"/>
                  </a:lnTo>
                  <a:lnTo>
                    <a:pt x="36" y="34"/>
                  </a:lnTo>
                  <a:lnTo>
                    <a:pt x="25" y="48"/>
                  </a:lnTo>
                  <a:lnTo>
                    <a:pt x="17" y="63"/>
                  </a:lnTo>
                  <a:lnTo>
                    <a:pt x="10" y="77"/>
                  </a:lnTo>
                  <a:lnTo>
                    <a:pt x="4" y="93"/>
                  </a:lnTo>
                  <a:lnTo>
                    <a:pt x="1" y="109"/>
                  </a:lnTo>
                  <a:lnTo>
                    <a:pt x="0" y="125"/>
                  </a:lnTo>
                  <a:lnTo>
                    <a:pt x="1" y="149"/>
                  </a:lnTo>
                  <a:lnTo>
                    <a:pt x="7" y="172"/>
                  </a:lnTo>
                  <a:lnTo>
                    <a:pt x="15" y="194"/>
                  </a:lnTo>
                  <a:lnTo>
                    <a:pt x="24" y="211"/>
                  </a:lnTo>
                  <a:lnTo>
                    <a:pt x="34" y="226"/>
                  </a:lnTo>
                  <a:lnTo>
                    <a:pt x="43" y="237"/>
                  </a:lnTo>
                  <a:lnTo>
                    <a:pt x="48" y="244"/>
                  </a:lnTo>
                  <a:lnTo>
                    <a:pt x="51" y="247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488"/>
            <p:cNvSpPr>
              <a:spLocks/>
            </p:cNvSpPr>
            <p:nvPr/>
          </p:nvSpPr>
          <p:spPr bwMode="auto">
            <a:xfrm>
              <a:off x="622" y="591"/>
              <a:ext cx="185" cy="691"/>
            </a:xfrm>
            <a:custGeom>
              <a:avLst/>
              <a:gdLst>
                <a:gd name="T0" fmla="*/ 66 w 185"/>
                <a:gd name="T1" fmla="*/ 18 h 691"/>
                <a:gd name="T2" fmla="*/ 90 w 185"/>
                <a:gd name="T3" fmla="*/ 59 h 691"/>
                <a:gd name="T4" fmla="*/ 107 w 185"/>
                <a:gd name="T5" fmla="*/ 85 h 691"/>
                <a:gd name="T6" fmla="*/ 123 w 185"/>
                <a:gd name="T7" fmla="*/ 112 h 691"/>
                <a:gd name="T8" fmla="*/ 136 w 185"/>
                <a:gd name="T9" fmla="*/ 141 h 691"/>
                <a:gd name="T10" fmla="*/ 143 w 185"/>
                <a:gd name="T11" fmla="*/ 173 h 691"/>
                <a:gd name="T12" fmla="*/ 145 w 185"/>
                <a:gd name="T13" fmla="*/ 208 h 691"/>
                <a:gd name="T14" fmla="*/ 137 w 185"/>
                <a:gd name="T15" fmla="*/ 244 h 691"/>
                <a:gd name="T16" fmla="*/ 119 w 185"/>
                <a:gd name="T17" fmla="*/ 284 h 691"/>
                <a:gd name="T18" fmla="*/ 87 w 185"/>
                <a:gd name="T19" fmla="*/ 326 h 691"/>
                <a:gd name="T20" fmla="*/ 51 w 185"/>
                <a:gd name="T21" fmla="*/ 375 h 691"/>
                <a:gd name="T22" fmla="*/ 24 w 185"/>
                <a:gd name="T23" fmla="*/ 424 h 691"/>
                <a:gd name="T24" fmla="*/ 7 w 185"/>
                <a:gd name="T25" fmla="*/ 473 h 691"/>
                <a:gd name="T26" fmla="*/ 0 w 185"/>
                <a:gd name="T27" fmla="*/ 521 h 691"/>
                <a:gd name="T28" fmla="*/ 3 w 185"/>
                <a:gd name="T29" fmla="*/ 567 h 691"/>
                <a:gd name="T30" fmla="*/ 16 w 185"/>
                <a:gd name="T31" fmla="*/ 612 h 691"/>
                <a:gd name="T32" fmla="*/ 39 w 185"/>
                <a:gd name="T33" fmla="*/ 652 h 691"/>
                <a:gd name="T34" fmla="*/ 70 w 185"/>
                <a:gd name="T35" fmla="*/ 691 h 691"/>
                <a:gd name="T36" fmla="*/ 97 w 185"/>
                <a:gd name="T37" fmla="*/ 662 h 691"/>
                <a:gd name="T38" fmla="*/ 70 w 185"/>
                <a:gd name="T39" fmla="*/ 631 h 691"/>
                <a:gd name="T40" fmla="*/ 51 w 185"/>
                <a:gd name="T41" fmla="*/ 596 h 691"/>
                <a:gd name="T42" fmla="*/ 41 w 185"/>
                <a:gd name="T43" fmla="*/ 558 h 691"/>
                <a:gd name="T44" fmla="*/ 40 w 185"/>
                <a:gd name="T45" fmla="*/ 519 h 691"/>
                <a:gd name="T46" fmla="*/ 47 w 185"/>
                <a:gd name="T47" fmla="*/ 479 h 691"/>
                <a:gd name="T48" fmla="*/ 62 w 185"/>
                <a:gd name="T49" fmla="*/ 437 h 691"/>
                <a:gd name="T50" fmla="*/ 86 w 185"/>
                <a:gd name="T51" fmla="*/ 395 h 691"/>
                <a:gd name="T52" fmla="*/ 117 w 185"/>
                <a:gd name="T53" fmla="*/ 352 h 691"/>
                <a:gd name="T54" fmla="*/ 155 w 185"/>
                <a:gd name="T55" fmla="*/ 301 h 691"/>
                <a:gd name="T56" fmla="*/ 176 w 185"/>
                <a:gd name="T57" fmla="*/ 254 h 691"/>
                <a:gd name="T58" fmla="*/ 185 w 185"/>
                <a:gd name="T59" fmla="*/ 209 h 691"/>
                <a:gd name="T60" fmla="*/ 183 w 185"/>
                <a:gd name="T61" fmla="*/ 169 h 691"/>
                <a:gd name="T62" fmla="*/ 173 w 185"/>
                <a:gd name="T63" fmla="*/ 130 h 691"/>
                <a:gd name="T64" fmla="*/ 159 w 185"/>
                <a:gd name="T65" fmla="*/ 96 h 691"/>
                <a:gd name="T66" fmla="*/ 142 w 185"/>
                <a:gd name="T67" fmla="*/ 65 h 691"/>
                <a:gd name="T68" fmla="*/ 125 w 185"/>
                <a:gd name="T69" fmla="*/ 37 h 691"/>
                <a:gd name="T70" fmla="*/ 102 w 185"/>
                <a:gd name="T71" fmla="*/ 0 h 691"/>
                <a:gd name="T72" fmla="*/ 66 w 185"/>
                <a:gd name="T73" fmla="*/ 18 h 6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5"/>
                <a:gd name="T112" fmla="*/ 0 h 691"/>
                <a:gd name="T113" fmla="*/ 185 w 185"/>
                <a:gd name="T114" fmla="*/ 691 h 6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5" h="691">
                  <a:moveTo>
                    <a:pt x="66" y="18"/>
                  </a:moveTo>
                  <a:lnTo>
                    <a:pt x="90" y="59"/>
                  </a:lnTo>
                  <a:lnTo>
                    <a:pt x="107" y="85"/>
                  </a:lnTo>
                  <a:lnTo>
                    <a:pt x="123" y="112"/>
                  </a:lnTo>
                  <a:lnTo>
                    <a:pt x="136" y="141"/>
                  </a:lnTo>
                  <a:lnTo>
                    <a:pt x="143" y="173"/>
                  </a:lnTo>
                  <a:lnTo>
                    <a:pt x="145" y="208"/>
                  </a:lnTo>
                  <a:lnTo>
                    <a:pt x="137" y="244"/>
                  </a:lnTo>
                  <a:lnTo>
                    <a:pt x="119" y="284"/>
                  </a:lnTo>
                  <a:lnTo>
                    <a:pt x="87" y="326"/>
                  </a:lnTo>
                  <a:lnTo>
                    <a:pt x="51" y="375"/>
                  </a:lnTo>
                  <a:lnTo>
                    <a:pt x="24" y="424"/>
                  </a:lnTo>
                  <a:lnTo>
                    <a:pt x="7" y="473"/>
                  </a:lnTo>
                  <a:lnTo>
                    <a:pt x="0" y="521"/>
                  </a:lnTo>
                  <a:lnTo>
                    <a:pt x="3" y="567"/>
                  </a:lnTo>
                  <a:lnTo>
                    <a:pt x="16" y="612"/>
                  </a:lnTo>
                  <a:lnTo>
                    <a:pt x="39" y="652"/>
                  </a:lnTo>
                  <a:lnTo>
                    <a:pt x="70" y="691"/>
                  </a:lnTo>
                  <a:lnTo>
                    <a:pt x="97" y="662"/>
                  </a:lnTo>
                  <a:lnTo>
                    <a:pt x="70" y="631"/>
                  </a:lnTo>
                  <a:lnTo>
                    <a:pt x="51" y="596"/>
                  </a:lnTo>
                  <a:lnTo>
                    <a:pt x="41" y="558"/>
                  </a:lnTo>
                  <a:lnTo>
                    <a:pt x="40" y="519"/>
                  </a:lnTo>
                  <a:lnTo>
                    <a:pt x="47" y="479"/>
                  </a:lnTo>
                  <a:lnTo>
                    <a:pt x="62" y="437"/>
                  </a:lnTo>
                  <a:lnTo>
                    <a:pt x="86" y="395"/>
                  </a:lnTo>
                  <a:lnTo>
                    <a:pt x="117" y="352"/>
                  </a:lnTo>
                  <a:lnTo>
                    <a:pt x="155" y="301"/>
                  </a:lnTo>
                  <a:lnTo>
                    <a:pt x="176" y="254"/>
                  </a:lnTo>
                  <a:lnTo>
                    <a:pt x="185" y="209"/>
                  </a:lnTo>
                  <a:lnTo>
                    <a:pt x="183" y="169"/>
                  </a:lnTo>
                  <a:lnTo>
                    <a:pt x="173" y="130"/>
                  </a:lnTo>
                  <a:lnTo>
                    <a:pt x="159" y="96"/>
                  </a:lnTo>
                  <a:lnTo>
                    <a:pt x="142" y="65"/>
                  </a:lnTo>
                  <a:lnTo>
                    <a:pt x="125" y="37"/>
                  </a:lnTo>
                  <a:lnTo>
                    <a:pt x="102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489"/>
            <p:cNvSpPr>
              <a:spLocks/>
            </p:cNvSpPr>
            <p:nvPr/>
          </p:nvSpPr>
          <p:spPr bwMode="auto">
            <a:xfrm>
              <a:off x="692" y="937"/>
              <a:ext cx="204" cy="94"/>
            </a:xfrm>
            <a:custGeom>
              <a:avLst/>
              <a:gdLst>
                <a:gd name="T0" fmla="*/ 0 w 204"/>
                <a:gd name="T1" fmla="*/ 62 h 94"/>
                <a:gd name="T2" fmla="*/ 3 w 204"/>
                <a:gd name="T3" fmla="*/ 58 h 94"/>
                <a:gd name="T4" fmla="*/ 14 w 204"/>
                <a:gd name="T5" fmla="*/ 45 h 94"/>
                <a:gd name="T6" fmla="*/ 30 w 204"/>
                <a:gd name="T7" fmla="*/ 29 h 94"/>
                <a:gd name="T8" fmla="*/ 53 w 204"/>
                <a:gd name="T9" fmla="*/ 13 h 94"/>
                <a:gd name="T10" fmla="*/ 83 w 204"/>
                <a:gd name="T11" fmla="*/ 3 h 94"/>
                <a:gd name="T12" fmla="*/ 118 w 204"/>
                <a:gd name="T13" fmla="*/ 0 h 94"/>
                <a:gd name="T14" fmla="*/ 158 w 204"/>
                <a:gd name="T15" fmla="*/ 10 h 94"/>
                <a:gd name="T16" fmla="*/ 204 w 204"/>
                <a:gd name="T17" fmla="*/ 36 h 94"/>
                <a:gd name="T18" fmla="*/ 201 w 204"/>
                <a:gd name="T19" fmla="*/ 41 h 94"/>
                <a:gd name="T20" fmla="*/ 194 w 204"/>
                <a:gd name="T21" fmla="*/ 52 h 94"/>
                <a:gd name="T22" fmla="*/ 181 w 204"/>
                <a:gd name="T23" fmla="*/ 67 h 94"/>
                <a:gd name="T24" fmla="*/ 161 w 204"/>
                <a:gd name="T25" fmla="*/ 81 h 94"/>
                <a:gd name="T26" fmla="*/ 133 w 204"/>
                <a:gd name="T27" fmla="*/ 91 h 94"/>
                <a:gd name="T28" fmla="*/ 99 w 204"/>
                <a:gd name="T29" fmla="*/ 94 h 94"/>
                <a:gd name="T30" fmla="*/ 55 w 204"/>
                <a:gd name="T31" fmla="*/ 85 h 94"/>
                <a:gd name="T32" fmla="*/ 0 w 204"/>
                <a:gd name="T33" fmla="*/ 62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"/>
                <a:gd name="T52" fmla="*/ 0 h 94"/>
                <a:gd name="T53" fmla="*/ 204 w 204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" h="94">
                  <a:moveTo>
                    <a:pt x="0" y="62"/>
                  </a:moveTo>
                  <a:lnTo>
                    <a:pt x="3" y="58"/>
                  </a:lnTo>
                  <a:lnTo>
                    <a:pt x="14" y="45"/>
                  </a:lnTo>
                  <a:lnTo>
                    <a:pt x="30" y="29"/>
                  </a:lnTo>
                  <a:lnTo>
                    <a:pt x="53" y="13"/>
                  </a:lnTo>
                  <a:lnTo>
                    <a:pt x="83" y="3"/>
                  </a:lnTo>
                  <a:lnTo>
                    <a:pt x="118" y="0"/>
                  </a:lnTo>
                  <a:lnTo>
                    <a:pt x="158" y="10"/>
                  </a:lnTo>
                  <a:lnTo>
                    <a:pt x="204" y="36"/>
                  </a:lnTo>
                  <a:lnTo>
                    <a:pt x="201" y="41"/>
                  </a:lnTo>
                  <a:lnTo>
                    <a:pt x="194" y="52"/>
                  </a:lnTo>
                  <a:lnTo>
                    <a:pt x="181" y="67"/>
                  </a:lnTo>
                  <a:lnTo>
                    <a:pt x="161" y="81"/>
                  </a:lnTo>
                  <a:lnTo>
                    <a:pt x="133" y="91"/>
                  </a:lnTo>
                  <a:lnTo>
                    <a:pt x="99" y="94"/>
                  </a:lnTo>
                  <a:lnTo>
                    <a:pt x="55" y="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90"/>
            <p:cNvSpPr>
              <a:spLocks/>
            </p:cNvSpPr>
            <p:nvPr/>
          </p:nvSpPr>
          <p:spPr bwMode="auto">
            <a:xfrm>
              <a:off x="524" y="923"/>
              <a:ext cx="137" cy="156"/>
            </a:xfrm>
            <a:custGeom>
              <a:avLst/>
              <a:gdLst>
                <a:gd name="T0" fmla="*/ 137 w 137"/>
                <a:gd name="T1" fmla="*/ 156 h 156"/>
                <a:gd name="T2" fmla="*/ 131 w 137"/>
                <a:gd name="T3" fmla="*/ 156 h 156"/>
                <a:gd name="T4" fmla="*/ 115 w 137"/>
                <a:gd name="T5" fmla="*/ 154 h 156"/>
                <a:gd name="T6" fmla="*/ 92 w 137"/>
                <a:gd name="T7" fmla="*/ 150 h 156"/>
                <a:gd name="T8" fmla="*/ 66 w 137"/>
                <a:gd name="T9" fmla="*/ 138 h 156"/>
                <a:gd name="T10" fmla="*/ 41 w 137"/>
                <a:gd name="T11" fmla="*/ 121 h 156"/>
                <a:gd name="T12" fmla="*/ 19 w 137"/>
                <a:gd name="T13" fmla="*/ 94 h 156"/>
                <a:gd name="T14" fmla="*/ 5 w 137"/>
                <a:gd name="T15" fmla="*/ 55 h 156"/>
                <a:gd name="T16" fmla="*/ 0 w 137"/>
                <a:gd name="T17" fmla="*/ 1 h 156"/>
                <a:gd name="T18" fmla="*/ 6 w 137"/>
                <a:gd name="T19" fmla="*/ 1 h 156"/>
                <a:gd name="T20" fmla="*/ 19 w 137"/>
                <a:gd name="T21" fmla="*/ 0 h 156"/>
                <a:gd name="T22" fmla="*/ 38 w 137"/>
                <a:gd name="T23" fmla="*/ 3 h 156"/>
                <a:gd name="T24" fmla="*/ 61 w 137"/>
                <a:gd name="T25" fmla="*/ 11 h 156"/>
                <a:gd name="T26" fmla="*/ 85 w 137"/>
                <a:gd name="T27" fmla="*/ 29 h 156"/>
                <a:gd name="T28" fmla="*/ 106 w 137"/>
                <a:gd name="T29" fmla="*/ 56 h 156"/>
                <a:gd name="T30" fmla="*/ 125 w 137"/>
                <a:gd name="T31" fmla="*/ 98 h 156"/>
                <a:gd name="T32" fmla="*/ 137 w 137"/>
                <a:gd name="T33" fmla="*/ 156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56"/>
                <a:gd name="T53" fmla="*/ 137 w 137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56">
                  <a:moveTo>
                    <a:pt x="137" y="156"/>
                  </a:moveTo>
                  <a:lnTo>
                    <a:pt x="131" y="156"/>
                  </a:lnTo>
                  <a:lnTo>
                    <a:pt x="115" y="154"/>
                  </a:lnTo>
                  <a:lnTo>
                    <a:pt x="92" y="150"/>
                  </a:lnTo>
                  <a:lnTo>
                    <a:pt x="66" y="138"/>
                  </a:lnTo>
                  <a:lnTo>
                    <a:pt x="41" y="121"/>
                  </a:lnTo>
                  <a:lnTo>
                    <a:pt x="19" y="94"/>
                  </a:lnTo>
                  <a:lnTo>
                    <a:pt x="5" y="55"/>
                  </a:lnTo>
                  <a:lnTo>
                    <a:pt x="0" y="1"/>
                  </a:lnTo>
                  <a:lnTo>
                    <a:pt x="6" y="1"/>
                  </a:lnTo>
                  <a:lnTo>
                    <a:pt x="19" y="0"/>
                  </a:lnTo>
                  <a:lnTo>
                    <a:pt x="38" y="3"/>
                  </a:lnTo>
                  <a:lnTo>
                    <a:pt x="61" y="11"/>
                  </a:lnTo>
                  <a:lnTo>
                    <a:pt x="85" y="29"/>
                  </a:lnTo>
                  <a:lnTo>
                    <a:pt x="106" y="56"/>
                  </a:lnTo>
                  <a:lnTo>
                    <a:pt x="125" y="98"/>
                  </a:lnTo>
                  <a:lnTo>
                    <a:pt x="137" y="15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91"/>
            <p:cNvSpPr>
              <a:spLocks/>
            </p:cNvSpPr>
            <p:nvPr/>
          </p:nvSpPr>
          <p:spPr bwMode="auto">
            <a:xfrm>
              <a:off x="649" y="407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0 h 25"/>
                <a:gd name="T6" fmla="*/ 16 w 23"/>
                <a:gd name="T7" fmla="*/ 23 h 25"/>
                <a:gd name="T8" fmla="*/ 12 w 23"/>
                <a:gd name="T9" fmla="*/ 25 h 25"/>
                <a:gd name="T10" fmla="*/ 7 w 23"/>
                <a:gd name="T11" fmla="*/ 23 h 25"/>
                <a:gd name="T12" fmla="*/ 3 w 23"/>
                <a:gd name="T13" fmla="*/ 20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7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7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492"/>
            <p:cNvSpPr>
              <a:spLocks/>
            </p:cNvSpPr>
            <p:nvPr/>
          </p:nvSpPr>
          <p:spPr bwMode="auto">
            <a:xfrm>
              <a:off x="649" y="479"/>
              <a:ext cx="23" cy="25"/>
            </a:xfrm>
            <a:custGeom>
              <a:avLst/>
              <a:gdLst>
                <a:gd name="T0" fmla="*/ 23 w 23"/>
                <a:gd name="T1" fmla="*/ 12 h 25"/>
                <a:gd name="T2" fmla="*/ 22 w 23"/>
                <a:gd name="T3" fmla="*/ 18 h 25"/>
                <a:gd name="T4" fmla="*/ 20 w 23"/>
                <a:gd name="T5" fmla="*/ 21 h 25"/>
                <a:gd name="T6" fmla="*/ 16 w 23"/>
                <a:gd name="T7" fmla="*/ 24 h 25"/>
                <a:gd name="T8" fmla="*/ 12 w 23"/>
                <a:gd name="T9" fmla="*/ 25 h 25"/>
                <a:gd name="T10" fmla="*/ 7 w 23"/>
                <a:gd name="T11" fmla="*/ 24 h 25"/>
                <a:gd name="T12" fmla="*/ 3 w 23"/>
                <a:gd name="T13" fmla="*/ 21 h 25"/>
                <a:gd name="T14" fmla="*/ 2 w 23"/>
                <a:gd name="T15" fmla="*/ 18 h 25"/>
                <a:gd name="T16" fmla="*/ 0 w 23"/>
                <a:gd name="T17" fmla="*/ 12 h 25"/>
                <a:gd name="T18" fmla="*/ 2 w 23"/>
                <a:gd name="T19" fmla="*/ 8 h 25"/>
                <a:gd name="T20" fmla="*/ 3 w 23"/>
                <a:gd name="T21" fmla="*/ 3 h 25"/>
                <a:gd name="T22" fmla="*/ 7 w 23"/>
                <a:gd name="T23" fmla="*/ 2 h 25"/>
                <a:gd name="T24" fmla="*/ 12 w 23"/>
                <a:gd name="T25" fmla="*/ 0 h 25"/>
                <a:gd name="T26" fmla="*/ 16 w 23"/>
                <a:gd name="T27" fmla="*/ 2 h 25"/>
                <a:gd name="T28" fmla="*/ 20 w 23"/>
                <a:gd name="T29" fmla="*/ 3 h 25"/>
                <a:gd name="T30" fmla="*/ 22 w 23"/>
                <a:gd name="T31" fmla="*/ 8 h 25"/>
                <a:gd name="T32" fmla="*/ 23 w 23"/>
                <a:gd name="T33" fmla="*/ 1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12"/>
                  </a:moveTo>
                  <a:lnTo>
                    <a:pt x="22" y="18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493"/>
            <p:cNvSpPr>
              <a:spLocks/>
            </p:cNvSpPr>
            <p:nvPr/>
          </p:nvSpPr>
          <p:spPr bwMode="auto">
            <a:xfrm>
              <a:off x="649" y="552"/>
              <a:ext cx="23" cy="24"/>
            </a:xfrm>
            <a:custGeom>
              <a:avLst/>
              <a:gdLst>
                <a:gd name="T0" fmla="*/ 23 w 23"/>
                <a:gd name="T1" fmla="*/ 11 h 24"/>
                <a:gd name="T2" fmla="*/ 22 w 23"/>
                <a:gd name="T3" fmla="*/ 17 h 24"/>
                <a:gd name="T4" fmla="*/ 20 w 23"/>
                <a:gd name="T5" fmla="*/ 20 h 24"/>
                <a:gd name="T6" fmla="*/ 16 w 23"/>
                <a:gd name="T7" fmla="*/ 23 h 24"/>
                <a:gd name="T8" fmla="*/ 12 w 23"/>
                <a:gd name="T9" fmla="*/ 24 h 24"/>
                <a:gd name="T10" fmla="*/ 7 w 23"/>
                <a:gd name="T11" fmla="*/ 23 h 24"/>
                <a:gd name="T12" fmla="*/ 3 w 23"/>
                <a:gd name="T13" fmla="*/ 20 h 24"/>
                <a:gd name="T14" fmla="*/ 2 w 23"/>
                <a:gd name="T15" fmla="*/ 17 h 24"/>
                <a:gd name="T16" fmla="*/ 0 w 23"/>
                <a:gd name="T17" fmla="*/ 11 h 24"/>
                <a:gd name="T18" fmla="*/ 2 w 23"/>
                <a:gd name="T19" fmla="*/ 7 h 24"/>
                <a:gd name="T20" fmla="*/ 3 w 23"/>
                <a:gd name="T21" fmla="*/ 2 h 24"/>
                <a:gd name="T22" fmla="*/ 7 w 23"/>
                <a:gd name="T23" fmla="*/ 1 h 24"/>
                <a:gd name="T24" fmla="*/ 12 w 23"/>
                <a:gd name="T25" fmla="*/ 0 h 24"/>
                <a:gd name="T26" fmla="*/ 16 w 23"/>
                <a:gd name="T27" fmla="*/ 1 h 24"/>
                <a:gd name="T28" fmla="*/ 20 w 23"/>
                <a:gd name="T29" fmla="*/ 2 h 24"/>
                <a:gd name="T30" fmla="*/ 22 w 23"/>
                <a:gd name="T31" fmla="*/ 7 h 24"/>
                <a:gd name="T32" fmla="*/ 23 w 23"/>
                <a:gd name="T33" fmla="*/ 1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1"/>
                  </a:move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2" y="7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494"/>
            <p:cNvSpPr>
              <a:spLocks/>
            </p:cNvSpPr>
            <p:nvPr/>
          </p:nvSpPr>
          <p:spPr bwMode="auto">
            <a:xfrm>
              <a:off x="605" y="446"/>
              <a:ext cx="23" cy="23"/>
            </a:xfrm>
            <a:custGeom>
              <a:avLst/>
              <a:gdLst>
                <a:gd name="T0" fmla="*/ 23 w 23"/>
                <a:gd name="T1" fmla="*/ 12 h 23"/>
                <a:gd name="T2" fmla="*/ 21 w 23"/>
                <a:gd name="T3" fmla="*/ 16 h 23"/>
                <a:gd name="T4" fmla="*/ 20 w 23"/>
                <a:gd name="T5" fmla="*/ 20 h 23"/>
                <a:gd name="T6" fmla="*/ 15 w 23"/>
                <a:gd name="T7" fmla="*/ 22 h 23"/>
                <a:gd name="T8" fmla="*/ 11 w 23"/>
                <a:gd name="T9" fmla="*/ 23 h 23"/>
                <a:gd name="T10" fmla="*/ 7 w 23"/>
                <a:gd name="T11" fmla="*/ 22 h 23"/>
                <a:gd name="T12" fmla="*/ 4 w 23"/>
                <a:gd name="T13" fmla="*/ 20 h 23"/>
                <a:gd name="T14" fmla="*/ 1 w 23"/>
                <a:gd name="T15" fmla="*/ 16 h 23"/>
                <a:gd name="T16" fmla="*/ 0 w 23"/>
                <a:gd name="T17" fmla="*/ 12 h 23"/>
                <a:gd name="T18" fmla="*/ 1 w 23"/>
                <a:gd name="T19" fmla="*/ 7 h 23"/>
                <a:gd name="T20" fmla="*/ 4 w 23"/>
                <a:gd name="T21" fmla="*/ 3 h 23"/>
                <a:gd name="T22" fmla="*/ 7 w 23"/>
                <a:gd name="T23" fmla="*/ 2 h 23"/>
                <a:gd name="T24" fmla="*/ 11 w 23"/>
                <a:gd name="T25" fmla="*/ 0 h 23"/>
                <a:gd name="T26" fmla="*/ 15 w 23"/>
                <a:gd name="T27" fmla="*/ 2 h 23"/>
                <a:gd name="T28" fmla="*/ 20 w 23"/>
                <a:gd name="T29" fmla="*/ 3 h 23"/>
                <a:gd name="T30" fmla="*/ 21 w 23"/>
                <a:gd name="T31" fmla="*/ 7 h 23"/>
                <a:gd name="T32" fmla="*/ 23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23" y="12"/>
                  </a:moveTo>
                  <a:lnTo>
                    <a:pt x="21" y="16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7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495"/>
            <p:cNvSpPr>
              <a:spLocks/>
            </p:cNvSpPr>
            <p:nvPr/>
          </p:nvSpPr>
          <p:spPr bwMode="auto">
            <a:xfrm>
              <a:off x="605" y="518"/>
              <a:ext cx="23" cy="24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16 h 24"/>
                <a:gd name="T4" fmla="*/ 20 w 23"/>
                <a:gd name="T5" fmla="*/ 21 h 24"/>
                <a:gd name="T6" fmla="*/ 15 w 23"/>
                <a:gd name="T7" fmla="*/ 22 h 24"/>
                <a:gd name="T8" fmla="*/ 11 w 23"/>
                <a:gd name="T9" fmla="*/ 24 h 24"/>
                <a:gd name="T10" fmla="*/ 7 w 23"/>
                <a:gd name="T11" fmla="*/ 22 h 24"/>
                <a:gd name="T12" fmla="*/ 4 w 23"/>
                <a:gd name="T13" fmla="*/ 21 h 24"/>
                <a:gd name="T14" fmla="*/ 1 w 23"/>
                <a:gd name="T15" fmla="*/ 16 h 24"/>
                <a:gd name="T16" fmla="*/ 0 w 23"/>
                <a:gd name="T17" fmla="*/ 12 h 24"/>
                <a:gd name="T18" fmla="*/ 1 w 23"/>
                <a:gd name="T19" fmla="*/ 8 h 24"/>
                <a:gd name="T20" fmla="*/ 4 w 23"/>
                <a:gd name="T21" fmla="*/ 3 h 24"/>
                <a:gd name="T22" fmla="*/ 7 w 23"/>
                <a:gd name="T23" fmla="*/ 2 h 24"/>
                <a:gd name="T24" fmla="*/ 11 w 23"/>
                <a:gd name="T25" fmla="*/ 0 h 24"/>
                <a:gd name="T26" fmla="*/ 15 w 23"/>
                <a:gd name="T27" fmla="*/ 2 h 24"/>
                <a:gd name="T28" fmla="*/ 20 w 23"/>
                <a:gd name="T29" fmla="*/ 3 h 24"/>
                <a:gd name="T30" fmla="*/ 21 w 23"/>
                <a:gd name="T31" fmla="*/ 8 h 24"/>
                <a:gd name="T32" fmla="*/ 23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23" y="12"/>
                  </a:moveTo>
                  <a:lnTo>
                    <a:pt x="21" y="16"/>
                  </a:lnTo>
                  <a:lnTo>
                    <a:pt x="20" y="21"/>
                  </a:lnTo>
                  <a:lnTo>
                    <a:pt x="15" y="22"/>
                  </a:lnTo>
                  <a:lnTo>
                    <a:pt x="11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20" y="3"/>
                  </a:lnTo>
                  <a:lnTo>
                    <a:pt x="21" y="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496"/>
            <p:cNvSpPr>
              <a:spLocks/>
            </p:cNvSpPr>
            <p:nvPr/>
          </p:nvSpPr>
          <p:spPr bwMode="auto">
            <a:xfrm>
              <a:off x="701" y="446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5 w 23"/>
                <a:gd name="T11" fmla="*/ 22 h 23"/>
                <a:gd name="T12" fmla="*/ 20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20 w 23"/>
                <a:gd name="T21" fmla="*/ 3 h 23"/>
                <a:gd name="T22" fmla="*/ 15 w 23"/>
                <a:gd name="T23" fmla="*/ 2 h 23"/>
                <a:gd name="T24" fmla="*/ 11 w 23"/>
                <a:gd name="T25" fmla="*/ 0 h 23"/>
                <a:gd name="T26" fmla="*/ 7 w 23"/>
                <a:gd name="T27" fmla="*/ 2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Freeform 497"/>
            <p:cNvSpPr>
              <a:spLocks/>
            </p:cNvSpPr>
            <p:nvPr/>
          </p:nvSpPr>
          <p:spPr bwMode="auto">
            <a:xfrm>
              <a:off x="701" y="518"/>
              <a:ext cx="23" cy="24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6 h 24"/>
                <a:gd name="T4" fmla="*/ 4 w 23"/>
                <a:gd name="T5" fmla="*/ 21 h 24"/>
                <a:gd name="T6" fmla="*/ 7 w 23"/>
                <a:gd name="T7" fmla="*/ 22 h 24"/>
                <a:gd name="T8" fmla="*/ 11 w 23"/>
                <a:gd name="T9" fmla="*/ 24 h 24"/>
                <a:gd name="T10" fmla="*/ 15 w 23"/>
                <a:gd name="T11" fmla="*/ 22 h 24"/>
                <a:gd name="T12" fmla="*/ 20 w 23"/>
                <a:gd name="T13" fmla="*/ 21 h 24"/>
                <a:gd name="T14" fmla="*/ 21 w 23"/>
                <a:gd name="T15" fmla="*/ 16 h 24"/>
                <a:gd name="T16" fmla="*/ 23 w 23"/>
                <a:gd name="T17" fmla="*/ 12 h 24"/>
                <a:gd name="T18" fmla="*/ 21 w 23"/>
                <a:gd name="T19" fmla="*/ 8 h 24"/>
                <a:gd name="T20" fmla="*/ 20 w 23"/>
                <a:gd name="T21" fmla="*/ 3 h 24"/>
                <a:gd name="T22" fmla="*/ 15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12"/>
                  </a:moveTo>
                  <a:lnTo>
                    <a:pt x="1" y="16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5" y="22"/>
                  </a:lnTo>
                  <a:lnTo>
                    <a:pt x="20" y="21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8"/>
                  </a:lnTo>
                  <a:lnTo>
                    <a:pt x="20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Freeform 498"/>
            <p:cNvSpPr>
              <a:spLocks/>
            </p:cNvSpPr>
            <p:nvPr/>
          </p:nvSpPr>
          <p:spPr bwMode="auto">
            <a:xfrm>
              <a:off x="443" y="1158"/>
              <a:ext cx="464" cy="150"/>
            </a:xfrm>
            <a:custGeom>
              <a:avLst/>
              <a:gdLst>
                <a:gd name="T0" fmla="*/ 233 w 464"/>
                <a:gd name="T1" fmla="*/ 0 h 150"/>
                <a:gd name="T2" fmla="*/ 255 w 464"/>
                <a:gd name="T3" fmla="*/ 2 h 150"/>
                <a:gd name="T4" fmla="*/ 275 w 464"/>
                <a:gd name="T5" fmla="*/ 3 h 150"/>
                <a:gd name="T6" fmla="*/ 295 w 464"/>
                <a:gd name="T7" fmla="*/ 7 h 150"/>
                <a:gd name="T8" fmla="*/ 314 w 464"/>
                <a:gd name="T9" fmla="*/ 12 h 150"/>
                <a:gd name="T10" fmla="*/ 332 w 464"/>
                <a:gd name="T11" fmla="*/ 17 h 150"/>
                <a:gd name="T12" fmla="*/ 351 w 464"/>
                <a:gd name="T13" fmla="*/ 25 h 150"/>
                <a:gd name="T14" fmla="*/ 367 w 464"/>
                <a:gd name="T15" fmla="*/ 33 h 150"/>
                <a:gd name="T16" fmla="*/ 384 w 464"/>
                <a:gd name="T17" fmla="*/ 43 h 150"/>
                <a:gd name="T18" fmla="*/ 398 w 464"/>
                <a:gd name="T19" fmla="*/ 54 h 150"/>
                <a:gd name="T20" fmla="*/ 411 w 464"/>
                <a:gd name="T21" fmla="*/ 65 h 150"/>
                <a:gd name="T22" fmla="*/ 424 w 464"/>
                <a:gd name="T23" fmla="*/ 78 h 150"/>
                <a:gd name="T24" fmla="*/ 435 w 464"/>
                <a:gd name="T25" fmla="*/ 91 h 150"/>
                <a:gd name="T26" fmla="*/ 444 w 464"/>
                <a:gd name="T27" fmla="*/ 104 h 150"/>
                <a:gd name="T28" fmla="*/ 453 w 464"/>
                <a:gd name="T29" fmla="*/ 120 h 150"/>
                <a:gd name="T30" fmla="*/ 460 w 464"/>
                <a:gd name="T31" fmla="*/ 134 h 150"/>
                <a:gd name="T32" fmla="*/ 464 w 464"/>
                <a:gd name="T33" fmla="*/ 150 h 150"/>
                <a:gd name="T34" fmla="*/ 453 w 464"/>
                <a:gd name="T35" fmla="*/ 150 h 150"/>
                <a:gd name="T36" fmla="*/ 434 w 464"/>
                <a:gd name="T37" fmla="*/ 150 h 150"/>
                <a:gd name="T38" fmla="*/ 410 w 464"/>
                <a:gd name="T39" fmla="*/ 150 h 150"/>
                <a:gd name="T40" fmla="*/ 380 w 464"/>
                <a:gd name="T41" fmla="*/ 150 h 150"/>
                <a:gd name="T42" fmla="*/ 347 w 464"/>
                <a:gd name="T43" fmla="*/ 150 h 150"/>
                <a:gd name="T44" fmla="*/ 311 w 464"/>
                <a:gd name="T45" fmla="*/ 150 h 150"/>
                <a:gd name="T46" fmla="*/ 272 w 464"/>
                <a:gd name="T47" fmla="*/ 150 h 150"/>
                <a:gd name="T48" fmla="*/ 232 w 464"/>
                <a:gd name="T49" fmla="*/ 150 h 150"/>
                <a:gd name="T50" fmla="*/ 193 w 464"/>
                <a:gd name="T51" fmla="*/ 150 h 150"/>
                <a:gd name="T52" fmla="*/ 155 w 464"/>
                <a:gd name="T53" fmla="*/ 150 h 150"/>
                <a:gd name="T54" fmla="*/ 119 w 464"/>
                <a:gd name="T55" fmla="*/ 150 h 150"/>
                <a:gd name="T56" fmla="*/ 84 w 464"/>
                <a:gd name="T57" fmla="*/ 150 h 150"/>
                <a:gd name="T58" fmla="*/ 56 w 464"/>
                <a:gd name="T59" fmla="*/ 150 h 150"/>
                <a:gd name="T60" fmla="*/ 30 w 464"/>
                <a:gd name="T61" fmla="*/ 150 h 150"/>
                <a:gd name="T62" fmla="*/ 11 w 464"/>
                <a:gd name="T63" fmla="*/ 150 h 150"/>
                <a:gd name="T64" fmla="*/ 0 w 464"/>
                <a:gd name="T65" fmla="*/ 150 h 150"/>
                <a:gd name="T66" fmla="*/ 6 w 464"/>
                <a:gd name="T67" fmla="*/ 134 h 150"/>
                <a:gd name="T68" fmla="*/ 11 w 464"/>
                <a:gd name="T69" fmla="*/ 120 h 150"/>
                <a:gd name="T70" fmla="*/ 20 w 464"/>
                <a:gd name="T71" fmla="*/ 104 h 150"/>
                <a:gd name="T72" fmla="*/ 30 w 464"/>
                <a:gd name="T73" fmla="*/ 91 h 150"/>
                <a:gd name="T74" fmla="*/ 41 w 464"/>
                <a:gd name="T75" fmla="*/ 78 h 150"/>
                <a:gd name="T76" fmla="*/ 54 w 464"/>
                <a:gd name="T77" fmla="*/ 65 h 150"/>
                <a:gd name="T78" fmla="*/ 67 w 464"/>
                <a:gd name="T79" fmla="*/ 54 h 150"/>
                <a:gd name="T80" fmla="*/ 83 w 464"/>
                <a:gd name="T81" fmla="*/ 43 h 150"/>
                <a:gd name="T82" fmla="*/ 99 w 464"/>
                <a:gd name="T83" fmla="*/ 33 h 150"/>
                <a:gd name="T84" fmla="*/ 114 w 464"/>
                <a:gd name="T85" fmla="*/ 25 h 150"/>
                <a:gd name="T86" fmla="*/ 133 w 464"/>
                <a:gd name="T87" fmla="*/ 17 h 150"/>
                <a:gd name="T88" fmla="*/ 152 w 464"/>
                <a:gd name="T89" fmla="*/ 12 h 150"/>
                <a:gd name="T90" fmla="*/ 172 w 464"/>
                <a:gd name="T91" fmla="*/ 7 h 150"/>
                <a:gd name="T92" fmla="*/ 192 w 464"/>
                <a:gd name="T93" fmla="*/ 3 h 150"/>
                <a:gd name="T94" fmla="*/ 212 w 464"/>
                <a:gd name="T95" fmla="*/ 2 h 150"/>
                <a:gd name="T96" fmla="*/ 233 w 464"/>
                <a:gd name="T97" fmla="*/ 0 h 1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150"/>
                <a:gd name="T149" fmla="*/ 464 w 464"/>
                <a:gd name="T150" fmla="*/ 150 h 1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150">
                  <a:moveTo>
                    <a:pt x="233" y="0"/>
                  </a:moveTo>
                  <a:lnTo>
                    <a:pt x="255" y="2"/>
                  </a:lnTo>
                  <a:lnTo>
                    <a:pt x="275" y="3"/>
                  </a:lnTo>
                  <a:lnTo>
                    <a:pt x="295" y="7"/>
                  </a:lnTo>
                  <a:lnTo>
                    <a:pt x="314" y="12"/>
                  </a:lnTo>
                  <a:lnTo>
                    <a:pt x="332" y="17"/>
                  </a:lnTo>
                  <a:lnTo>
                    <a:pt x="351" y="25"/>
                  </a:lnTo>
                  <a:lnTo>
                    <a:pt x="367" y="33"/>
                  </a:lnTo>
                  <a:lnTo>
                    <a:pt x="384" y="43"/>
                  </a:lnTo>
                  <a:lnTo>
                    <a:pt x="398" y="54"/>
                  </a:lnTo>
                  <a:lnTo>
                    <a:pt x="411" y="65"/>
                  </a:lnTo>
                  <a:lnTo>
                    <a:pt x="424" y="78"/>
                  </a:lnTo>
                  <a:lnTo>
                    <a:pt x="435" y="91"/>
                  </a:lnTo>
                  <a:lnTo>
                    <a:pt x="444" y="104"/>
                  </a:lnTo>
                  <a:lnTo>
                    <a:pt x="453" y="120"/>
                  </a:lnTo>
                  <a:lnTo>
                    <a:pt x="460" y="134"/>
                  </a:lnTo>
                  <a:lnTo>
                    <a:pt x="464" y="150"/>
                  </a:lnTo>
                  <a:lnTo>
                    <a:pt x="453" y="150"/>
                  </a:lnTo>
                  <a:lnTo>
                    <a:pt x="434" y="150"/>
                  </a:lnTo>
                  <a:lnTo>
                    <a:pt x="410" y="150"/>
                  </a:lnTo>
                  <a:lnTo>
                    <a:pt x="380" y="150"/>
                  </a:lnTo>
                  <a:lnTo>
                    <a:pt x="347" y="150"/>
                  </a:lnTo>
                  <a:lnTo>
                    <a:pt x="311" y="150"/>
                  </a:lnTo>
                  <a:lnTo>
                    <a:pt x="272" y="150"/>
                  </a:lnTo>
                  <a:lnTo>
                    <a:pt x="232" y="150"/>
                  </a:lnTo>
                  <a:lnTo>
                    <a:pt x="193" y="150"/>
                  </a:lnTo>
                  <a:lnTo>
                    <a:pt x="155" y="150"/>
                  </a:lnTo>
                  <a:lnTo>
                    <a:pt x="119" y="150"/>
                  </a:lnTo>
                  <a:lnTo>
                    <a:pt x="84" y="150"/>
                  </a:lnTo>
                  <a:lnTo>
                    <a:pt x="56" y="150"/>
                  </a:lnTo>
                  <a:lnTo>
                    <a:pt x="30" y="150"/>
                  </a:lnTo>
                  <a:lnTo>
                    <a:pt x="11" y="150"/>
                  </a:lnTo>
                  <a:lnTo>
                    <a:pt x="0" y="150"/>
                  </a:lnTo>
                  <a:lnTo>
                    <a:pt x="6" y="134"/>
                  </a:lnTo>
                  <a:lnTo>
                    <a:pt x="11" y="120"/>
                  </a:lnTo>
                  <a:lnTo>
                    <a:pt x="20" y="104"/>
                  </a:lnTo>
                  <a:lnTo>
                    <a:pt x="30" y="91"/>
                  </a:lnTo>
                  <a:lnTo>
                    <a:pt x="41" y="78"/>
                  </a:lnTo>
                  <a:lnTo>
                    <a:pt x="54" y="65"/>
                  </a:lnTo>
                  <a:lnTo>
                    <a:pt x="67" y="54"/>
                  </a:lnTo>
                  <a:lnTo>
                    <a:pt x="83" y="43"/>
                  </a:lnTo>
                  <a:lnTo>
                    <a:pt x="99" y="33"/>
                  </a:lnTo>
                  <a:lnTo>
                    <a:pt x="114" y="25"/>
                  </a:lnTo>
                  <a:lnTo>
                    <a:pt x="133" y="17"/>
                  </a:lnTo>
                  <a:lnTo>
                    <a:pt x="152" y="12"/>
                  </a:lnTo>
                  <a:lnTo>
                    <a:pt x="172" y="7"/>
                  </a:lnTo>
                  <a:lnTo>
                    <a:pt x="192" y="3"/>
                  </a:lnTo>
                  <a:lnTo>
                    <a:pt x="212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AutoShape 49"/>
          <p:cNvSpPr>
            <a:spLocks noChangeArrowheads="1"/>
          </p:cNvSpPr>
          <p:nvPr/>
        </p:nvSpPr>
        <p:spPr bwMode="auto">
          <a:xfrm>
            <a:off x="1219200" y="3962400"/>
            <a:ext cx="22098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Boshlang'ich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sinf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33" name="AutoShape 49"/>
          <p:cNvSpPr>
            <a:spLocks noChangeArrowheads="1"/>
          </p:cNvSpPr>
          <p:nvPr/>
        </p:nvSpPr>
        <p:spPr bwMode="auto">
          <a:xfrm>
            <a:off x="5257800" y="381000"/>
            <a:ext cx="22098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O'simlik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biologiyasi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34" name="AutoShape 51"/>
          <p:cNvSpPr>
            <a:spLocks noChangeArrowheads="1"/>
          </p:cNvSpPr>
          <p:nvPr/>
        </p:nvSpPr>
        <p:spPr bwMode="auto">
          <a:xfrm>
            <a:off x="7086600" y="2743200"/>
            <a:ext cx="20574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1600" dirty="0" smtClean="0">
                <a:solidFill>
                  <a:srgbClr val="CC3300"/>
                </a:solidFill>
                <a:latin typeface="Bookman Old Style" pitchFamily="18" charset="0"/>
              </a:rPr>
              <a:t>Meva va berry ekinlari 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35" name="AutoShape 37"/>
          <p:cNvSpPr>
            <a:spLocks noChangeArrowheads="1"/>
          </p:cNvSpPr>
          <p:nvPr/>
        </p:nvSpPr>
        <p:spPr bwMode="auto">
          <a:xfrm>
            <a:off x="685800" y="1447800"/>
            <a:ext cx="1981200" cy="9144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Dala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ekinlari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36" name="AutoShape 49"/>
          <p:cNvSpPr>
            <a:spLocks noChangeArrowheads="1"/>
          </p:cNvSpPr>
          <p:nvPr/>
        </p:nvSpPr>
        <p:spPr bwMode="auto">
          <a:xfrm>
            <a:off x="2971800" y="1981200"/>
            <a:ext cx="2971800" cy="1752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 dirty="0" err="1" smtClean="0">
                <a:solidFill>
                  <a:schemeClr val="bg2"/>
                </a:solidFill>
                <a:latin typeface="Bookman Old Style" pitchFamily="18" charset="0"/>
              </a:rPr>
              <a:t>O'quv-tajriba</a:t>
            </a:r>
            <a:r>
              <a:rPr lang="en-US" sz="2800" u="sng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n-US" sz="2800" u="sng" dirty="0" err="1" smtClean="0">
                <a:solidFill>
                  <a:schemeClr val="bg2"/>
                </a:solidFill>
                <a:latin typeface="Bookman Old Style" pitchFamily="18" charset="0"/>
              </a:rPr>
              <a:t>uchastkasi</a:t>
            </a:r>
            <a:r>
              <a:rPr lang="en-US" sz="2800" u="sng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n-US" sz="2800" u="sng" dirty="0" err="1" smtClean="0">
                <a:solidFill>
                  <a:schemeClr val="bg2"/>
                </a:solidFill>
                <a:latin typeface="Bookman Old Style" pitchFamily="18" charset="0"/>
              </a:rPr>
              <a:t>bo'limlari</a:t>
            </a:r>
            <a:endParaRPr lang="ru-RU" sz="4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5137" name="AutoShape 51"/>
          <p:cNvSpPr>
            <a:spLocks noChangeArrowheads="1"/>
          </p:cNvSpPr>
          <p:nvPr/>
        </p:nvSpPr>
        <p:spPr bwMode="auto">
          <a:xfrm>
            <a:off x="5486400" y="4114800"/>
            <a:ext cx="20574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Urug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'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o'simliklari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5138" name="AutoShape 51"/>
          <p:cNvSpPr>
            <a:spLocks noChangeArrowheads="1"/>
          </p:cNvSpPr>
          <p:nvPr/>
        </p:nvSpPr>
        <p:spPr bwMode="auto">
          <a:xfrm>
            <a:off x="3505200" y="5257800"/>
            <a:ext cx="2057400" cy="9906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Himoyalangan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tuproq</a:t>
            </a:r>
            <a:r>
              <a:rPr lang="en-US" sz="1600" dirty="0" smtClean="0">
                <a:solidFill>
                  <a:srgbClr val="CC3300"/>
                </a:solidFill>
                <a:latin typeface="Bookman Old Style" pitchFamily="18" charset="0"/>
              </a:rPr>
              <a:t> </a:t>
            </a:r>
            <a:r>
              <a:rPr lang="en-US" sz="1600" dirty="0" err="1" smtClean="0">
                <a:solidFill>
                  <a:srgbClr val="CC3300"/>
                </a:solidFill>
                <a:latin typeface="Bookman Old Style" pitchFamily="18" charset="0"/>
              </a:rPr>
              <a:t>bo'limi</a:t>
            </a:r>
            <a:endParaRPr lang="ru-RU" sz="16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  УОУ\DSC061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00200"/>
            <a:ext cx="45720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62000" y="6096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Urug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'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o'simliklari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bo'limi</a:t>
            </a:r>
            <a:endParaRPr lang="ru-RU" sz="3600" dirty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257800" y="2633663"/>
            <a:ext cx="3657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Ikki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yillik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sabzavot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ekinlari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yetishtirildi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sabzi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ko'k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urug'larni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olish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uchun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Documents and Settings\User\Рабочий стол\ФОТО   УОУ\SAM_8135.JPG"/>
          <p:cNvPicPr/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4724400" y="3733800"/>
            <a:ext cx="4038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G:\ФОТО   УОУ\DSC06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4038600" cy="39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User\Рабочий стол\ФОТО   УОУ\SAM_8146.JPG"/>
          <p:cNvPicPr/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 rot="21001360">
            <a:off x="656484" y="-27859"/>
            <a:ext cx="3423736" cy="2599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4114800" y="2286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Boshlang'ich</a:t>
            </a:r>
            <a:r>
              <a:rPr lang="en-US" sz="32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sinf</a:t>
            </a:r>
            <a:r>
              <a:rPr lang="en-US" sz="32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  <a:latin typeface="Bookman Old Style" pitchFamily="18" charset="0"/>
              </a:rPr>
              <a:t>bo'limi</a:t>
            </a:r>
            <a:endParaRPr lang="ru-RU" sz="3200" dirty="0"/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4495800" y="1524000"/>
            <a:ext cx="464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Sinfda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ishlash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vaqtida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boshlang'ich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sinf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o'quvchilari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qishloq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xo'jaligi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mehnatining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asosiy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turlari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bilan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tanishadilar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inventarizatsiyadan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foydalanishni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o'rganadilar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o'simliklar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etishtiradilar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  УОУ\DSC06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9800"/>
            <a:ext cx="5715000" cy="411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Юля\Desktop\презентация\Фото0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457200"/>
            <a:ext cx="3505200" cy="527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33400" y="685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Meva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va</a:t>
            </a:r>
            <a:r>
              <a:rPr lang="en-US" sz="3600" u="sng" dirty="0" smtClean="0">
                <a:solidFill>
                  <a:srgbClr val="CC0000"/>
                </a:solidFill>
                <a:latin typeface="Bookman Old Style" pitchFamily="18" charset="0"/>
              </a:rPr>
              <a:t> berry </a:t>
            </a:r>
            <a:r>
              <a:rPr lang="en-US" sz="3600" u="sng" dirty="0" err="1" smtClean="0">
                <a:solidFill>
                  <a:srgbClr val="CC0000"/>
                </a:solidFill>
                <a:latin typeface="Bookman Old Style" pitchFamily="18" charset="0"/>
              </a:rPr>
              <a:t>bo'limi</a:t>
            </a:r>
            <a:endParaRPr lang="ru-RU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11">
      <a:dk1>
        <a:srgbClr val="003366"/>
      </a:dk1>
      <a:lt1>
        <a:srgbClr val="FFFFFF"/>
      </a:lt1>
      <a:dk2>
        <a:srgbClr val="74C0D2"/>
      </a:dk2>
      <a:lt2>
        <a:srgbClr val="E5FFFF"/>
      </a:lt2>
      <a:accent1>
        <a:srgbClr val="009999"/>
      </a:accent1>
      <a:accent2>
        <a:srgbClr val="336699"/>
      </a:accent2>
      <a:accent3>
        <a:srgbClr val="BCDCE5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rnd" cmpd="dbl" algn="ctr">
          <a:solidFill>
            <a:schemeClr val="bg2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rnd" cmpd="dbl" algn="ctr">
          <a:solidFill>
            <a:schemeClr val="bg2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33899D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DC4C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66"/>
        </a:dk1>
        <a:lt1>
          <a:srgbClr val="FFFFFF"/>
        </a:lt1>
        <a:dk2>
          <a:srgbClr val="4BAEC5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B1D3DF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3366"/>
        </a:dk1>
        <a:lt1>
          <a:srgbClr val="FFFFFF"/>
        </a:lt1>
        <a:dk2>
          <a:srgbClr val="74C0D2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BCDCE5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2147</TotalTime>
  <Words>707</Words>
  <Application>Microsoft Office PowerPoint</Application>
  <PresentationFormat>Экран (4:3)</PresentationFormat>
  <Paragraphs>122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Cambria</vt:lpstr>
      <vt:lpstr>Georgia</vt:lpstr>
      <vt:lpstr>Tahoma</vt:lpstr>
      <vt:lpstr>Times New Roman</vt:lpstr>
      <vt:lpstr>Wingdings</vt:lpstr>
      <vt:lpstr>Текстура</vt:lpstr>
      <vt:lpstr>O’QUV TAJRIBA UCHASTKASI VA UNDA O’TKAZILADIGAN ISHLAR.  </vt:lpstr>
      <vt:lpstr>Reja: </vt:lpstr>
      <vt:lpstr>ATAMALAR LUG’ATI</vt:lpstr>
      <vt:lpstr>O'quv-tajriba uchastkasining maqsadi :</vt:lpstr>
      <vt:lpstr>O'quv-tajriba uchastkasining vazifalari: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Dorivor o'simliklar</vt:lpstr>
      <vt:lpstr>Bog’da quyidagilar tashkil etiladi: - mehnat amaliyoti;  - maktab hovlisining hududini axlatdan, qordan tozalash. Har yili maktab hovlisi va maktab atrofidagi hududlar ennobled.  Bu ish nafaqat bizning o'quvchilarimiz kuchlari, balki o'qituvchilar, texnik xodimlar tomonidan ham amalga oshiriladi.  </vt:lpstr>
      <vt:lpstr>O'quv-tajriba uchastkasida ishlar bahor-kuz davri mobaynida olib boriladi, unda 5-10 sinf o'quvchilari quyidagi ishlarni bajaradilar:</vt:lpstr>
      <vt:lpstr>Sabzavot va gul ekinlarining ko'chatlarini etishtirish</vt:lpstr>
      <vt:lpstr>Ekish va ekish uchun tuproqni tayyorlash</vt:lpstr>
      <vt:lpstr>Sabzavot va gul ekinlarini ekish va ekish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E'tiboringiz uchun tashakkur!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</dc:creator>
  <cp:lastModifiedBy>Mahbuba</cp:lastModifiedBy>
  <cp:revision>350</cp:revision>
  <cp:lastPrinted>1601-01-01T00:00:00Z</cp:lastPrinted>
  <dcterms:created xsi:type="dcterms:W3CDTF">1601-01-01T00:00:00Z</dcterms:created>
  <dcterms:modified xsi:type="dcterms:W3CDTF">2021-02-16T14:22:22Z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