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2"/>
  </p:notesMasterIdLst>
  <p:handoutMasterIdLst>
    <p:handoutMasterId r:id="rId23"/>
  </p:handoutMasterIdLst>
  <p:sldIdLst>
    <p:sldId id="257" r:id="rId2"/>
    <p:sldId id="258" r:id="rId3"/>
    <p:sldId id="259" r:id="rId4"/>
    <p:sldId id="260" r:id="rId5"/>
    <p:sldId id="262" r:id="rId6"/>
    <p:sldId id="264" r:id="rId7"/>
    <p:sldId id="266" r:id="rId8"/>
    <p:sldId id="268" r:id="rId9"/>
    <p:sldId id="270" r:id="rId10"/>
    <p:sldId id="274" r:id="rId11"/>
    <p:sldId id="275" r:id="rId12"/>
    <p:sldId id="276" r:id="rId13"/>
    <p:sldId id="277" r:id="rId14"/>
    <p:sldId id="278" r:id="rId15"/>
    <p:sldId id="279" r:id="rId16"/>
    <p:sldId id="280" r:id="rId17"/>
    <p:sldId id="283" r:id="rId18"/>
    <p:sldId id="281" r:id="rId19"/>
    <p:sldId id="282" r:id="rId20"/>
    <p:sldId id="273" r:id="rId21"/>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950" y="9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9F2607F-EAB8-462D-9596-B11A1C51125F}" type="datetime1">
              <a:rPr lang="ru-RU" smtClean="0"/>
              <a:pPr rtl="0"/>
              <a:t>08.08.2020</a:t>
            </a:fld>
            <a:endParaRPr lang="en-US"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pPr rtl="0"/>
              <a:t>‹#›</a:t>
            </a:fld>
            <a:endParaRPr lang="en-US"/>
          </a:p>
        </p:txBody>
      </p:sp>
    </p:spTree>
    <p:extLst>
      <p:ext uri="{BB962C8B-B14F-4D97-AF65-F5344CB8AC3E}">
        <p14:creationId xmlns:p14="http://schemas.microsoft.com/office/powerpoint/2010/main" xmlns=""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50EC31D-9C0F-4EDB-9AC9-93AE84D7514D}" type="datetime1">
              <a:rPr lang="ru-RU" smtClean="0"/>
              <a:pPr rtl="0"/>
              <a:t>08.08.2020</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
              <a:t>Щелкните, чтобы изменить стили текста образца слайда</a:t>
            </a:r>
            <a:endParaRPr lang="en-US"/>
          </a:p>
          <a:p>
            <a:pPr lvl="1" rtl="0"/>
            <a:r>
              <a:rPr lang="ru"/>
              <a:t>Второй уровень</a:t>
            </a:r>
          </a:p>
          <a:p>
            <a:pPr lvl="2" rtl="0"/>
            <a:r>
              <a:rPr lang="ru"/>
              <a:t>Третий уровень</a:t>
            </a:r>
          </a:p>
          <a:p>
            <a:pPr lvl="3" rtl="0"/>
            <a:r>
              <a:rPr lang="ru"/>
              <a:t>Четвертый уровень</a:t>
            </a:r>
          </a:p>
          <a:p>
            <a:pPr lvl="4" rtl="0"/>
            <a:r>
              <a:rPr lang="ru"/>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pPr rtl="0"/>
              <a:t>‹#›</a:t>
            </a:fld>
            <a:endParaRPr lang="en-US"/>
          </a:p>
        </p:txBody>
      </p:sp>
    </p:spTree>
    <p:extLst>
      <p:ext uri="{BB962C8B-B14F-4D97-AF65-F5344CB8AC3E}">
        <p14:creationId xmlns:p14="http://schemas.microsoft.com/office/powerpoint/2010/main" xmlns=""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ru-RU"/>
              <a:t>Образец заголовка</a:t>
            </a:r>
            <a:endParaRPr lang="en-US" dirty="0"/>
          </a:p>
        </p:txBody>
      </p:sp>
      <p:sp>
        <p:nvSpPr>
          <p:cNvPr id="3" name="Подзаголовок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ru-RU"/>
              <a:t>Образец подзаголовка</a:t>
            </a:r>
            <a:endParaRPr lang="en-US" dirty="0"/>
          </a:p>
        </p:txBody>
      </p:sp>
      <p:sp>
        <p:nvSpPr>
          <p:cNvPr id="8" name="Дата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rtlCol="0"/>
          <a:lstStyle/>
          <a:p>
            <a:pPr rtl="0"/>
            <a:fld id="{1948E6C3-8E12-426B-A56F-861F8B162AC6}" type="datetime1">
              <a:rPr lang="ru-RU" smtClean="0"/>
              <a:pPr rtl="0"/>
              <a:t>08.08.2020</a:t>
            </a:fld>
            <a:endParaRPr lang="en-US" dirty="0"/>
          </a:p>
        </p:txBody>
      </p:sp>
      <p:sp>
        <p:nvSpPr>
          <p:cNvPr id="9" name="Нижний колонтитул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49001758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9" name="Заголовок 1"/>
          <p:cNvSpPr>
            <a:spLocks noGrp="1"/>
          </p:cNvSpPr>
          <p:nvPr>
            <p:ph type="title"/>
          </p:nvPr>
        </p:nvSpPr>
        <p:spPr>
          <a:xfrm>
            <a:off x="581192" y="702156"/>
            <a:ext cx="11029616" cy="1013800"/>
          </a:xfrm>
        </p:spPr>
        <p:txBody>
          <a:bodyPr rtlCol="0"/>
          <a:lstStyle/>
          <a:p>
            <a:pPr rtl="0"/>
            <a:r>
              <a:rPr lang="ru-RU"/>
              <a:t>Образец заголовка</a:t>
            </a:r>
            <a:endParaRPr lang="en-US" dirty="0"/>
          </a:p>
        </p:txBody>
      </p:sp>
      <p:sp>
        <p:nvSpPr>
          <p:cNvPr id="3" name="Вертикальный текст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Дата 3"/>
          <p:cNvSpPr>
            <a:spLocks noGrp="1"/>
          </p:cNvSpPr>
          <p:nvPr>
            <p:ph type="dt" sz="half" idx="10"/>
          </p:nvPr>
        </p:nvSpPr>
        <p:spPr/>
        <p:txBody>
          <a:bodyPr rtlCol="0"/>
          <a:lstStyle/>
          <a:p>
            <a:pPr rtl="0"/>
            <a:fld id="{AD323C2A-FDF4-456A-A556-14045268B55D}" type="datetime1">
              <a:rPr lang="ru-RU" smtClean="0"/>
              <a:pPr rtl="0"/>
              <a:t>08.08.2020</a:t>
            </a:fld>
            <a:endParaRPr lang="en-US" dirty="0"/>
          </a:p>
        </p:txBody>
      </p:sp>
      <p:sp>
        <p:nvSpPr>
          <p:cNvPr id="5" name="Нижний колонтитул 4"/>
          <p:cNvSpPr>
            <a:spLocks noGrp="1"/>
          </p:cNvSpPr>
          <p:nvPr>
            <p:ph type="ftr" sz="quarter" idx="11"/>
          </p:nvPr>
        </p:nvSpPr>
        <p:spPr/>
        <p:txBody>
          <a:bodyPr rtlCol="0"/>
          <a:lstStyle/>
          <a:p>
            <a:pPr rtl="0"/>
            <a:endParaRPr lang="en-US" dirty="0"/>
          </a:p>
        </p:txBody>
      </p:sp>
      <p:sp>
        <p:nvSpPr>
          <p:cNvPr id="6" name="Номер слайда 5"/>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128359114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Прямоугольник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Вертикальный заголовок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ru-RU"/>
              <a:t>Образец заголовка</a:t>
            </a:r>
            <a:endParaRPr lang="en-US" dirty="0"/>
          </a:p>
        </p:txBody>
      </p:sp>
      <p:sp>
        <p:nvSpPr>
          <p:cNvPr id="3" name="Вертикальный текст 2"/>
          <p:cNvSpPr>
            <a:spLocks noGrp="1"/>
          </p:cNvSpPr>
          <p:nvPr>
            <p:ph type="body" orient="vert" idx="1"/>
          </p:nvPr>
        </p:nvSpPr>
        <p:spPr>
          <a:xfrm>
            <a:off x="774923" y="863600"/>
            <a:ext cx="7161625" cy="4807326"/>
          </a:xfrm>
        </p:spPr>
        <p:txBody>
          <a:bodyPr vert="eaVert" rtlCol="0" anchor="t"/>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8" name="Прямоугольник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Прямоугольник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Прямоугольник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Дата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rtlCol="0"/>
          <a:lstStyle/>
          <a:p>
            <a:pPr rtl="0"/>
            <a:fld id="{BBD5CFD7-CC7C-49C5-B221-A9E29F5846A0}" type="datetime1">
              <a:rPr lang="ru-RU" smtClean="0"/>
              <a:pPr rtl="0"/>
              <a:t>08.08.2020</a:t>
            </a:fld>
            <a:endParaRPr lang="en-US" dirty="0"/>
          </a:p>
        </p:txBody>
      </p:sp>
      <p:sp>
        <p:nvSpPr>
          <p:cNvPr id="12" name="Нижний колонтитул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rtlCol="0"/>
          <a:lstStyle/>
          <a:p>
            <a:pPr rtl="0"/>
            <a:endParaRPr lang="en-US" dirty="0"/>
          </a:p>
        </p:txBody>
      </p:sp>
      <p:sp>
        <p:nvSpPr>
          <p:cNvPr id="13" name="Номер слайда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338884962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2" y="702156"/>
            <a:ext cx="11029616" cy="1188720"/>
          </a:xfrm>
        </p:spPr>
        <p:txBody>
          <a:bodyPr rtlCol="0"/>
          <a:lstStyle/>
          <a:p>
            <a:pPr rtl="0"/>
            <a:r>
              <a:rPr lang="ru-RU"/>
              <a:t>Образец заголовка</a:t>
            </a:r>
            <a:endParaRPr lang="en-US" dirty="0"/>
          </a:p>
        </p:txBody>
      </p:sp>
      <p:sp>
        <p:nvSpPr>
          <p:cNvPr id="3" name="Объект 2"/>
          <p:cNvSpPr>
            <a:spLocks noGrp="1"/>
          </p:cNvSpPr>
          <p:nvPr>
            <p:ph idx="1"/>
          </p:nvPr>
        </p:nvSpPr>
        <p:spPr>
          <a:xfrm>
            <a:off x="581192" y="2340864"/>
            <a:ext cx="11029615" cy="3634486"/>
          </a:xfrm>
        </p:spPr>
        <p:txBody>
          <a:bodyPr rtlCol="0"/>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8" name="Дата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rtlCol="0"/>
          <a:lstStyle/>
          <a:p>
            <a:pPr rtl="0"/>
            <a:fld id="{6E13CF11-4D7C-4367-8D00-578223D03103}" type="datetime1">
              <a:rPr lang="ru-RU" smtClean="0"/>
              <a:pPr rtl="0"/>
              <a:t>08.08.2020</a:t>
            </a:fld>
            <a:endParaRPr lang="en-US" dirty="0"/>
          </a:p>
        </p:txBody>
      </p:sp>
      <p:sp>
        <p:nvSpPr>
          <p:cNvPr id="9" name="Нижний колонтитул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85244341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Прямоугольник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ru-RU"/>
              <a:t>Образец заголовка</a:t>
            </a:r>
            <a:endParaRPr lang="en-US" dirty="0"/>
          </a:p>
        </p:txBody>
      </p:sp>
      <p:sp>
        <p:nvSpPr>
          <p:cNvPr id="3" name="Текст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ru-RU"/>
              <a:t>Образец текста</a:t>
            </a:r>
          </a:p>
        </p:txBody>
      </p:sp>
      <p:sp>
        <p:nvSpPr>
          <p:cNvPr id="7" name="Дата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rtlCol="0"/>
          <a:lstStyle/>
          <a:p>
            <a:pPr rtl="0"/>
            <a:fld id="{4540FCE8-CB6C-4798-845F-C8260D76B307}" type="datetime1">
              <a:rPr lang="ru-RU" smtClean="0"/>
              <a:pPr rtl="0"/>
              <a:t>08.08.2020</a:t>
            </a:fld>
            <a:endParaRPr lang="en-US" dirty="0"/>
          </a:p>
        </p:txBody>
      </p:sp>
      <p:sp>
        <p:nvSpPr>
          <p:cNvPr id="9" name="Нижний колонтитул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36668097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3" y="729658"/>
            <a:ext cx="11029616" cy="988332"/>
          </a:xfrm>
        </p:spPr>
        <p:txBody>
          <a:bodyPr rtlCol="0"/>
          <a:lstStyle/>
          <a:p>
            <a:pPr rtl="0"/>
            <a:r>
              <a:rPr lang="ru-RU"/>
              <a:t>Образец заголовка</a:t>
            </a:r>
            <a:endParaRPr lang="en-US" dirty="0"/>
          </a:p>
        </p:txBody>
      </p:sp>
      <p:sp>
        <p:nvSpPr>
          <p:cNvPr id="3" name="Объект 2"/>
          <p:cNvSpPr>
            <a:spLocks noGrp="1"/>
          </p:cNvSpPr>
          <p:nvPr>
            <p:ph sz="half" idx="1"/>
          </p:nvPr>
        </p:nvSpPr>
        <p:spPr>
          <a:xfrm>
            <a:off x="581193" y="2228003"/>
            <a:ext cx="5194767" cy="3633047"/>
          </a:xfrm>
        </p:spPr>
        <p:txBody>
          <a:bodyPr rtlCol="0">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Объект 3"/>
          <p:cNvSpPr>
            <a:spLocks noGrp="1"/>
          </p:cNvSpPr>
          <p:nvPr>
            <p:ph sz="half" idx="2"/>
          </p:nvPr>
        </p:nvSpPr>
        <p:spPr>
          <a:xfrm>
            <a:off x="6416039" y="2228003"/>
            <a:ext cx="5194769" cy="3633047"/>
          </a:xfrm>
        </p:spPr>
        <p:txBody>
          <a:bodyPr rtlCol="0">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5" name="Дата 4"/>
          <p:cNvSpPr>
            <a:spLocks noGrp="1"/>
          </p:cNvSpPr>
          <p:nvPr>
            <p:ph type="dt" sz="half" idx="10"/>
          </p:nvPr>
        </p:nvSpPr>
        <p:spPr/>
        <p:txBody>
          <a:bodyPr rtlCol="0"/>
          <a:lstStyle/>
          <a:p>
            <a:pPr rtl="0"/>
            <a:fld id="{93C13A7E-4C64-47B0-B355-B165BE4012BA}" type="datetime1">
              <a:rPr lang="ru-RU" smtClean="0"/>
              <a:pPr rtl="0"/>
              <a:t>08.08.2020</a:t>
            </a:fld>
            <a:endParaRPr lang="en-US" dirty="0"/>
          </a:p>
        </p:txBody>
      </p:sp>
      <p:sp>
        <p:nvSpPr>
          <p:cNvPr id="6" name="Нижний колонтитул 5"/>
          <p:cNvSpPr>
            <a:spLocks noGrp="1"/>
          </p:cNvSpPr>
          <p:nvPr>
            <p:ph type="ftr" sz="quarter" idx="11"/>
          </p:nvPr>
        </p:nvSpPr>
        <p:spPr/>
        <p:txBody>
          <a:bodyPr rtlCol="0"/>
          <a:lstStyle/>
          <a:p>
            <a:pPr rtl="0"/>
            <a:endParaRPr lang="en-US" dirty="0"/>
          </a:p>
        </p:txBody>
      </p:sp>
      <p:sp>
        <p:nvSpPr>
          <p:cNvPr id="7" name="Номер слайда 6"/>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248332321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12" name="Заголовок 1"/>
          <p:cNvSpPr>
            <a:spLocks noGrp="1"/>
          </p:cNvSpPr>
          <p:nvPr>
            <p:ph type="title"/>
          </p:nvPr>
        </p:nvSpPr>
        <p:spPr>
          <a:xfrm>
            <a:off x="581193" y="729658"/>
            <a:ext cx="11029616" cy="988332"/>
          </a:xfrm>
        </p:spPr>
        <p:txBody>
          <a:bodyPr rtlCol="0"/>
          <a:lstStyle/>
          <a:p>
            <a:pPr rtl="0"/>
            <a:r>
              <a:rPr lang="ru-RU"/>
              <a:t>Образец заголовка</a:t>
            </a:r>
            <a:endParaRPr lang="en-US" dirty="0"/>
          </a:p>
        </p:txBody>
      </p:sp>
      <p:sp>
        <p:nvSpPr>
          <p:cNvPr id="3" name="Текст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a:t>Образец текста</a:t>
            </a:r>
          </a:p>
        </p:txBody>
      </p:sp>
      <p:sp>
        <p:nvSpPr>
          <p:cNvPr id="4" name="Объект 3"/>
          <p:cNvSpPr>
            <a:spLocks noGrp="1"/>
          </p:cNvSpPr>
          <p:nvPr>
            <p:ph sz="half" idx="2"/>
          </p:nvPr>
        </p:nvSpPr>
        <p:spPr>
          <a:xfrm>
            <a:off x="581194" y="2926052"/>
            <a:ext cx="5194766" cy="2934999"/>
          </a:xfrm>
        </p:spPr>
        <p:txBody>
          <a:bodyPr rtlCol="0" anchor="t">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5" name="Текст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ru-RU"/>
              <a:t>Образец текста</a:t>
            </a:r>
          </a:p>
        </p:txBody>
      </p:sp>
      <p:sp>
        <p:nvSpPr>
          <p:cNvPr id="6" name="Объект 5"/>
          <p:cNvSpPr>
            <a:spLocks noGrp="1"/>
          </p:cNvSpPr>
          <p:nvPr>
            <p:ph sz="quarter" idx="4"/>
          </p:nvPr>
        </p:nvSpPr>
        <p:spPr>
          <a:xfrm>
            <a:off x="6416037" y="2926052"/>
            <a:ext cx="5194771" cy="2934999"/>
          </a:xfrm>
        </p:spPr>
        <p:txBody>
          <a:bodyPr rtlCol="0" anchor="t">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7" name="Дата 6"/>
          <p:cNvSpPr>
            <a:spLocks noGrp="1"/>
          </p:cNvSpPr>
          <p:nvPr>
            <p:ph type="dt" sz="half" idx="10"/>
          </p:nvPr>
        </p:nvSpPr>
        <p:spPr/>
        <p:txBody>
          <a:bodyPr rtlCol="0"/>
          <a:lstStyle/>
          <a:p>
            <a:pPr rtl="0"/>
            <a:fld id="{731CA3B4-5CE4-4976-BBFE-4E91C7258FC5}" type="datetime1">
              <a:rPr lang="ru-RU" smtClean="0"/>
              <a:pPr rtl="0"/>
              <a:t>08.08.2020</a:t>
            </a:fld>
            <a:endParaRPr lang="en-US" dirty="0"/>
          </a:p>
        </p:txBody>
      </p:sp>
      <p:sp>
        <p:nvSpPr>
          <p:cNvPr id="8" name="Нижний колонтитул 7"/>
          <p:cNvSpPr>
            <a:spLocks noGrp="1"/>
          </p:cNvSpPr>
          <p:nvPr>
            <p:ph type="ftr" sz="quarter" idx="11"/>
          </p:nvPr>
        </p:nvSpPr>
        <p:spPr/>
        <p:txBody>
          <a:bodyPr rtlCol="0"/>
          <a:lstStyle/>
          <a:p>
            <a:pPr rtl="0"/>
            <a:endParaRPr lang="en-US" dirty="0"/>
          </a:p>
        </p:txBody>
      </p:sp>
      <p:sp>
        <p:nvSpPr>
          <p:cNvPr id="9" name="Номер слайда 8"/>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174804658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575894" y="729658"/>
            <a:ext cx="11029616" cy="988332"/>
          </a:xfrm>
        </p:spPr>
        <p:txBody>
          <a:bodyPr rtlCol="0"/>
          <a:lstStyle/>
          <a:p>
            <a:pPr rtl="0"/>
            <a:r>
              <a:rPr lang="ru-RU"/>
              <a:t>Образец заголовка</a:t>
            </a:r>
            <a:endParaRPr lang="en-US" dirty="0"/>
          </a:p>
        </p:txBody>
      </p:sp>
      <p:sp>
        <p:nvSpPr>
          <p:cNvPr id="3" name="Дата 2"/>
          <p:cNvSpPr>
            <a:spLocks noGrp="1"/>
          </p:cNvSpPr>
          <p:nvPr>
            <p:ph type="dt" sz="half" idx="10"/>
          </p:nvPr>
        </p:nvSpPr>
        <p:spPr/>
        <p:txBody>
          <a:bodyPr rtlCol="0"/>
          <a:lstStyle/>
          <a:p>
            <a:pPr rtl="0"/>
            <a:fld id="{D5316041-DA7D-4734-AA8C-761AB09393E2}" type="datetime1">
              <a:rPr lang="ru-RU" smtClean="0"/>
              <a:pPr rtl="0"/>
              <a:t>08.08.2020</a:t>
            </a:fld>
            <a:endParaRPr lang="en-US" dirty="0"/>
          </a:p>
        </p:txBody>
      </p:sp>
      <p:sp>
        <p:nvSpPr>
          <p:cNvPr id="4" name="Нижний колонтитул 3"/>
          <p:cNvSpPr>
            <a:spLocks noGrp="1"/>
          </p:cNvSpPr>
          <p:nvPr>
            <p:ph type="ftr" sz="quarter" idx="11"/>
          </p:nvPr>
        </p:nvSpPr>
        <p:spPr/>
        <p:txBody>
          <a:bodyPr rtlCol="0"/>
          <a:lstStyle/>
          <a:p>
            <a:pPr rtl="0"/>
            <a:endParaRPr lang="en-US" dirty="0"/>
          </a:p>
        </p:txBody>
      </p:sp>
      <p:sp>
        <p:nvSpPr>
          <p:cNvPr id="5" name="Номер слайда 4"/>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11293638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p>
            <a:pPr rtl="0"/>
            <a:fld id="{8692EF8B-D3DF-4216-96A1-1B1DE794B37A}" type="datetime1">
              <a:rPr lang="ru-RU" smtClean="0"/>
              <a:pPr rtl="0"/>
              <a:t>08.08.2020</a:t>
            </a:fld>
            <a:endParaRPr lang="en-US" dirty="0"/>
          </a:p>
        </p:txBody>
      </p:sp>
      <p:sp>
        <p:nvSpPr>
          <p:cNvPr id="3" name="Нижний колонтитул 2"/>
          <p:cNvSpPr>
            <a:spLocks noGrp="1"/>
          </p:cNvSpPr>
          <p:nvPr>
            <p:ph type="ftr" sz="quarter" idx="11"/>
          </p:nvPr>
        </p:nvSpPr>
        <p:spPr/>
        <p:txBody>
          <a:bodyPr rtlCol="0"/>
          <a:lstStyle/>
          <a:p>
            <a:pPr rtl="0"/>
            <a:endParaRPr lang="en-US" dirty="0"/>
          </a:p>
        </p:txBody>
      </p:sp>
      <p:sp>
        <p:nvSpPr>
          <p:cNvPr id="4" name="Номер слайда 3"/>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11294949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Прямоугольник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ru-RU"/>
              <a:t>Образец заголовка</a:t>
            </a:r>
            <a:endParaRPr lang="en-US" dirty="0"/>
          </a:p>
        </p:txBody>
      </p:sp>
      <p:sp>
        <p:nvSpPr>
          <p:cNvPr id="3" name="Объект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Текст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a:t>Образец текста</a:t>
            </a:r>
          </a:p>
        </p:txBody>
      </p:sp>
      <p:sp>
        <p:nvSpPr>
          <p:cNvPr id="8" name="Дата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rtlCol="0"/>
          <a:lstStyle/>
          <a:p>
            <a:pPr rtl="0"/>
            <a:fld id="{09563768-3096-48CB-A41A-8D454362CCAD}" type="datetime1">
              <a:rPr lang="ru-RU" smtClean="0"/>
              <a:pPr rtl="0"/>
              <a:t>08.08.2020</a:t>
            </a:fld>
            <a:endParaRPr lang="en-US" dirty="0"/>
          </a:p>
        </p:txBody>
      </p:sp>
      <p:sp>
        <p:nvSpPr>
          <p:cNvPr id="10" name="Нижний колонтитул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Номер слайда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126176669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ru-RU"/>
              <a:t>Образец заголовка</a:t>
            </a:r>
            <a:endParaRPr lang="en-US" dirty="0"/>
          </a:p>
        </p:txBody>
      </p:sp>
      <p:sp>
        <p:nvSpPr>
          <p:cNvPr id="3" name="Рисунок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ru-RU"/>
              <a:t>Вставка рисунка</a:t>
            </a:r>
            <a:endParaRPr lang="en-US" dirty="0"/>
          </a:p>
        </p:txBody>
      </p:sp>
      <p:sp>
        <p:nvSpPr>
          <p:cNvPr id="4" name="Текст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a:t>Образец текста</a:t>
            </a:r>
          </a:p>
        </p:txBody>
      </p:sp>
      <p:sp>
        <p:nvSpPr>
          <p:cNvPr id="5" name="Дата 4"/>
          <p:cNvSpPr>
            <a:spLocks noGrp="1"/>
          </p:cNvSpPr>
          <p:nvPr>
            <p:ph type="dt" sz="half" idx="10"/>
          </p:nvPr>
        </p:nvSpPr>
        <p:spPr/>
        <p:txBody>
          <a:bodyPr rtlCol="0"/>
          <a:lstStyle/>
          <a:p>
            <a:pPr rtl="0"/>
            <a:fld id="{530088EE-0E82-4198-BDFF-3B9755AA8919}" type="datetime1">
              <a:rPr lang="ru-RU" smtClean="0"/>
              <a:pPr rtl="0"/>
              <a:t>08.08.2020</a:t>
            </a:fld>
            <a:endParaRPr lang="en-US" dirty="0"/>
          </a:p>
        </p:txBody>
      </p:sp>
      <p:sp>
        <p:nvSpPr>
          <p:cNvPr id="6" name="Нижний колонтитул 5"/>
          <p:cNvSpPr>
            <a:spLocks noGrp="1"/>
          </p:cNvSpPr>
          <p:nvPr>
            <p:ph type="ftr" sz="quarter" idx="11"/>
          </p:nvPr>
        </p:nvSpPr>
        <p:spPr/>
        <p:txBody>
          <a:bodyPr rtlCol="0"/>
          <a:lstStyle/>
          <a:p>
            <a:pPr algn="l" rtl="0"/>
            <a:endParaRPr lang="en-US" dirty="0"/>
          </a:p>
        </p:txBody>
      </p:sp>
      <p:sp>
        <p:nvSpPr>
          <p:cNvPr id="7" name="Номер слайда 6"/>
          <p:cNvSpPr>
            <a:spLocks noGrp="1"/>
          </p:cNvSpPr>
          <p:nvPr>
            <p:ph type="sldNum" sz="quarter" idx="12"/>
          </p:nvPr>
        </p:nvSpPr>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xmlns="" val="357328955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ru"/>
              <a:t>Стиль образца заголовка</a:t>
            </a:r>
            <a:endParaRPr lang="en-US" dirty="0"/>
          </a:p>
        </p:txBody>
      </p:sp>
      <p:sp>
        <p:nvSpPr>
          <p:cNvPr id="3" name="Текст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ru"/>
              <a:t>Щелкните, чтобы изменить стили текста образца слайда</a:t>
            </a:r>
          </a:p>
          <a:p>
            <a:pPr lvl="1" rtl="0"/>
            <a:r>
              <a:rPr lang="ru"/>
              <a:t>Второй уровень</a:t>
            </a:r>
          </a:p>
          <a:p>
            <a:pPr lvl="2" rtl="0"/>
            <a:r>
              <a:rPr lang="ru"/>
              <a:t>Третий уровень</a:t>
            </a:r>
          </a:p>
          <a:p>
            <a:pPr lvl="3" rtl="0"/>
            <a:r>
              <a:rPr lang="ru"/>
              <a:t>Четвертый уровень</a:t>
            </a:r>
          </a:p>
          <a:p>
            <a:pPr lvl="4" rtl="0"/>
            <a:r>
              <a:rPr lang="ru"/>
              <a:t>Пятый уровень</a:t>
            </a:r>
            <a:endParaRPr lang="en-US" dirty="0"/>
          </a:p>
        </p:txBody>
      </p:sp>
      <p:sp>
        <p:nvSpPr>
          <p:cNvPr id="4" name="Дата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C6B9E6FA-8E94-487D-81C3-7EE9BB2FD23D}" type="datetime1">
              <a:rPr lang="ru-RU" smtClean="0"/>
              <a:pPr rtl="0"/>
              <a:t>08.08.2020</a:t>
            </a:fld>
            <a:endParaRPr lang="en-US" dirty="0"/>
          </a:p>
        </p:txBody>
      </p:sp>
      <p:sp>
        <p:nvSpPr>
          <p:cNvPr id="5" name="Нижний колонтитул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Номер слайда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pPr rtl="0"/>
              <a:t>‹#›</a:t>
            </a:fld>
            <a:endParaRPr lang="en-US" dirty="0"/>
          </a:p>
        </p:txBody>
      </p:sp>
      <p:sp>
        <p:nvSpPr>
          <p:cNvPr id="9" name="Прямоугольник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Прямоугольник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Прямоугольник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Прямоугольник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Заголовок 1">
            <a:extLst>
              <a:ext uri="{FF2B5EF4-FFF2-40B4-BE49-F238E27FC236}">
                <a16:creationId xmlns:a16="http://schemas.microsoft.com/office/drawing/2014/main" xmlns="" id="{1C21E816-31F5-48BB-BD02-D15F2F18B48A}"/>
              </a:ext>
            </a:extLst>
          </p:cNvPr>
          <p:cNvSpPr>
            <a:spLocks noGrp="1"/>
          </p:cNvSpPr>
          <p:nvPr>
            <p:ph type="ctrTitle"/>
          </p:nvPr>
        </p:nvSpPr>
        <p:spPr>
          <a:xfrm>
            <a:off x="715851" y="752322"/>
            <a:ext cx="10993549" cy="1122686"/>
          </a:xfrm>
          <a:solidFill>
            <a:schemeClr val="tx2">
              <a:lumMod val="50000"/>
            </a:schemeClr>
          </a:solidFill>
        </p:spPr>
        <p:txBody>
          <a:bodyPr rtlCol="0">
            <a:normAutofit/>
          </a:bodyPr>
          <a:lstStyle/>
          <a:p>
            <a:pPr algn="ctr"/>
            <a:r>
              <a:rPr lang="en-US" sz="3200" b="1" dirty="0">
                <a:solidFill>
                  <a:srgbClr val="FFFF66"/>
                </a:solidFill>
                <a:effectLst/>
                <a:latin typeface="Times New Roman" panose="02020603050405020304" pitchFamily="18" charset="0"/>
                <a:ea typeface="Times New Roman" panose="02020603050405020304" pitchFamily="18" charset="0"/>
              </a:rPr>
              <a:t>BIOLOGIYADAN DARSDAN TASHQARI ISHLARNI  TASHKIL ETISH VA O`TKAZISH</a:t>
            </a:r>
            <a:endParaRPr lang="ru-RU" sz="3200" dirty="0">
              <a:solidFill>
                <a:srgbClr val="FFFF66"/>
              </a:solidFill>
              <a:effectLst/>
              <a:latin typeface="Times New Roman" panose="02020603050405020304" pitchFamily="18" charset="0"/>
              <a:ea typeface="Times New Roman" panose="02020603050405020304" pitchFamily="18" charset="0"/>
            </a:endParaRPr>
          </a:p>
        </p:txBody>
      </p:sp>
      <p:sp>
        <p:nvSpPr>
          <p:cNvPr id="3" name="Подзаголовок 2">
            <a:extLst>
              <a:ext uri="{FF2B5EF4-FFF2-40B4-BE49-F238E27FC236}">
                <a16:creationId xmlns:a16="http://schemas.microsoft.com/office/drawing/2014/main" xmlns="" id="{835D6E6B-3353-491C-A3C6-F278D6CED8B3}"/>
              </a:ext>
            </a:extLst>
          </p:cNvPr>
          <p:cNvSpPr>
            <a:spLocks noGrp="1"/>
          </p:cNvSpPr>
          <p:nvPr>
            <p:ph type="subTitle" idx="1"/>
          </p:nvPr>
        </p:nvSpPr>
        <p:spPr>
          <a:xfrm>
            <a:off x="8114431" y="2351753"/>
            <a:ext cx="3442166" cy="1227470"/>
          </a:xfrm>
          <a:solidFill>
            <a:schemeClr val="tx2">
              <a:lumMod val="50000"/>
            </a:schemeClr>
          </a:solidFill>
        </p:spPr>
        <p:txBody>
          <a:bodyPr rtlCol="0">
            <a:noAutofit/>
          </a:bodyPr>
          <a:lstStyle/>
          <a:p>
            <a:pPr rtl="0"/>
            <a:r>
              <a:rPr lang="en-US" sz="1800" b="1" dirty="0" err="1">
                <a:solidFill>
                  <a:srgbClr val="FFFF00"/>
                </a:solidFill>
              </a:rPr>
              <a:t>Ma’ruzachi</a:t>
            </a:r>
            <a:r>
              <a:rPr lang="en-US" sz="1800" b="1" dirty="0">
                <a:solidFill>
                  <a:srgbClr val="FFFF00"/>
                </a:solidFill>
              </a:rPr>
              <a:t> </a:t>
            </a:r>
            <a:r>
              <a:rPr lang="en-US" sz="1800" b="1" dirty="0" smtClean="0">
                <a:solidFill>
                  <a:srgbClr val="FFFF00"/>
                </a:solidFill>
              </a:rPr>
              <a:t>:</a:t>
            </a:r>
          </a:p>
          <a:p>
            <a:pPr rtl="0"/>
            <a:r>
              <a:rPr lang="en-US" sz="1800" b="1" dirty="0" smtClean="0">
                <a:solidFill>
                  <a:srgbClr val="FFFF00"/>
                </a:solidFill>
              </a:rPr>
              <a:t> </a:t>
            </a:r>
            <a:r>
              <a:rPr lang="en-US" sz="1800" b="1" dirty="0" err="1">
                <a:solidFill>
                  <a:srgbClr val="FFFF00"/>
                </a:solidFill>
              </a:rPr>
              <a:t>Salimova</a:t>
            </a:r>
            <a:r>
              <a:rPr lang="en-US" sz="1800" b="1" dirty="0">
                <a:solidFill>
                  <a:srgbClr val="FFFF00"/>
                </a:solidFill>
              </a:rPr>
              <a:t> </a:t>
            </a:r>
            <a:r>
              <a:rPr lang="en-US" sz="1800" b="1" dirty="0" err="1" smtClean="0">
                <a:solidFill>
                  <a:srgbClr val="FFFF00"/>
                </a:solidFill>
              </a:rPr>
              <a:t>s.F</a:t>
            </a:r>
            <a:endParaRPr lang="ru" sz="1800" b="1" dirty="0">
              <a:solidFill>
                <a:srgbClr val="FFFF00"/>
              </a:solidFill>
            </a:endParaRPr>
          </a:p>
        </p:txBody>
      </p:sp>
      <p:sp>
        <p:nvSpPr>
          <p:cNvPr id="20" name="Прямоугольник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Прямоугольник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Прямоугольник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Рисунок 5" descr="Крупный план логотипа&#10;&#10;Автоматически созданное описание">
            <a:extLst>
              <a:ext uri="{FF2B5EF4-FFF2-40B4-BE49-F238E27FC236}">
                <a16:creationId xmlns:a16="http://schemas.microsoft.com/office/drawing/2014/main" xmlns="" id="{F1A8C364-94D4-4630-BAD0-78722F347055}"/>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a:stretch/>
        </p:blipFill>
        <p:spPr>
          <a:xfrm>
            <a:off x="448733" y="3317965"/>
            <a:ext cx="11260667" cy="3074367"/>
          </a:xfrm>
          <a:prstGeom prst="rect">
            <a:avLst/>
          </a:prstGeom>
        </p:spPr>
      </p:pic>
    </p:spTree>
    <p:extLst>
      <p:ext uri="{BB962C8B-B14F-4D97-AF65-F5344CB8AC3E}">
        <p14:creationId xmlns:p14="http://schemas.microsoft.com/office/powerpoint/2010/main" xmlns="" val="24758055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xmlns="" id="{849F6EA4-00AC-44FA-ACEA-4792AB42FFF4}"/>
              </a:ext>
            </a:extLst>
          </p:cNvPr>
          <p:cNvGraphicFramePr>
            <a:graphicFrameLocks noGrp="1"/>
          </p:cNvGraphicFramePr>
          <p:nvPr>
            <p:ph idx="1"/>
            <p:extLst>
              <p:ext uri="{D42A27DB-BD31-4B8C-83A1-F6EECF244321}">
                <p14:modId xmlns:p14="http://schemas.microsoft.com/office/powerpoint/2010/main" xmlns="" val="3869468123"/>
              </p:ext>
            </p:extLst>
          </p:nvPr>
        </p:nvGraphicFramePr>
        <p:xfrm>
          <a:off x="1231392" y="4085011"/>
          <a:ext cx="10777728" cy="2035373"/>
        </p:xfrm>
        <a:graphic>
          <a:graphicData uri="http://schemas.openxmlformats.org/drawingml/2006/table">
            <a:tbl>
              <a:tblPr>
                <a:tableStyleId>{5C22544A-7EE6-4342-B048-85BDC9FD1C3A}</a:tableStyleId>
              </a:tblPr>
              <a:tblGrid>
                <a:gridCol w="3731853">
                  <a:extLst>
                    <a:ext uri="{9D8B030D-6E8A-4147-A177-3AD203B41FA5}">
                      <a16:colId xmlns:a16="http://schemas.microsoft.com/office/drawing/2014/main" xmlns="" val="3083689211"/>
                    </a:ext>
                  </a:extLst>
                </a:gridCol>
                <a:gridCol w="3453299">
                  <a:extLst>
                    <a:ext uri="{9D8B030D-6E8A-4147-A177-3AD203B41FA5}">
                      <a16:colId xmlns:a16="http://schemas.microsoft.com/office/drawing/2014/main" xmlns="" val="3472616571"/>
                    </a:ext>
                  </a:extLst>
                </a:gridCol>
                <a:gridCol w="3592576">
                  <a:extLst>
                    <a:ext uri="{9D8B030D-6E8A-4147-A177-3AD203B41FA5}">
                      <a16:colId xmlns:a16="http://schemas.microsoft.com/office/drawing/2014/main" xmlns="" val="629437425"/>
                    </a:ext>
                  </a:extLst>
                </a:gridCol>
              </a:tblGrid>
              <a:tr h="1526530">
                <a:tc>
                  <a:txBody>
                    <a:bodyPr/>
                    <a:lstStyle/>
                    <a:p>
                      <a:pPr algn="ctr"/>
                      <a:r>
                        <a:rPr lang="ru-RU" sz="3200" b="1" i="1" dirty="0" err="1">
                          <a:solidFill>
                            <a:schemeClr val="tx1"/>
                          </a:solidFill>
                          <a:effectLst/>
                          <a:latin typeface="Times New Roman" panose="02020603050405020304" pitchFamily="18" charset="0"/>
                          <a:cs typeface="Times New Roman" panose="02020603050405020304" pitchFamily="18" charset="0"/>
                        </a:rPr>
                        <a:t>Gulli</a:t>
                      </a:r>
                      <a:r>
                        <a:rPr lang="ru-RU" sz="3200" b="1" i="1" dirty="0">
                          <a:solidFill>
                            <a:schemeClr val="tx1"/>
                          </a:solidFill>
                          <a:effectLst/>
                          <a:latin typeface="Times New Roman" panose="02020603050405020304" pitchFamily="18" charset="0"/>
                          <a:cs typeface="Times New Roman" panose="02020603050405020304" pitchFamily="18" charset="0"/>
                        </a:rPr>
                        <a:t> </a:t>
                      </a:r>
                      <a:r>
                        <a:rPr lang="ru-RU" sz="3200" b="1" i="1" dirty="0" err="1">
                          <a:solidFill>
                            <a:schemeClr val="tx1"/>
                          </a:solidFill>
                          <a:effectLst/>
                          <a:latin typeface="Times New Roman" panose="02020603050405020304" pitchFamily="18" charset="0"/>
                          <a:cs typeface="Times New Roman" panose="02020603050405020304" pitchFamily="18" charset="0"/>
                        </a:rPr>
                        <a:t>o‘simliklarning</a:t>
                      </a:r>
                      <a:r>
                        <a:rPr lang="ru-RU" sz="3200" b="1" i="1" dirty="0">
                          <a:solidFill>
                            <a:schemeClr val="tx1"/>
                          </a:solidFill>
                          <a:effectLst/>
                          <a:latin typeface="Times New Roman" panose="02020603050405020304" pitchFamily="18" charset="0"/>
                          <a:cs typeface="Times New Roman" panose="02020603050405020304" pitchFamily="18" charset="0"/>
                        </a:rPr>
                        <a:t> </a:t>
                      </a:r>
                      <a:r>
                        <a:rPr lang="ru-RU" sz="3200" b="1" i="1" dirty="0" err="1">
                          <a:solidFill>
                            <a:schemeClr val="tx1"/>
                          </a:solidFill>
                          <a:effectLst/>
                          <a:latin typeface="Times New Roman" panose="02020603050405020304" pitchFamily="18" charset="0"/>
                          <a:cs typeface="Times New Roman" panose="02020603050405020304" pitchFamily="18" charset="0"/>
                        </a:rPr>
                        <a:t>oilalari</a:t>
                      </a:r>
                      <a:endParaRPr lang="ru-RU" sz="2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blipFill>
                      <a:blip r:embed="rId2"/>
                      <a:tile tx="0" ty="0" sx="100000" sy="100000" flip="none" algn="tl"/>
                    </a:blipFill>
                  </a:tcPr>
                </a:tc>
                <a:tc>
                  <a:txBody>
                    <a:bodyPr/>
                    <a:lstStyle/>
                    <a:p>
                      <a:pPr algn="ctr"/>
                      <a:r>
                        <a:rPr lang="ru-RU" sz="3600" b="1" i="1" dirty="0" err="1">
                          <a:effectLst/>
                          <a:latin typeface="Times New Roman" panose="02020603050405020304" pitchFamily="18" charset="0"/>
                          <a:cs typeface="Times New Roman" panose="02020603050405020304" pitchFamily="18" charset="0"/>
                        </a:rPr>
                        <a:t>Gul</a:t>
                      </a:r>
                      <a:r>
                        <a:rPr lang="ru-RU" sz="3600" b="1" i="1" dirty="0">
                          <a:effectLst/>
                          <a:latin typeface="Times New Roman" panose="02020603050405020304" pitchFamily="18" charset="0"/>
                          <a:cs typeface="Times New Roman" panose="02020603050405020304" pitchFamily="18" charset="0"/>
                        </a:rPr>
                        <a:t> </a:t>
                      </a:r>
                      <a:r>
                        <a:rPr lang="ru-RU" sz="3600" b="1" i="1" dirty="0" err="1">
                          <a:effectLst/>
                          <a:latin typeface="Times New Roman" panose="02020603050405020304" pitchFamily="18" charset="0"/>
                          <a:cs typeface="Times New Roman" panose="02020603050405020304" pitchFamily="18" charset="0"/>
                        </a:rPr>
                        <a:t>tuzilishi</a:t>
                      </a:r>
                      <a:r>
                        <a:rPr lang="ru-RU" sz="3600" b="1" i="1" dirty="0">
                          <a:effectLst/>
                          <a:latin typeface="Times New Roman" panose="02020603050405020304" pitchFamily="18" charset="0"/>
                          <a:cs typeface="Times New Roman" panose="02020603050405020304" pitchFamily="18" charset="0"/>
                        </a:rPr>
                        <a:t> </a:t>
                      </a:r>
                      <a:r>
                        <a:rPr lang="ru-RU" sz="3600" b="1" i="1" dirty="0" err="1">
                          <a:effectLst/>
                          <a:latin typeface="Times New Roman" panose="02020603050405020304" pitchFamily="18" charset="0"/>
                          <a:cs typeface="Times New Roman" panose="02020603050405020304" pitchFamily="18" charset="0"/>
                        </a:rPr>
                        <a:t>va</a:t>
                      </a:r>
                      <a:r>
                        <a:rPr lang="ru-RU" sz="3600" b="1" i="1" dirty="0">
                          <a:effectLst/>
                          <a:latin typeface="Times New Roman" panose="02020603050405020304" pitchFamily="18" charset="0"/>
                          <a:cs typeface="Times New Roman" panose="02020603050405020304" pitchFamily="18" charset="0"/>
                        </a:rPr>
                        <a:t> </a:t>
                      </a:r>
                      <a:r>
                        <a:rPr lang="ru-RU" sz="3600" b="1" i="1" dirty="0" err="1">
                          <a:effectLst/>
                          <a:latin typeface="Times New Roman" panose="02020603050405020304" pitchFamily="18" charset="0"/>
                          <a:cs typeface="Times New Roman" panose="02020603050405020304" pitchFamily="18" charset="0"/>
                        </a:rPr>
                        <a:t>formulasi</a:t>
                      </a:r>
                      <a:endParaRPr lang="ru-RU"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blipFill>
                      <a:blip r:embed="rId2"/>
                      <a:tile tx="0" ty="0" sx="100000" sy="100000" flip="none" algn="tl"/>
                    </a:blipFill>
                  </a:tcPr>
                </a:tc>
                <a:tc>
                  <a:txBody>
                    <a:bodyPr/>
                    <a:lstStyle/>
                    <a:p>
                      <a:pPr algn="ctr"/>
                      <a:r>
                        <a:rPr lang="ru-RU" sz="4000" b="1" i="1" dirty="0" err="1">
                          <a:effectLst/>
                          <a:latin typeface="Times New Roman" panose="02020603050405020304" pitchFamily="18" charset="0"/>
                          <a:cs typeface="Times New Roman" panose="02020603050405020304" pitchFamily="18" charset="0"/>
                        </a:rPr>
                        <a:t>Meva</a:t>
                      </a:r>
                      <a:r>
                        <a:rPr lang="ru-RU" sz="4000" b="1" i="1" dirty="0">
                          <a:effectLst/>
                          <a:latin typeface="Times New Roman" panose="02020603050405020304" pitchFamily="18" charset="0"/>
                          <a:cs typeface="Times New Roman" panose="02020603050405020304" pitchFamily="18" charset="0"/>
                        </a:rPr>
                        <a:t> </a:t>
                      </a:r>
                      <a:r>
                        <a:rPr lang="ru-RU" sz="4000" b="1" i="1" dirty="0" err="1">
                          <a:effectLst/>
                          <a:latin typeface="Times New Roman" panose="02020603050405020304" pitchFamily="18" charset="0"/>
                          <a:cs typeface="Times New Roman" panose="02020603050405020304" pitchFamily="18" charset="0"/>
                        </a:rPr>
                        <a:t>xili</a:t>
                      </a:r>
                      <a:endParaRPr lang="ru-RU" sz="3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blipFill>
                      <a:blip r:embed="rId2"/>
                      <a:tile tx="0" ty="0" sx="100000" sy="100000" flip="none" algn="tl"/>
                    </a:blipFill>
                  </a:tcPr>
                </a:tc>
                <a:extLst>
                  <a:ext uri="{0D108BD9-81ED-4DB2-BD59-A6C34878D82A}">
                    <a16:rowId xmlns:a16="http://schemas.microsoft.com/office/drawing/2014/main" xmlns="" val="727374417"/>
                  </a:ext>
                </a:extLst>
              </a:tr>
              <a:tr h="508843">
                <a:tc>
                  <a:txBody>
                    <a:bodyPr/>
                    <a:lstStyle/>
                    <a:p>
                      <a:pPr algn="just"/>
                      <a:r>
                        <a:rPr lang="ru-RU" sz="1400">
                          <a:effectLst/>
                        </a:rPr>
                        <a:t> </a:t>
                      </a:r>
                      <a:endParaRPr lang="ru-RU"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blipFill>
                      <a:blip r:embed="rId2"/>
                      <a:tile tx="0" ty="0" sx="100000" sy="100000" flip="none" algn="tl"/>
                    </a:blipFill>
                  </a:tcPr>
                </a:tc>
                <a:tc>
                  <a:txBody>
                    <a:bodyPr/>
                    <a:lstStyle/>
                    <a:p>
                      <a:pPr algn="just"/>
                      <a:r>
                        <a:rPr lang="ru-RU" sz="1400">
                          <a:effectLst/>
                        </a:rPr>
                        <a:t> </a:t>
                      </a:r>
                      <a:endParaRPr lang="ru-RU"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blipFill>
                      <a:blip r:embed="rId2"/>
                      <a:tile tx="0" ty="0" sx="100000" sy="100000" flip="none" algn="tl"/>
                    </a:blipFill>
                  </a:tcPr>
                </a:tc>
                <a:tc>
                  <a:txBody>
                    <a:bodyPr/>
                    <a:lstStyle/>
                    <a:p>
                      <a:pPr algn="just"/>
                      <a:r>
                        <a:rPr lang="ru-RU" sz="1400" dirty="0">
                          <a:effectLst/>
                        </a:rPr>
                        <a:t> </a:t>
                      </a:r>
                      <a:endParaRPr lang="ru-RU"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blipFill>
                      <a:blip r:embed="rId2"/>
                      <a:tile tx="0" ty="0" sx="100000" sy="100000" flip="none" algn="tl"/>
                    </a:blipFill>
                  </a:tcPr>
                </a:tc>
                <a:extLst>
                  <a:ext uri="{0D108BD9-81ED-4DB2-BD59-A6C34878D82A}">
                    <a16:rowId xmlns:a16="http://schemas.microsoft.com/office/drawing/2014/main" xmlns="" val="2117539903"/>
                  </a:ext>
                </a:extLst>
              </a:tr>
            </a:tbl>
          </a:graphicData>
        </a:graphic>
      </p:graphicFrame>
      <p:sp>
        <p:nvSpPr>
          <p:cNvPr id="4" name="Дата 3">
            <a:extLst>
              <a:ext uri="{FF2B5EF4-FFF2-40B4-BE49-F238E27FC236}">
                <a16:creationId xmlns:a16="http://schemas.microsoft.com/office/drawing/2014/main" xmlns="" id="{0494BBE1-0F54-42FA-850C-8D884530DC30}"/>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
        <p:nvSpPr>
          <p:cNvPr id="6" name="Rectangle 1">
            <a:extLst>
              <a:ext uri="{FF2B5EF4-FFF2-40B4-BE49-F238E27FC236}">
                <a16:creationId xmlns:a16="http://schemas.microsoft.com/office/drawing/2014/main" xmlns="" id="{D38B7F53-B1B7-4E30-8DC6-7D2D05896EA0}"/>
              </a:ext>
            </a:extLst>
          </p:cNvPr>
          <p:cNvSpPr>
            <a:spLocks noChangeArrowheads="1"/>
          </p:cNvSpPr>
          <p:nvPr/>
        </p:nvSpPr>
        <p:spPr bwMode="auto">
          <a:xfrm>
            <a:off x="987552" y="1008762"/>
            <a:ext cx="10777728" cy="29546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O‘quvchini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ob’ektlarni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tanish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ularni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taqqoslash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o‘xshash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farqli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belgilarini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aniqlash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ko‘nikmalarini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tarkib</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toptirish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maqsadiga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ega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bo‘lgan</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uy</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vazifalari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matnni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tushunib</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o‘qishlariga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zamin</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yaratadi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topshiriqlarga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mos</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ravishda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o‘quvchilarga</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kichik</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jadval</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to‘ldirish</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taklif</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etiladi</a:t>
            </a:r>
            <a:r>
              <a:rPr kumimoji="0" lang="en-US"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Misol</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uchun</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6-sinfda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quyidagicha</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jadvallar</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berilishi</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1"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mumkin</a:t>
            </a:r>
            <a:r>
              <a:rPr kumimoji="0" lang="ru-RU" altLang="ru-RU" sz="2800" b="1" i="1"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1400" b="1" i="1"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87684509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6E5C692-412A-4BC3-8A76-D044343A5847}"/>
              </a:ext>
            </a:extLst>
          </p:cNvPr>
          <p:cNvSpPr>
            <a:spLocks noGrp="1"/>
          </p:cNvSpPr>
          <p:nvPr>
            <p:ph type="title"/>
          </p:nvPr>
        </p:nvSpPr>
        <p:spPr/>
        <p:txBody>
          <a:bodyPr/>
          <a:lstStyle/>
          <a:p>
            <a:r>
              <a:rPr lang="en-US" dirty="0" err="1"/>
              <a:t>Darslikdan</a:t>
            </a:r>
            <a:r>
              <a:rPr lang="en-US" dirty="0"/>
              <a:t> </a:t>
            </a:r>
            <a:r>
              <a:rPr lang="en-US" dirty="0" err="1"/>
              <a:t>foydalanish</a:t>
            </a:r>
            <a:endParaRPr lang="ru-RU" dirty="0"/>
          </a:p>
        </p:txBody>
      </p:sp>
      <p:sp>
        <p:nvSpPr>
          <p:cNvPr id="3" name="Объект 2">
            <a:extLst>
              <a:ext uri="{FF2B5EF4-FFF2-40B4-BE49-F238E27FC236}">
                <a16:creationId xmlns:a16="http://schemas.microsoft.com/office/drawing/2014/main" xmlns="" id="{B1D872D8-A444-4BE0-945F-11BFD7F69B0E}"/>
              </a:ext>
            </a:extLst>
          </p:cNvPr>
          <p:cNvSpPr>
            <a:spLocks noGrp="1"/>
          </p:cNvSpPr>
          <p:nvPr>
            <p:ph idx="1"/>
          </p:nvPr>
        </p:nvSpPr>
        <p:spPr>
          <a:xfrm>
            <a:off x="581192" y="1890876"/>
            <a:ext cx="11029615" cy="4967124"/>
          </a:xfrm>
        </p:spPr>
        <p:txBody>
          <a:bodyPr>
            <a:normAutofit fontScale="92500"/>
          </a:bodyPr>
          <a:lstStyle/>
          <a:p>
            <a:r>
              <a:rPr lang="en-US" sz="2900" b="1" i="1" dirty="0" err="1">
                <a:solidFill>
                  <a:schemeClr val="tx2"/>
                </a:solidFill>
                <a:effectLst/>
                <a:latin typeface="Times New Roman" panose="02020603050405020304" pitchFamily="18" charset="0"/>
                <a:ea typeface="Times New Roman" panose="02020603050405020304" pitchFamily="18" charset="0"/>
              </a:rPr>
              <a:t>O‘quvchilarning</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aksariyati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darsliklardan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to‘g‘ri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foydalanishni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bilmay­di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ba’zi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o‘quvchilar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topshiriq</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va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mavzularni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darslikdan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yodlab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oladilar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ayrimlar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mavzularni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yuzaki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o‘rganadilar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Uyga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berilgan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topshiriqlar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o‘quvchining</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fikr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yuritishini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faollashtiradigan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unda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mustaqil</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ishlashga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qiziqish</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uyg‘otgan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taqdirdagina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ko‘zlagan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maqsadga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erishiladi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Buning</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uchun</a:t>
            </a:r>
            <a:r>
              <a:rPr lang="en-US" sz="2900" b="1" i="1" dirty="0">
                <a:solidFill>
                  <a:schemeClr val="tx2"/>
                </a:solidFill>
                <a:effectLst/>
                <a:latin typeface="Times New Roman" panose="02020603050405020304" pitchFamily="18" charset="0"/>
                <a:ea typeface="Times New Roman" panose="02020603050405020304" pitchFamily="18" charset="0"/>
              </a:rPr>
              <a:t> har </a:t>
            </a:r>
            <a:r>
              <a:rPr lang="en-US" sz="2900" b="1" i="1" dirty="0" err="1">
                <a:solidFill>
                  <a:schemeClr val="tx2"/>
                </a:solidFill>
                <a:effectLst/>
                <a:latin typeface="Times New Roman" panose="02020603050405020304" pitchFamily="18" charset="0"/>
                <a:ea typeface="Times New Roman" panose="02020603050405020304" pitchFamily="18" charset="0"/>
              </a:rPr>
              <a:t>qanday</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topshiriq</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savollar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shaklida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ifodalangan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bo‘lishi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kerak</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o‘quvchilar</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sinfda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gapirib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berish</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uchun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darslik</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tekstini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qatorasiga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yodlab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olmasdan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undan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kerakli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materialni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tanlab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olib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ularga</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javob</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tayyor-laydilar</a:t>
            </a:r>
            <a:r>
              <a:rPr lang="en-US" sz="2900" b="1" i="1" dirty="0">
                <a:solidFill>
                  <a:schemeClr val="tx2"/>
                </a:solidFill>
                <a:effectLst/>
                <a:latin typeface="Times New Roman" panose="02020603050405020304" pitchFamily="18" charset="0"/>
                <a:ea typeface="Times New Roman" panose="02020603050405020304" pitchFamily="18" charset="0"/>
              </a:rPr>
              <a:t>. Bunga </a:t>
            </a:r>
            <a:r>
              <a:rPr lang="en-US" sz="2900" b="1" i="1" dirty="0" err="1">
                <a:solidFill>
                  <a:schemeClr val="tx2"/>
                </a:solidFill>
                <a:effectLst/>
                <a:latin typeface="Times New Roman" panose="02020603050405020304" pitchFamily="18" charset="0"/>
                <a:ea typeface="Times New Roman" panose="02020603050405020304" pitchFamily="18" charset="0"/>
              </a:rPr>
              <a:t>erishish</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uchun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darslikdagi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ushbu</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mavzuni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yodlang</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yoki</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o‘rganing</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degan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iboralardan</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voz</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kechish</a:t>
            </a:r>
            <a:r>
              <a:rPr lang="en-US" sz="2900" b="1" i="1" dirty="0">
                <a:solidFill>
                  <a:schemeClr val="tx2"/>
                </a:solidFill>
                <a:effectLst/>
                <a:latin typeface="Times New Roman" panose="02020603050405020304" pitchFamily="18" charset="0"/>
                <a:ea typeface="Times New Roman" panose="02020603050405020304" pitchFamily="18" charset="0"/>
              </a:rPr>
              <a:t> </a:t>
            </a:r>
            <a:r>
              <a:rPr lang="en-US" sz="2900" b="1" i="1" dirty="0" err="1">
                <a:solidFill>
                  <a:schemeClr val="tx2"/>
                </a:solidFill>
                <a:effectLst/>
                <a:latin typeface="Times New Roman" panose="02020603050405020304" pitchFamily="18" charset="0"/>
                <a:ea typeface="Times New Roman" panose="02020603050405020304" pitchFamily="18" charset="0"/>
              </a:rPr>
              <a:t>kerakdir</a:t>
            </a:r>
            <a:r>
              <a:rPr lang="en-US" sz="2900" b="1" i="1" dirty="0">
                <a:solidFill>
                  <a:schemeClr val="tx2"/>
                </a:solidFill>
                <a:effectLst/>
                <a:latin typeface="Times New Roman" panose="02020603050405020304" pitchFamily="18" charset="0"/>
                <a:ea typeface="Times New Roman" panose="02020603050405020304" pitchFamily="18" charset="0"/>
              </a:rPr>
              <a:t>.</a:t>
            </a:r>
            <a:endParaRPr lang="ru-RU" sz="29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86C595B8-F3A0-4EB6-88FE-19FD2E27A9D0}"/>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21100790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EEEA791-2A94-419E-BA3C-467D65EDF08F}"/>
              </a:ext>
            </a:extLst>
          </p:cNvPr>
          <p:cNvSpPr>
            <a:spLocks noGrp="1"/>
          </p:cNvSpPr>
          <p:nvPr>
            <p:ph idx="1"/>
          </p:nvPr>
        </p:nvSpPr>
        <p:spPr>
          <a:xfrm>
            <a:off x="581192" y="646176"/>
            <a:ext cx="11029615" cy="5329174"/>
          </a:xfrm>
        </p:spPr>
        <p:txBody>
          <a:bodyPr>
            <a:normAutofit/>
          </a:bodyPr>
          <a:lstStyle/>
          <a:p>
            <a:r>
              <a:rPr lang="en-US" sz="3200" b="1" i="1" dirty="0" err="1">
                <a:solidFill>
                  <a:schemeClr val="tx2"/>
                </a:solidFill>
                <a:effectLst/>
                <a:latin typeface="Times New Roman" panose="02020603050405020304" pitchFamily="18" charset="0"/>
                <a:ea typeface="Times New Roman" panose="02020603050405020304" pitchFamily="18" charset="0"/>
              </a:rPr>
              <a:t>Bilimlarni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mustahkamlashda</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rasmlar</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katta</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ahamiyatga</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ega</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bo‘ladi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O‘quvchilar</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faqat</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og‘zaki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javob</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berib</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qolmay</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balki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ayrim</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gullarning</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xayvonlarning</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va</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ularning</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organlarining</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tuzilishini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uz-Cyrl-UZ" sz="3200" b="1" i="1" dirty="0">
                <a:solidFill>
                  <a:schemeClr val="tx2"/>
                </a:solidFill>
                <a:effectLst/>
                <a:latin typeface="Times New Roman" panose="02020603050405020304" pitchFamily="18" charset="0"/>
                <a:ea typeface="Times New Roman" panose="02020603050405020304" pitchFamily="18" charset="0"/>
              </a:rPr>
              <a:t>ularni jadvalda ifodalashni</a:t>
            </a:r>
            <a:r>
              <a:rPr lang="en-US" sz="3200" b="1" i="1" dirty="0">
                <a:solidFill>
                  <a:schemeClr val="tx2"/>
                </a:solidFill>
                <a:effectLst/>
                <a:latin typeface="Times New Roman" panose="02020603050405020304" pitchFamily="18" charset="0"/>
                <a:ea typeface="Times New Roman" panose="02020603050405020304" pitchFamily="18" charset="0"/>
              </a:rPr>
              <a:t> ham </a:t>
            </a:r>
            <a:r>
              <a:rPr lang="en-US" sz="3200" b="1" i="1" dirty="0" err="1">
                <a:solidFill>
                  <a:schemeClr val="tx2"/>
                </a:solidFill>
                <a:effectLst/>
                <a:latin typeface="Times New Roman" panose="02020603050405020304" pitchFamily="18" charset="0"/>
                <a:ea typeface="Times New Roman" panose="02020603050405020304" pitchFamily="18" charset="0"/>
              </a:rPr>
              <a:t>bilishlari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kerak</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SHuningdek</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ular</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qon</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aylanish</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nafas</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olish</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ovqat</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hazm</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qilish</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moddalar</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almashinuvini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uz-Cyrl-UZ" sz="3200" b="1" i="1" dirty="0">
                <a:solidFill>
                  <a:schemeClr val="tx2"/>
                </a:solidFill>
                <a:effectLst/>
                <a:latin typeface="Times New Roman" panose="02020603050405020304" pitchFamily="18" charset="0"/>
                <a:ea typeface="Times New Roman" panose="02020603050405020304" pitchFamily="18" charset="0"/>
              </a:rPr>
              <a:t>jadvalda ifodalashni</a:t>
            </a:r>
            <a:r>
              <a:rPr lang="en-US" sz="3200" b="1" i="1" dirty="0">
                <a:solidFill>
                  <a:schemeClr val="tx2"/>
                </a:solidFill>
                <a:effectLst/>
                <a:latin typeface="Times New Roman" panose="02020603050405020304" pitchFamily="18" charset="0"/>
                <a:ea typeface="Times New Roman" panose="02020603050405020304" pitchFamily="18" charset="0"/>
              </a:rPr>
              <a:t> ham </a:t>
            </a:r>
            <a:r>
              <a:rPr lang="en-US" sz="3200" b="1" i="1" dirty="0" err="1">
                <a:solidFill>
                  <a:schemeClr val="tx2"/>
                </a:solidFill>
                <a:effectLst/>
                <a:latin typeface="Times New Roman" panose="02020603050405020304" pitchFamily="18" charset="0"/>
                <a:ea typeface="Times New Roman" panose="02020603050405020304" pitchFamily="18" charset="0"/>
              </a:rPr>
              <a:t>bilishlari</a:t>
            </a:r>
            <a:r>
              <a:rPr lang="en-US" sz="3200" b="1" i="1" dirty="0">
                <a:solidFill>
                  <a:schemeClr val="tx2"/>
                </a:solidFill>
                <a:effectLst/>
                <a:latin typeface="Times New Roman" panose="02020603050405020304" pitchFamily="18" charset="0"/>
                <a:ea typeface="Times New Roman" panose="02020603050405020304" pitchFamily="18" charset="0"/>
              </a:rPr>
              <a:t> </a:t>
            </a:r>
            <a:r>
              <a:rPr lang="en-US" sz="3200" b="1" i="1" dirty="0" err="1">
                <a:solidFill>
                  <a:schemeClr val="tx2"/>
                </a:solidFill>
                <a:effectLst/>
                <a:latin typeface="Times New Roman" panose="02020603050405020304" pitchFamily="18" charset="0"/>
                <a:ea typeface="Times New Roman" panose="02020603050405020304" pitchFamily="18" charset="0"/>
              </a:rPr>
              <a:t>zarur</a:t>
            </a:r>
            <a:r>
              <a:rPr lang="en-US" sz="3200" b="1" i="1" dirty="0">
                <a:solidFill>
                  <a:schemeClr val="tx2"/>
                </a:solidFill>
                <a:effectLst/>
                <a:latin typeface="Times New Roman" panose="02020603050405020304" pitchFamily="18" charset="0"/>
                <a:ea typeface="Times New Roman" panose="02020603050405020304" pitchFamily="18" charset="0"/>
              </a:rPr>
              <a:t>.</a:t>
            </a:r>
            <a:endParaRPr lang="ru-RU" sz="32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1612CE6F-1AFD-4728-836E-6680CC0CB590}"/>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425773764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4F2758-432C-4BAB-9DBD-A6A3352C558D}"/>
              </a:ext>
            </a:extLst>
          </p:cNvPr>
          <p:cNvSpPr>
            <a:spLocks noGrp="1"/>
          </p:cNvSpPr>
          <p:nvPr>
            <p:ph type="title"/>
          </p:nvPr>
        </p:nvSpPr>
        <p:spPr>
          <a:xfrm>
            <a:off x="581192" y="1036320"/>
            <a:ext cx="11029616" cy="2392680"/>
          </a:xfrm>
        </p:spPr>
        <p:txBody>
          <a:bodyPr>
            <a:normAutofit fontScale="90000"/>
          </a:bodyPr>
          <a:lstStyle/>
          <a:p>
            <a:r>
              <a:rPr lang="en-US" b="1" dirty="0" err="1">
                <a:solidFill>
                  <a:srgbClr val="000000"/>
                </a:solidFill>
                <a:latin typeface="Times New Roman" panose="02020603050405020304" pitchFamily="18" charset="0"/>
                <a:ea typeface="Times New Roman" panose="02020603050405020304" pitchFamily="18" charset="0"/>
              </a:rPr>
              <a:t>Dastlabki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eksperimental</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ishlarni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ma’lum</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muddatda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qaysi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darsda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foydalanish</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uchun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ularni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o‘quvchilarga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topshirish</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vaqtini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hisoblab</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chiqish</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zarur</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Bunday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vazifalari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ko‘proq</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botanikadan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bo‘lishi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mumkin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Ularni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bajarish</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uchun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taxminan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necha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kun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kerakligi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quyida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keltirilgan</a:t>
            </a:r>
            <a:r>
              <a:rPr lang="ru-RU" dirty="0">
                <a:solidFill>
                  <a:srgbClr val="000000"/>
                </a:solidFill>
                <a:latin typeface="Times New Roman" panose="02020603050405020304" pitchFamily="18" charset="0"/>
                <a:ea typeface="Times New Roman" panose="02020603050405020304" pitchFamily="18" charset="0"/>
              </a:rPr>
              <a:t/>
            </a:r>
            <a:br>
              <a:rPr lang="ru-RU" dirty="0">
                <a:solidFill>
                  <a:srgbClr val="000000"/>
                </a:solidFill>
                <a:latin typeface="Times New Roman" panose="02020603050405020304" pitchFamily="18" charset="0"/>
                <a:ea typeface="Times New Roman" panose="02020603050405020304" pitchFamily="18" charset="0"/>
              </a:rPr>
            </a:br>
            <a:endParaRPr lang="ru-RU" dirty="0"/>
          </a:p>
        </p:txBody>
      </p:sp>
      <p:sp>
        <p:nvSpPr>
          <p:cNvPr id="4" name="Дата 3">
            <a:extLst>
              <a:ext uri="{FF2B5EF4-FFF2-40B4-BE49-F238E27FC236}">
                <a16:creationId xmlns:a16="http://schemas.microsoft.com/office/drawing/2014/main" xmlns="" id="{1F499E11-2C3B-41D1-9B2D-E8216FE6CA80}"/>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graphicFrame>
        <p:nvGraphicFramePr>
          <p:cNvPr id="7" name="Таблица 7">
            <a:extLst>
              <a:ext uri="{FF2B5EF4-FFF2-40B4-BE49-F238E27FC236}">
                <a16:creationId xmlns:a16="http://schemas.microsoft.com/office/drawing/2014/main" xmlns="" id="{41FF4472-2D99-49EE-A653-E3185F866332}"/>
              </a:ext>
            </a:extLst>
          </p:cNvPr>
          <p:cNvGraphicFramePr>
            <a:graphicFrameLocks noGrp="1"/>
          </p:cNvGraphicFramePr>
          <p:nvPr>
            <p:extLst>
              <p:ext uri="{D42A27DB-BD31-4B8C-83A1-F6EECF244321}">
                <p14:modId xmlns:p14="http://schemas.microsoft.com/office/powerpoint/2010/main" xmlns="" val="4251998292"/>
              </p:ext>
            </p:extLst>
          </p:nvPr>
        </p:nvGraphicFramePr>
        <p:xfrm>
          <a:off x="1263904" y="3227196"/>
          <a:ext cx="9379712" cy="3196720"/>
        </p:xfrm>
        <a:graphic>
          <a:graphicData uri="http://schemas.openxmlformats.org/drawingml/2006/table">
            <a:tbl>
              <a:tblPr firstRow="1" bandRow="1">
                <a:tableStyleId>{5DA37D80-6434-44D0-A028-1B22A696006F}</a:tableStyleId>
              </a:tblPr>
              <a:tblGrid>
                <a:gridCol w="9379712">
                  <a:extLst>
                    <a:ext uri="{9D8B030D-6E8A-4147-A177-3AD203B41FA5}">
                      <a16:colId xmlns:a16="http://schemas.microsoft.com/office/drawing/2014/main" xmlns="" val="1380268580"/>
                    </a:ext>
                  </a:extLst>
                </a:gridCol>
              </a:tblGrid>
              <a:tr h="799180">
                <a:tc>
                  <a:txBody>
                    <a:bodyPr/>
                    <a:lstStyle/>
                    <a:p>
                      <a:pPr algn="just"/>
                      <a:r>
                        <a:rPr lang="en-US" sz="2000" b="1" i="1" dirty="0" err="1">
                          <a:solidFill>
                            <a:srgbClr val="000000"/>
                          </a:solidFill>
                          <a:effectLst/>
                          <a:latin typeface="Times New Roman" panose="02020603050405020304" pitchFamily="18" charset="0"/>
                          <a:ea typeface="Times New Roman" panose="02020603050405020304" pitchFamily="18" charset="0"/>
                        </a:rPr>
                        <a:t>Gerbariy</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quritish</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uchun</a:t>
                      </a:r>
                      <a:r>
                        <a:rPr lang="en-US" sz="2000" b="1" i="1" dirty="0">
                          <a:solidFill>
                            <a:srgbClr val="000000"/>
                          </a:solidFill>
                          <a:effectLst/>
                          <a:latin typeface="Times New Roman" panose="02020603050405020304" pitchFamily="18" charset="0"/>
                          <a:ea typeface="Times New Roman" panose="02020603050405020304" pitchFamily="18" charset="0"/>
                        </a:rPr>
                        <a:t> – 7 </a:t>
                      </a:r>
                      <a:r>
                        <a:rPr lang="en-US" sz="2000" b="1" i="1" dirty="0" err="1">
                          <a:solidFill>
                            <a:srgbClr val="000000"/>
                          </a:solidFill>
                          <a:effectLst/>
                          <a:latin typeface="Times New Roman" panose="02020603050405020304" pitchFamily="18" charset="0"/>
                          <a:ea typeface="Times New Roman" panose="02020603050405020304" pitchFamily="18" charset="0"/>
                        </a:rPr>
                        <a:t>kun</a:t>
                      </a:r>
                      <a:endParaRPr lang="ru-RU" sz="2000" b="1" i="1" dirty="0">
                        <a:solidFill>
                          <a:srgbClr val="000000"/>
                        </a:solidFill>
                        <a:effectLst/>
                        <a:latin typeface="Times New Roman" panose="02020603050405020304" pitchFamily="18" charset="0"/>
                        <a:ea typeface="Times New Roman" panose="02020603050405020304" pitchFamily="18" charset="0"/>
                      </a:endParaRPr>
                    </a:p>
                    <a:p>
                      <a:pPr marL="342900" indent="-342900">
                        <a:buFont typeface="+mj-lt"/>
                        <a:buAutoNum type="alphaLcPeriod"/>
                      </a:pPr>
                      <a:endParaRPr lang="ru-RU" sz="2000" b="1" i="1" dirty="0"/>
                    </a:p>
                  </a:txBody>
                  <a:tcPr/>
                </a:tc>
                <a:extLst>
                  <a:ext uri="{0D108BD9-81ED-4DB2-BD59-A6C34878D82A}">
                    <a16:rowId xmlns:a16="http://schemas.microsoft.com/office/drawing/2014/main" xmlns="" val="1454039919"/>
                  </a:ext>
                </a:extLst>
              </a:tr>
              <a:tr h="799180">
                <a:tc>
                  <a:txBody>
                    <a:bodyPr/>
                    <a:lstStyle/>
                    <a:p>
                      <a:pPr algn="just"/>
                      <a:r>
                        <a:rPr lang="en-US" sz="2000" b="1" i="1" dirty="0" err="1">
                          <a:solidFill>
                            <a:srgbClr val="000000"/>
                          </a:solidFill>
                          <a:effectLst/>
                          <a:latin typeface="Times New Roman" panose="02020603050405020304" pitchFamily="18" charset="0"/>
                          <a:ea typeface="Times New Roman" panose="02020603050405020304" pitchFamily="18" charset="0"/>
                        </a:rPr>
                        <a:t>Urug‘ning</a:t>
                      </a:r>
                      <a:r>
                        <a:rPr lang="en-US" sz="2000" b="1" i="1" dirty="0">
                          <a:solidFill>
                            <a:srgbClr val="000000"/>
                          </a:solidFill>
                          <a:effectLst/>
                          <a:latin typeface="Times New Roman" panose="02020603050405020304" pitchFamily="18" charset="0"/>
                          <a:ea typeface="Times New Roman" panose="02020603050405020304" pitchFamily="18" charset="0"/>
                        </a:rPr>
                        <a:t> har </a:t>
                      </a:r>
                      <a:r>
                        <a:rPr lang="en-US" sz="2000" b="1" i="1" dirty="0" err="1">
                          <a:solidFill>
                            <a:srgbClr val="000000"/>
                          </a:solidFill>
                          <a:effectLst/>
                          <a:latin typeface="Times New Roman" panose="02020603050405020304" pitchFamily="18" charset="0"/>
                          <a:ea typeface="Times New Roman" panose="02020603050405020304" pitchFamily="18" charset="0"/>
                        </a:rPr>
                        <a:t>xil</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sharoitda</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unib</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chiqishi</a:t>
                      </a:r>
                      <a:r>
                        <a:rPr lang="en-US" sz="2000" b="1" i="1" dirty="0">
                          <a:solidFill>
                            <a:srgbClr val="000000"/>
                          </a:solidFill>
                          <a:effectLst/>
                          <a:latin typeface="Times New Roman" panose="02020603050405020304" pitchFamily="18" charset="0"/>
                          <a:ea typeface="Times New Roman" panose="02020603050405020304" pitchFamily="18" charset="0"/>
                        </a:rPr>
                        <a:t> – 7 </a:t>
                      </a:r>
                      <a:r>
                        <a:rPr lang="en-US" sz="2000" b="1" i="1" dirty="0" err="1">
                          <a:solidFill>
                            <a:srgbClr val="000000"/>
                          </a:solidFill>
                          <a:effectLst/>
                          <a:latin typeface="Times New Roman" panose="02020603050405020304" pitchFamily="18" charset="0"/>
                          <a:ea typeface="Times New Roman" panose="02020603050405020304" pitchFamily="18" charset="0"/>
                        </a:rPr>
                        <a:t>kun</a:t>
                      </a:r>
                      <a:endParaRPr lang="ru-RU" sz="2000" b="1" i="1" dirty="0">
                        <a:solidFill>
                          <a:srgbClr val="000000"/>
                        </a:solidFill>
                        <a:effectLst/>
                        <a:latin typeface="Times New Roman" panose="02020603050405020304" pitchFamily="18" charset="0"/>
                        <a:ea typeface="Times New Roman" panose="02020603050405020304" pitchFamily="18" charset="0"/>
                      </a:endParaRPr>
                    </a:p>
                    <a:p>
                      <a:pPr marL="342900" indent="-342900">
                        <a:buFont typeface="+mj-lt"/>
                        <a:buAutoNum type="alphaLcPeriod"/>
                      </a:pPr>
                      <a:endParaRPr lang="ru-RU" sz="2000" b="1" i="1" dirty="0"/>
                    </a:p>
                  </a:txBody>
                  <a:tcPr/>
                </a:tc>
                <a:extLst>
                  <a:ext uri="{0D108BD9-81ED-4DB2-BD59-A6C34878D82A}">
                    <a16:rowId xmlns:a16="http://schemas.microsoft.com/office/drawing/2014/main" xmlns="" val="3252905629"/>
                  </a:ext>
                </a:extLst>
              </a:tr>
              <a:tr h="79918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lang="en-US" sz="2000" b="1" i="1" dirty="0" err="1">
                          <a:solidFill>
                            <a:srgbClr val="000000"/>
                          </a:solidFill>
                          <a:effectLst/>
                          <a:latin typeface="Times New Roman" panose="02020603050405020304" pitchFamily="18" charset="0"/>
                          <a:ea typeface="Times New Roman" panose="02020603050405020304" pitchFamily="18" charset="0"/>
                        </a:rPr>
                        <a:t>Ildizning</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o‘sishini</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kuzatish</a:t>
                      </a:r>
                      <a:r>
                        <a:rPr lang="en-US" sz="2000" b="1" i="1" dirty="0">
                          <a:solidFill>
                            <a:srgbClr val="000000"/>
                          </a:solidFill>
                          <a:effectLst/>
                          <a:latin typeface="Times New Roman" panose="02020603050405020304" pitchFamily="18" charset="0"/>
                          <a:ea typeface="Times New Roman" panose="02020603050405020304" pitchFamily="18" charset="0"/>
                        </a:rPr>
                        <a:t> – 10 </a:t>
                      </a:r>
                      <a:r>
                        <a:rPr lang="en-US" sz="2000" b="1" i="1" dirty="0" err="1">
                          <a:solidFill>
                            <a:srgbClr val="000000"/>
                          </a:solidFill>
                          <a:effectLst/>
                          <a:latin typeface="Times New Roman" panose="02020603050405020304" pitchFamily="18" charset="0"/>
                          <a:ea typeface="Times New Roman" panose="02020603050405020304" pitchFamily="18" charset="0"/>
                        </a:rPr>
                        <a:t>kun</a:t>
                      </a:r>
                      <a:endParaRPr lang="ru-RU" sz="2000" b="1" i="1" dirty="0">
                        <a:solidFill>
                          <a:srgbClr val="000000"/>
                        </a:solidFill>
                        <a:effectLst/>
                        <a:latin typeface="Times New Roman" panose="02020603050405020304" pitchFamily="18" charset="0"/>
                        <a:ea typeface="Times New Roman" panose="02020603050405020304" pitchFamily="18" charset="0"/>
                      </a:endParaRPr>
                    </a:p>
                    <a:p>
                      <a:pPr marL="342900" indent="-342900">
                        <a:buFont typeface="+mj-lt"/>
                        <a:buAutoNum type="alphaLcPeriod"/>
                      </a:pPr>
                      <a:endParaRPr lang="ru-RU" sz="2000" b="1" i="1" dirty="0"/>
                    </a:p>
                  </a:txBody>
                  <a:tcPr/>
                </a:tc>
                <a:extLst>
                  <a:ext uri="{0D108BD9-81ED-4DB2-BD59-A6C34878D82A}">
                    <a16:rowId xmlns:a16="http://schemas.microsoft.com/office/drawing/2014/main" xmlns="" val="2281299788"/>
                  </a:ext>
                </a:extLst>
              </a:tr>
              <a:tr h="799180">
                <a:tc>
                  <a:txBody>
                    <a:bodyPr/>
                    <a:lstStyle/>
                    <a:p>
                      <a:pPr marL="0" marR="0" lvl="0" indent="0" algn="l" defTabSz="457200" rtl="0" eaLnBrk="1" fontAlgn="auto" latinLnBrk="0" hangingPunct="1">
                        <a:lnSpc>
                          <a:spcPct val="100000"/>
                        </a:lnSpc>
                        <a:spcBef>
                          <a:spcPts val="0"/>
                        </a:spcBef>
                        <a:spcAft>
                          <a:spcPts val="0"/>
                        </a:spcAft>
                        <a:buClrTx/>
                        <a:buSzTx/>
                        <a:buFont typeface="+mj-lt"/>
                        <a:buNone/>
                        <a:tabLst/>
                        <a:defRPr/>
                      </a:pPr>
                      <a:r>
                        <a:rPr lang="en-US" sz="2000" b="1" i="1" dirty="0" err="1">
                          <a:solidFill>
                            <a:srgbClr val="000000"/>
                          </a:solidFill>
                          <a:effectLst/>
                          <a:latin typeface="Times New Roman" panose="02020603050405020304" pitchFamily="18" charset="0"/>
                          <a:ea typeface="Times New Roman" panose="02020603050405020304" pitchFamily="18" charset="0"/>
                        </a:rPr>
                        <a:t>Qalamcha</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va</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parxishdan</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o‘simlik</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o‘stirish</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uchun</a:t>
                      </a:r>
                      <a:r>
                        <a:rPr lang="en-US" sz="2000" b="1" i="1" dirty="0">
                          <a:solidFill>
                            <a:srgbClr val="000000"/>
                          </a:solidFill>
                          <a:effectLst/>
                          <a:latin typeface="Times New Roman" panose="02020603050405020304" pitchFamily="18" charset="0"/>
                          <a:ea typeface="Times New Roman" panose="02020603050405020304" pitchFamily="18" charset="0"/>
                        </a:rPr>
                        <a:t> – 14 </a:t>
                      </a:r>
                      <a:r>
                        <a:rPr lang="en-US" sz="2000" b="1" i="1" dirty="0" err="1">
                          <a:solidFill>
                            <a:srgbClr val="000000"/>
                          </a:solidFill>
                          <a:effectLst/>
                          <a:latin typeface="Times New Roman" panose="02020603050405020304" pitchFamily="18" charset="0"/>
                          <a:ea typeface="Times New Roman" panose="02020603050405020304" pitchFamily="18" charset="0"/>
                        </a:rPr>
                        <a:t>kun</a:t>
                      </a:r>
                      <a:r>
                        <a:rPr lang="en-US" sz="2000" b="1" i="1" dirty="0">
                          <a:solidFill>
                            <a:srgbClr val="000000"/>
                          </a:solidFill>
                          <a:effectLst/>
                          <a:latin typeface="Times New Roman" panose="02020603050405020304" pitchFamily="18" charset="0"/>
                          <a:ea typeface="Times New Roman" panose="02020603050405020304" pitchFamily="18" charset="0"/>
                        </a:rPr>
                        <a:t> </a:t>
                      </a:r>
                      <a:endParaRPr lang="ru-RU" sz="2000" b="1" i="1" dirty="0">
                        <a:solidFill>
                          <a:srgbClr val="000000"/>
                        </a:solidFill>
                        <a:effectLst/>
                        <a:latin typeface="Times New Roman" panose="02020603050405020304" pitchFamily="18" charset="0"/>
                        <a:ea typeface="Times New Roman" panose="02020603050405020304" pitchFamily="18" charset="0"/>
                      </a:endParaRPr>
                    </a:p>
                    <a:p>
                      <a:pPr marL="342900" indent="-342900">
                        <a:buFont typeface="+mj-lt"/>
                        <a:buAutoNum type="alphaLcPeriod"/>
                      </a:pPr>
                      <a:endParaRPr lang="ru-RU" sz="2000" b="1" i="1" dirty="0"/>
                    </a:p>
                  </a:txBody>
                  <a:tcPr/>
                </a:tc>
                <a:extLst>
                  <a:ext uri="{0D108BD9-81ED-4DB2-BD59-A6C34878D82A}">
                    <a16:rowId xmlns:a16="http://schemas.microsoft.com/office/drawing/2014/main" xmlns="" val="2824880850"/>
                  </a:ext>
                </a:extLst>
              </a:tr>
            </a:tbl>
          </a:graphicData>
        </a:graphic>
      </p:graphicFrame>
    </p:spTree>
    <p:extLst>
      <p:ext uri="{BB962C8B-B14F-4D97-AF65-F5344CB8AC3E}">
        <p14:creationId xmlns:p14="http://schemas.microsoft.com/office/powerpoint/2010/main" xmlns="" val="379310619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AB6704E-FADE-4CEF-AA87-5B6F1ED888D2}"/>
              </a:ext>
            </a:extLst>
          </p:cNvPr>
          <p:cNvSpPr>
            <a:spLocks noGrp="1"/>
          </p:cNvSpPr>
          <p:nvPr>
            <p:ph idx="1"/>
          </p:nvPr>
        </p:nvSpPr>
        <p:spPr>
          <a:xfrm>
            <a:off x="581192" y="926592"/>
            <a:ext cx="11029615" cy="5048758"/>
          </a:xfrm>
        </p:spPr>
        <p:txBody>
          <a:bodyPr>
            <a:normAutofit/>
          </a:bodyPr>
          <a:lstStyle/>
          <a:p>
            <a:r>
              <a:rPr lang="en-US" sz="3600" b="1" i="1" dirty="0" err="1">
                <a:solidFill>
                  <a:schemeClr val="tx2"/>
                </a:solidFill>
                <a:effectLst/>
                <a:latin typeface="Times New Roman" panose="02020603050405020304" pitchFamily="18" charset="0"/>
                <a:ea typeface="Times New Roman" panose="02020603050405020304" pitchFamily="18" charset="0"/>
              </a:rPr>
              <a:t>Tajribalar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natijasini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o‘quvchilar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o‘qituvchining</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ko‘rsatmasiga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binoan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tegishli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darslarga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olib</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keladilar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Tajribalar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haqida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ma’lumot</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beradilar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O‘z</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tajribasini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o‘qituvchi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bajarayotgan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tajriba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bilan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taqqoslaydilar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Zoologiya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bo‘yicha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amaliy</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ishlar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asosan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kuzatishlar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bilan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bog‘liqdir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Masalan</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qushlarning</a:t>
            </a:r>
            <a:r>
              <a:rPr lang="en-US" sz="3600" b="1" i="1" dirty="0">
                <a:solidFill>
                  <a:schemeClr val="tx2"/>
                </a:solidFill>
                <a:effectLst/>
                <a:latin typeface="Times New Roman" panose="02020603050405020304" pitchFamily="18" charset="0"/>
                <a:ea typeface="Times New Roman" panose="02020603050405020304" pitchFamily="18" charset="0"/>
              </a:rPr>
              <a:t> in </a:t>
            </a:r>
            <a:r>
              <a:rPr lang="en-US" sz="3600" b="1" i="1" dirty="0" err="1">
                <a:solidFill>
                  <a:schemeClr val="tx2"/>
                </a:solidFill>
                <a:effectLst/>
                <a:latin typeface="Times New Roman" panose="02020603050405020304" pitchFamily="18" charset="0"/>
                <a:ea typeface="Times New Roman" panose="02020603050405020304" pitchFamily="18" charset="0"/>
              </a:rPr>
              <a:t>qurishi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tuxum</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bosib</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yotishi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qaldir­g‘och­larning</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bolalariga</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hasharotlar</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olib</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kelishi</a:t>
            </a:r>
            <a:r>
              <a:rPr lang="en-US" sz="3600" b="1" i="1" dirty="0">
                <a:solidFill>
                  <a:schemeClr val="tx2"/>
                </a:solidFill>
                <a:effectLst/>
                <a:latin typeface="Times New Roman" panose="02020603050405020304" pitchFamily="18" charset="0"/>
                <a:ea typeface="Times New Roman" panose="02020603050405020304" pitchFamily="18" charset="0"/>
              </a:rPr>
              <a:t> </a:t>
            </a:r>
            <a:r>
              <a:rPr lang="en-US" sz="3600" b="1" i="1" dirty="0" err="1">
                <a:solidFill>
                  <a:schemeClr val="tx2"/>
                </a:solidFill>
                <a:effectLst/>
                <a:latin typeface="Times New Roman" panose="02020603050405020304" pitchFamily="18" charset="0"/>
                <a:ea typeface="Times New Roman" panose="02020603050405020304" pitchFamily="18" charset="0"/>
              </a:rPr>
              <a:t>kabilardir</a:t>
            </a:r>
            <a:r>
              <a:rPr lang="en-US" sz="3600" b="1" i="1" dirty="0">
                <a:solidFill>
                  <a:schemeClr val="tx2"/>
                </a:solidFill>
                <a:effectLst/>
                <a:latin typeface="Times New Roman" panose="02020603050405020304" pitchFamily="18" charset="0"/>
                <a:ea typeface="Times New Roman" panose="02020603050405020304" pitchFamily="18" charset="0"/>
              </a:rPr>
              <a:t>. </a:t>
            </a:r>
            <a:endParaRPr lang="ru-RU" sz="36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08E54D55-E823-45CE-8886-C69636624CFF}"/>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10002245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961C24D-EBEC-45D2-982B-E01678658E67}"/>
              </a:ext>
            </a:extLst>
          </p:cNvPr>
          <p:cNvSpPr>
            <a:spLocks noGrp="1"/>
          </p:cNvSpPr>
          <p:nvPr>
            <p:ph idx="1"/>
          </p:nvPr>
        </p:nvSpPr>
        <p:spPr>
          <a:xfrm>
            <a:off x="581192" y="-1"/>
            <a:ext cx="11029615" cy="6789039"/>
          </a:xfrm>
        </p:spPr>
        <p:txBody>
          <a:bodyPr/>
          <a:lstStyle/>
          <a:p>
            <a:r>
              <a:rPr lang="en-US" sz="2800" b="1" i="1" dirty="0" err="1">
                <a:solidFill>
                  <a:schemeClr val="tx2"/>
                </a:solidFill>
                <a:effectLst/>
                <a:latin typeface="Times New Roman" panose="02020603050405020304" pitchFamily="18" charset="0"/>
                <a:ea typeface="Times New Roman" panose="02020603050405020304" pitchFamily="18" charset="0"/>
              </a:rPr>
              <a:t>Hayvonlar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ustida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olib</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boriladigan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kuzatish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tajribalar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uzoq</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muddatli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bo‘ladi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Ularga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misol</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qilib</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hashoratlarning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ko‘payishi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rivojlanishini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o‘rganish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baliqlarning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ko‘payishi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to‘tiqush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kanareyka­lar­ning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xulq-atvorini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o‘rganish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foydali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hashoratlardagi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ogohlantiruvchi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ranglarni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aniqlash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o‘rgimchaksimonlarning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tutqich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to‘rini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to‘qishi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o‘lja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tutishini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kuzatish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h.k.</a:t>
            </a:r>
            <a:endParaRPr lang="ru-RU" sz="28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0574501F-D56E-4CBF-955B-B27DAD35D6EE}"/>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203476978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C5B5E48-F1B7-4208-BBC9-6D21AF691D4C}"/>
              </a:ext>
            </a:extLst>
          </p:cNvPr>
          <p:cNvSpPr>
            <a:spLocks noGrp="1"/>
          </p:cNvSpPr>
          <p:nvPr>
            <p:ph idx="1"/>
          </p:nvPr>
        </p:nvSpPr>
        <p:spPr>
          <a:xfrm>
            <a:off x="581192" y="595423"/>
            <a:ext cx="11029615" cy="5954233"/>
          </a:xfrm>
        </p:spPr>
        <p:txBody>
          <a:bodyPr>
            <a:normAutofit/>
          </a:bodyPr>
          <a:lstStyle/>
          <a:p>
            <a:r>
              <a:rPr lang="en-US" sz="3000" b="1" i="1" dirty="0" err="1">
                <a:solidFill>
                  <a:schemeClr val="tx2"/>
                </a:solidFill>
                <a:effectLst/>
                <a:latin typeface="Times New Roman" panose="02020603050405020304" pitchFamily="18" charset="0"/>
                <a:ea typeface="Times New Roman" panose="02020603050405020304" pitchFamily="18" charset="0"/>
              </a:rPr>
              <a:t>Biologiya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kursini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o‘rganish</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davomida</a:t>
            </a:r>
            <a:r>
              <a:rPr lang="en-US" sz="3000" b="1" i="1" dirty="0">
                <a:solidFill>
                  <a:schemeClr val="tx2"/>
                </a:solidFill>
                <a:effectLst/>
                <a:latin typeface="Times New Roman" panose="02020603050405020304" pitchFamily="18" charset="0"/>
                <a:ea typeface="Times New Roman" panose="02020603050405020304" pitchFamily="18" charset="0"/>
              </a:rPr>
              <a:t> har </a:t>
            </a:r>
            <a:r>
              <a:rPr lang="en-US" sz="3000" b="1" i="1" dirty="0" err="1">
                <a:solidFill>
                  <a:schemeClr val="tx2"/>
                </a:solidFill>
                <a:effectLst/>
                <a:latin typeface="Times New Roman" panose="02020603050405020304" pitchFamily="18" charset="0"/>
                <a:ea typeface="Times New Roman" panose="02020603050405020304" pitchFamily="18" charset="0"/>
              </a:rPr>
              <a:t>bir</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o‘quvchi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mikroskop</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bilan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ishlash</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ko‘nikma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malakasiga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ega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bo‘lishi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kerak</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SHuning</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uchun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o‘qituvchi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navbat</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bilan</a:t>
            </a:r>
            <a:r>
              <a:rPr lang="en-US" sz="3000" b="1" i="1" dirty="0">
                <a:solidFill>
                  <a:schemeClr val="tx2"/>
                </a:solidFill>
                <a:effectLst/>
                <a:latin typeface="Times New Roman" panose="02020603050405020304" pitchFamily="18" charset="0"/>
                <a:ea typeface="Times New Roman" panose="02020603050405020304" pitchFamily="18" charset="0"/>
              </a:rPr>
              <a:t> 3-5 </a:t>
            </a:r>
            <a:r>
              <a:rPr lang="en-US" sz="3000" b="1" i="1" dirty="0" err="1">
                <a:solidFill>
                  <a:schemeClr val="tx2"/>
                </a:solidFill>
                <a:effectLst/>
                <a:latin typeface="Times New Roman" panose="02020603050405020304" pitchFamily="18" charset="0"/>
                <a:ea typeface="Times New Roman" panose="02020603050405020304" pitchFamily="18" charset="0"/>
              </a:rPr>
              <a:t>o‘quvchini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dars</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oldidan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yoki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darsdan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so‘ng</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mikroskop</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bilan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ishlashini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tashkil</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etish</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kerak</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O‘quvchilar</a:t>
            </a:r>
            <a:r>
              <a:rPr lang="en-US" sz="3000" b="1" i="1" dirty="0">
                <a:solidFill>
                  <a:schemeClr val="tx2"/>
                </a:solidFill>
                <a:effectLst/>
                <a:latin typeface="Times New Roman" panose="02020603050405020304" pitchFamily="18" charset="0"/>
                <a:ea typeface="Times New Roman" panose="02020603050405020304" pitchFamily="18" charset="0"/>
              </a:rPr>
              <a:t> 3-5 </a:t>
            </a:r>
            <a:r>
              <a:rPr lang="en-US" sz="3000" b="1" i="1" dirty="0" err="1">
                <a:solidFill>
                  <a:schemeClr val="tx2"/>
                </a:solidFill>
                <a:effectLst/>
                <a:latin typeface="Times New Roman" panose="02020603050405020304" pitchFamily="18" charset="0"/>
                <a:ea typeface="Times New Roman" panose="02020603050405020304" pitchFamily="18" charset="0"/>
              </a:rPr>
              <a:t>tadan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guruhlarga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bo‘linib</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mayda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xayvonlar</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ustida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o‘qituvchi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topshirig‘i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bo‘yicha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keyinchalik</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darslarda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foydalaniladigan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uzoq</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muddatli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biologik</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kuzatish</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va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tajribalar</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olib</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boradilar</a:t>
            </a:r>
            <a:r>
              <a:rPr lang="en-US" sz="3000" b="1" i="1" dirty="0">
                <a:solidFill>
                  <a:schemeClr val="tx2"/>
                </a:solidFill>
                <a:effectLst/>
                <a:latin typeface="Times New Roman" panose="02020603050405020304" pitchFamily="18" charset="0"/>
                <a:ea typeface="Times New Roman" panose="02020603050405020304" pitchFamily="18" charset="0"/>
              </a:rPr>
              <a:t>. Har </a:t>
            </a:r>
            <a:r>
              <a:rPr lang="en-US" sz="3000" b="1" i="1" dirty="0" err="1">
                <a:solidFill>
                  <a:schemeClr val="tx2"/>
                </a:solidFill>
                <a:effectLst/>
                <a:latin typeface="Times New Roman" panose="02020603050405020304" pitchFamily="18" charset="0"/>
                <a:ea typeface="Times New Roman" panose="02020603050405020304" pitchFamily="18" charset="0"/>
              </a:rPr>
              <a:t>bir</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o‘quvchi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yil</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davomida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bir</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yoki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ikkita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darsdan</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tashqari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ish</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bajaradi</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ularning</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bajarilishiga</a:t>
            </a:r>
            <a:r>
              <a:rPr lang="en-US" sz="3000" b="1" i="1" dirty="0">
                <a:solidFill>
                  <a:schemeClr val="tx2"/>
                </a:solidFill>
                <a:effectLst/>
                <a:latin typeface="Times New Roman" panose="02020603050405020304" pitchFamily="18" charset="0"/>
                <a:ea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rPr>
              <a:t>o‘qituvchi</a:t>
            </a:r>
            <a:r>
              <a:rPr lang="en-US" sz="3000" b="1" i="1" dirty="0">
                <a:solidFill>
                  <a:schemeClr val="tx2"/>
                </a:solidFill>
                <a:effectLst/>
                <a:latin typeface="Times New Roman" panose="02020603050405020304" pitchFamily="18" charset="0"/>
                <a:ea typeface="Times New Roman" panose="02020603050405020304" pitchFamily="18" charset="0"/>
              </a:rPr>
              <a:t> baho </a:t>
            </a:r>
            <a:r>
              <a:rPr lang="en-US" sz="3000" b="1" i="1" dirty="0" err="1">
                <a:solidFill>
                  <a:schemeClr val="tx2"/>
                </a:solidFill>
                <a:effectLst/>
                <a:latin typeface="Times New Roman" panose="02020603050405020304" pitchFamily="18" charset="0"/>
                <a:ea typeface="Times New Roman" panose="02020603050405020304" pitchFamily="18" charset="0"/>
              </a:rPr>
              <a:t>qo‘yadi</a:t>
            </a:r>
            <a:r>
              <a:rPr lang="en-US" sz="3000" b="1" i="1" dirty="0">
                <a:solidFill>
                  <a:schemeClr val="tx2"/>
                </a:solidFill>
                <a:effectLst/>
                <a:latin typeface="Times New Roman" panose="02020603050405020304" pitchFamily="18" charset="0"/>
                <a:ea typeface="Times New Roman" panose="02020603050405020304" pitchFamily="18" charset="0"/>
              </a:rPr>
              <a:t>. </a:t>
            </a:r>
            <a:endParaRPr lang="ru-RU" sz="30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6F7CC542-C976-4F9F-9B6A-E301A594DD76}"/>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164705626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1A30E0F4-C8F6-4F91-9F62-4DA403AF028A}"/>
              </a:ext>
            </a:extLst>
          </p:cNvPr>
          <p:cNvSpPr>
            <a:spLocks noGrp="1"/>
          </p:cNvSpPr>
          <p:nvPr>
            <p:ph idx="1"/>
          </p:nvPr>
        </p:nvSpPr>
        <p:spPr>
          <a:xfrm>
            <a:off x="581192" y="244549"/>
            <a:ext cx="11029615" cy="6544490"/>
          </a:xfrm>
        </p:spPr>
        <p:txBody>
          <a:bodyPr>
            <a:normAutofit/>
          </a:bodyPr>
          <a:lstStyle/>
          <a:p>
            <a:pPr algn="just"/>
            <a:r>
              <a:rPr lang="en-US" sz="2600" b="1" i="1" dirty="0" err="1">
                <a:solidFill>
                  <a:schemeClr val="tx2"/>
                </a:solidFill>
                <a:effectLst/>
                <a:latin typeface="Times New Roman" panose="02020603050405020304" pitchFamily="18" charset="0"/>
                <a:ea typeface="Times New Roman" panose="02020603050405020304" pitchFamily="18" charset="0"/>
              </a:rPr>
              <a:t>Darsdan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tashqari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ishlar</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mazmuniga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ko‘ra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uyga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beriladigan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tajribalarga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yaqin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hisoblanadi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Lekin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farqi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shundaki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uy</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ishlar</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ancha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oddiyroq</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bo‘lib</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sinf</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o‘quvchilari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uchun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bir</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vaqtda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beriladi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Darsdan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tashqari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ishlarning</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uy</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ishlaridan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farqi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ba’zan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dastlabki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xarakterda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bo‘ladi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ya’ni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sinfda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o‘rganishdan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bir</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necha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kun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hafta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va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xatto</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bir</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necha</a:t>
            </a:r>
            <a:r>
              <a:rPr lang="en-US" sz="2600" b="1" i="1" dirty="0">
                <a:solidFill>
                  <a:schemeClr val="tx2"/>
                </a:solidFill>
                <a:effectLst/>
                <a:latin typeface="Times New Roman" panose="02020603050405020304" pitchFamily="18" charset="0"/>
                <a:ea typeface="Times New Roman" panose="02020603050405020304" pitchFamily="18" charset="0"/>
              </a:rPr>
              <a:t> oy </a:t>
            </a:r>
            <a:r>
              <a:rPr lang="en-US" sz="2600" b="1" i="1" dirty="0" err="1">
                <a:solidFill>
                  <a:schemeClr val="tx2"/>
                </a:solidFill>
                <a:effectLst/>
                <a:latin typeface="Times New Roman" panose="02020603050405020304" pitchFamily="18" charset="0"/>
                <a:ea typeface="Times New Roman" panose="02020603050405020304" pitchFamily="18" charset="0"/>
              </a:rPr>
              <a:t>ilgari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beriladi</a:t>
            </a:r>
            <a:r>
              <a:rPr lang="en-US" sz="2600" b="1" i="1" dirty="0">
                <a:solidFill>
                  <a:schemeClr val="tx2"/>
                </a:solidFill>
                <a:effectLst/>
                <a:latin typeface="Times New Roman" panose="02020603050405020304" pitchFamily="18" charset="0"/>
                <a:ea typeface="Times New Roman" panose="02020603050405020304" pitchFamily="18" charset="0"/>
              </a:rPr>
              <a:t>.</a:t>
            </a:r>
            <a:endParaRPr lang="ru-RU" sz="2600" b="1" i="1" dirty="0">
              <a:solidFill>
                <a:schemeClr val="tx2"/>
              </a:solidFill>
              <a:effectLst/>
              <a:latin typeface="Times New Roman" panose="02020603050405020304" pitchFamily="18" charset="0"/>
              <a:ea typeface="Times New Roman" panose="02020603050405020304" pitchFamily="18" charset="0"/>
            </a:endParaRPr>
          </a:p>
          <a:p>
            <a:pPr algn="just"/>
            <a:r>
              <a:rPr lang="en-US" sz="2600" b="1" i="1" dirty="0">
                <a:solidFill>
                  <a:schemeClr val="tx2"/>
                </a:solidFill>
                <a:effectLst/>
                <a:latin typeface="Times New Roman" panose="02020603050405020304" pitchFamily="18" charset="0"/>
                <a:ea typeface="Times New Roman" panose="02020603050405020304" pitchFamily="18" charset="0"/>
              </a:rPr>
              <a:t> </a:t>
            </a:r>
            <a:r>
              <a:rPr lang="ru-RU" sz="2600" b="1" i="1" dirty="0" err="1">
                <a:solidFill>
                  <a:schemeClr val="tx2"/>
                </a:solidFill>
                <a:effectLst/>
                <a:latin typeface="Times New Roman" panose="02020603050405020304" pitchFamily="18" charset="0"/>
                <a:ea typeface="Times New Roman" panose="02020603050405020304" pitchFamily="18" charset="0"/>
              </a:rPr>
              <a:t>Masalan</a:t>
            </a:r>
            <a:r>
              <a:rPr lang="ru-RU" sz="2600" b="1" i="1" dirty="0">
                <a:solidFill>
                  <a:schemeClr val="tx2"/>
                </a:solidFill>
                <a:effectLst/>
                <a:latin typeface="Times New Roman" panose="02020603050405020304" pitchFamily="18" charset="0"/>
                <a:ea typeface="Times New Roman" panose="02020603050405020304" pitchFamily="18" charset="0"/>
              </a:rPr>
              <a:t> </a:t>
            </a:r>
            <a:r>
              <a:rPr lang="ru-RU" sz="2600" b="1" i="1" dirty="0" err="1">
                <a:solidFill>
                  <a:schemeClr val="tx2"/>
                </a:solidFill>
                <a:effectLst/>
                <a:latin typeface="Times New Roman" panose="02020603050405020304" pitchFamily="18" charset="0"/>
                <a:ea typeface="Times New Roman" panose="02020603050405020304" pitchFamily="18" charset="0"/>
              </a:rPr>
              <a:t>botanikadan</a:t>
            </a:r>
            <a:r>
              <a:rPr lang="ru-RU" sz="2600" b="1" i="1" dirty="0">
                <a:solidFill>
                  <a:schemeClr val="tx2"/>
                </a:solidFill>
                <a:effectLst/>
                <a:latin typeface="Times New Roman" panose="02020603050405020304" pitchFamily="18" charset="0"/>
                <a:ea typeface="Times New Roman" panose="02020603050405020304" pitchFamily="18" charset="0"/>
              </a:rPr>
              <a:t> </a:t>
            </a:r>
          </a:p>
          <a:p>
            <a:pPr marL="342900" lvl="0" indent="-342900" algn="just">
              <a:buFont typeface="Symbol" panose="05050102010706020507" pitchFamily="18" charset="2"/>
              <a:buChar char=""/>
              <a:tabLst>
                <a:tab pos="270510" algn="l"/>
              </a:tabLst>
            </a:pPr>
            <a:r>
              <a:rPr lang="en-US" sz="2600" b="1" i="1" dirty="0" err="1">
                <a:solidFill>
                  <a:schemeClr val="tx2"/>
                </a:solidFill>
                <a:effectLst/>
                <a:latin typeface="Times New Roman" panose="02020603050405020304" pitchFamily="18" charset="0"/>
                <a:ea typeface="Times New Roman" panose="02020603050405020304" pitchFamily="18" charset="0"/>
              </a:rPr>
              <a:t>suv</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o‘simliklari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bilan</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tajribalar</a:t>
            </a:r>
            <a:r>
              <a:rPr lang="en-US" sz="2600" b="1" i="1" dirty="0">
                <a:solidFill>
                  <a:schemeClr val="tx2"/>
                </a:solidFill>
                <a:effectLst/>
                <a:latin typeface="Times New Roman" panose="02020603050405020304" pitchFamily="18" charset="0"/>
                <a:ea typeface="Times New Roman" panose="02020603050405020304" pitchFamily="18" charset="0"/>
              </a:rPr>
              <a:t> –2 oy     </a:t>
            </a:r>
            <a:endParaRPr lang="ru-RU" sz="2600" b="1" i="1" dirty="0">
              <a:solidFill>
                <a:schemeClr val="tx2"/>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270510" algn="l"/>
              </a:tabLst>
            </a:pPr>
            <a:r>
              <a:rPr lang="en-US" sz="2600" b="1" i="1" dirty="0" err="1">
                <a:solidFill>
                  <a:schemeClr val="tx2"/>
                </a:solidFill>
                <a:effectLst/>
                <a:latin typeface="Times New Roman" panose="02020603050405020304" pitchFamily="18" charset="0"/>
                <a:ea typeface="Times New Roman" panose="02020603050405020304" pitchFamily="18" charset="0"/>
              </a:rPr>
              <a:t>bargda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kraxmal</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izlari</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hosil</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bo‘lishi</a:t>
            </a:r>
            <a:r>
              <a:rPr lang="en-US" sz="2600" b="1" i="1" dirty="0">
                <a:solidFill>
                  <a:schemeClr val="tx2"/>
                </a:solidFill>
                <a:effectLst/>
                <a:latin typeface="Times New Roman" panose="02020603050405020304" pitchFamily="18" charset="0"/>
                <a:ea typeface="Times New Roman" panose="02020603050405020304" pitchFamily="18" charset="0"/>
              </a:rPr>
              <a:t> –2-3 </a:t>
            </a:r>
            <a:r>
              <a:rPr lang="en-US" sz="2600" b="1" i="1" dirty="0" err="1">
                <a:solidFill>
                  <a:schemeClr val="tx2"/>
                </a:solidFill>
                <a:effectLst/>
                <a:latin typeface="Times New Roman" panose="02020603050405020304" pitchFamily="18" charset="0"/>
                <a:ea typeface="Times New Roman" panose="02020603050405020304" pitchFamily="18" charset="0"/>
              </a:rPr>
              <a:t>kun</a:t>
            </a:r>
            <a:endParaRPr lang="ru-RU" sz="2600" b="1" i="1" dirty="0">
              <a:solidFill>
                <a:schemeClr val="tx2"/>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270510" algn="l"/>
              </a:tabLst>
            </a:pPr>
            <a:r>
              <a:rPr lang="en-US" sz="2600" b="1" i="1" dirty="0" err="1">
                <a:solidFill>
                  <a:schemeClr val="tx2"/>
                </a:solidFill>
                <a:effectLst/>
                <a:latin typeface="Times New Roman" panose="02020603050405020304" pitchFamily="18" charset="0"/>
                <a:ea typeface="Times New Roman" panose="02020603050405020304" pitchFamily="18" charset="0"/>
              </a:rPr>
              <a:t>poya</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bo‘ylab</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suvning</a:t>
            </a:r>
            <a:r>
              <a:rPr lang="en-US" sz="2600" b="1" i="1" dirty="0">
                <a:solidFill>
                  <a:schemeClr val="tx2"/>
                </a:solidFill>
                <a:effectLst/>
                <a:latin typeface="Times New Roman" panose="02020603050405020304" pitchFamily="18" charset="0"/>
                <a:ea typeface="Times New Roman" panose="02020603050405020304" pitchFamily="18" charset="0"/>
              </a:rPr>
              <a:t> </a:t>
            </a:r>
            <a:r>
              <a:rPr lang="en-US" sz="2600" b="1" i="1" dirty="0" err="1">
                <a:solidFill>
                  <a:schemeClr val="tx2"/>
                </a:solidFill>
                <a:effectLst/>
                <a:latin typeface="Times New Roman" panose="02020603050405020304" pitchFamily="18" charset="0"/>
                <a:ea typeface="Times New Roman" panose="02020603050405020304" pitchFamily="18" charset="0"/>
              </a:rPr>
              <a:t>ko‘tarilishi</a:t>
            </a:r>
            <a:r>
              <a:rPr lang="en-US" sz="2600" b="1" i="1" dirty="0">
                <a:solidFill>
                  <a:schemeClr val="tx2"/>
                </a:solidFill>
                <a:effectLst/>
                <a:latin typeface="Times New Roman" panose="02020603050405020304" pitchFamily="18" charset="0"/>
                <a:ea typeface="Times New Roman" panose="02020603050405020304" pitchFamily="18" charset="0"/>
              </a:rPr>
              <a:t> –2-3 </a:t>
            </a:r>
            <a:r>
              <a:rPr lang="en-US" sz="2600" b="1" i="1" dirty="0" err="1">
                <a:solidFill>
                  <a:schemeClr val="tx2"/>
                </a:solidFill>
                <a:effectLst/>
                <a:latin typeface="Times New Roman" panose="02020603050405020304" pitchFamily="18" charset="0"/>
                <a:ea typeface="Times New Roman" panose="02020603050405020304" pitchFamily="18" charset="0"/>
              </a:rPr>
              <a:t>kun</a:t>
            </a:r>
            <a:endParaRPr lang="ru-RU" sz="26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EFD027E0-9340-4BC8-93B1-1C069E87E7D0}"/>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220514106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5C9E218-7BA2-4E30-85C6-682AA2F48D74}"/>
              </a:ext>
            </a:extLst>
          </p:cNvPr>
          <p:cNvSpPr>
            <a:spLocks noGrp="1"/>
          </p:cNvSpPr>
          <p:nvPr>
            <p:ph idx="1"/>
          </p:nvPr>
        </p:nvSpPr>
        <p:spPr>
          <a:xfrm>
            <a:off x="581192" y="584791"/>
            <a:ext cx="11029615" cy="5390559"/>
          </a:xfrm>
        </p:spPr>
        <p:txBody>
          <a:bodyPr>
            <a:normAutofit/>
          </a:bodyPr>
          <a:lstStyle/>
          <a:p>
            <a:r>
              <a:rPr lang="en-US" sz="2800" b="1" i="1" dirty="0" err="1">
                <a:solidFill>
                  <a:schemeClr val="tx2"/>
                </a:solidFill>
                <a:effectLst/>
                <a:latin typeface="Times New Roman" panose="02020603050405020304" pitchFamily="18" charset="0"/>
                <a:ea typeface="Times New Roman" panose="02020603050405020304" pitchFamily="18" charset="0"/>
              </a:rPr>
              <a:t>Odam</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uning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salomatligi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o‘quv</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fanidan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morfologik</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gistologik</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tibbiy</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xarakterdagi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ishlar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ma’lum</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mavzular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o‘rganilgandan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so‘ng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bilim­larni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mustahkamlash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maqsadida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o‘tkaziladi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Ko‘pgina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fiziologik</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tajriba­lar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shartli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refleks</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hosil</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qilish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avitaminoz</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boshqalar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oldindan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bajariladi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Ularning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natijalarini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darsda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ko‘rsatish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imkoni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bo‘ladi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Darsdan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tashqari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vaqtda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o‘quvchilar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o‘tkazayotgan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barcha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tajribalarning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borishi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haqida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xabardor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bo‘lgan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o‘qituvchi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darsda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tajribaning</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borishi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turli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bosqichlardagi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o‘zgarishlarni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namoyish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qilishi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o‘tkazilayotgan</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tajribalar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haqida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o‘quvchilar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axborotini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yangi</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mavzular</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bayoniga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kiritish</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imkoniga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ega</a:t>
            </a:r>
            <a:r>
              <a:rPr lang="en-US" sz="2800" b="1" i="1" dirty="0">
                <a:solidFill>
                  <a:schemeClr val="tx2"/>
                </a:solidFill>
                <a:effectLst/>
                <a:latin typeface="Times New Roman" panose="02020603050405020304" pitchFamily="18" charset="0"/>
                <a:ea typeface="Times New Roman" panose="02020603050405020304" pitchFamily="18" charset="0"/>
              </a:rPr>
              <a:t> </a:t>
            </a:r>
            <a:r>
              <a:rPr lang="en-US" sz="2800" b="1" i="1" dirty="0" err="1">
                <a:solidFill>
                  <a:schemeClr val="tx2"/>
                </a:solidFill>
                <a:effectLst/>
                <a:latin typeface="Times New Roman" panose="02020603050405020304" pitchFamily="18" charset="0"/>
                <a:ea typeface="Times New Roman" panose="02020603050405020304" pitchFamily="18" charset="0"/>
              </a:rPr>
              <a:t>bo‘ladi</a:t>
            </a:r>
            <a:r>
              <a:rPr lang="en-US" sz="2800" b="1" i="1" dirty="0">
                <a:solidFill>
                  <a:schemeClr val="tx2"/>
                </a:solidFill>
                <a:effectLst/>
                <a:latin typeface="Times New Roman" panose="02020603050405020304" pitchFamily="18" charset="0"/>
                <a:ea typeface="Times New Roman" panose="02020603050405020304" pitchFamily="18" charset="0"/>
              </a:rPr>
              <a:t>.</a:t>
            </a:r>
            <a:endParaRPr lang="ru-RU" sz="2800" b="1" i="1" dirty="0">
              <a:solidFill>
                <a:schemeClr val="tx2"/>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8CC3CBB3-3EBD-40B9-862B-5E8B1C6F033C}"/>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284986621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EE51AEC-7FE2-4BC3-BB9A-A9F59D37EAEC}"/>
              </a:ext>
            </a:extLst>
          </p:cNvPr>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ea typeface="Times New Roman" panose="02020603050405020304" pitchFamily="18" charset="0"/>
              </a:rPr>
              <a:t>TALABALARNING BILIMLARINI NAZORAT QILISH SAVOLLARI</a:t>
            </a:r>
            <a:r>
              <a:rPr lang="ru-RU" dirty="0">
                <a:solidFill>
                  <a:srgbClr val="000000"/>
                </a:solidFill>
                <a:latin typeface="Times New Roman" panose="02020603050405020304" pitchFamily="18" charset="0"/>
                <a:ea typeface="Times New Roman" panose="02020603050405020304" pitchFamily="18" charset="0"/>
              </a:rPr>
              <a:t/>
            </a:r>
            <a:br>
              <a:rPr lang="ru-RU" dirty="0">
                <a:solidFill>
                  <a:srgbClr val="000000"/>
                </a:solidFill>
                <a:latin typeface="Times New Roman" panose="02020603050405020304" pitchFamily="18" charset="0"/>
                <a:ea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xmlns="" id="{160A2041-2E88-40C2-9935-C0B9F0534C6F}"/>
              </a:ext>
            </a:extLst>
          </p:cNvPr>
          <p:cNvSpPr>
            <a:spLocks noGrp="1"/>
          </p:cNvSpPr>
          <p:nvPr>
            <p:ph idx="1"/>
          </p:nvPr>
        </p:nvSpPr>
        <p:spPr>
          <a:xfrm>
            <a:off x="581192" y="1541721"/>
            <a:ext cx="11029615" cy="4433629"/>
          </a:xfrm>
        </p:spPr>
        <p:txBody>
          <a:bodyPr>
            <a:normAutofit fontScale="92500" lnSpcReduction="10000"/>
          </a:bodyPr>
          <a:lstStyle/>
          <a:p>
            <a:pPr algn="ctr"/>
            <a:r>
              <a:rPr lang="en-US" sz="3000" b="1" i="1" dirty="0">
                <a:solidFill>
                  <a:schemeClr val="tx2"/>
                </a:solidFill>
                <a:effectLst/>
                <a:latin typeface="Times New Roman" panose="02020603050405020304" pitchFamily="18" charset="0"/>
                <a:ea typeface="Times New Roman" panose="02020603050405020304" pitchFamily="18" charset="0"/>
              </a:rPr>
              <a:t> </a:t>
            </a:r>
            <a:endParaRPr lang="ru-RU" sz="3000" b="1" i="1" dirty="0">
              <a:solidFill>
                <a:schemeClr val="tx2"/>
              </a:solidFill>
              <a:effectLst/>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270510" algn="l"/>
                <a:tab pos="540385" algn="l"/>
              </a:tabLst>
            </a:pP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Darsdan</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mashg‘ulotlar</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uy</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vazifasining</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ta’lim-tarbiya</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jarayonida</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tutgan</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o‘rnini</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aniqlang</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3000" b="1" i="1" dirty="0">
              <a:solidFill>
                <a:schemeClr val="tx2"/>
              </a:solidFill>
              <a:effectLst/>
              <a:latin typeface="PANDA Baltic UZ"/>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270510" algn="l"/>
                <a:tab pos="540385" algn="l"/>
              </a:tabLst>
            </a:pP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Uy</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vazifalarni</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qanday</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xillarga</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3000" b="1"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3000" b="1" i="1" dirty="0">
              <a:solidFill>
                <a:schemeClr val="tx2"/>
              </a:solidFill>
              <a:effectLst/>
              <a:latin typeface="PANDA Baltic UZ"/>
              <a:ea typeface="Calibri" panose="020F0502020204030204" pitchFamily="34" charset="0"/>
              <a:cs typeface="Times New Roman" panose="02020603050405020304" pitchFamily="18" charset="0"/>
            </a:endParaRPr>
          </a:p>
          <a:p>
            <a:pPr marL="342900" lvl="0" indent="-342900" algn="just">
              <a:buFont typeface="+mj-lt"/>
              <a:buAutoNum type="arabicPeriod"/>
              <a:tabLst>
                <a:tab pos="270510" algn="l"/>
                <a:tab pos="540385" algn="l"/>
              </a:tabLst>
            </a:pP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Uy</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vazifalari</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berishda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o‘qituvchi</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nimalarga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e’tibor</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berishi</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kerak</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tabLst>
                <a:tab pos="270510" algn="l"/>
                <a:tab pos="540385" algn="l"/>
              </a:tabLst>
            </a:pP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Darslik</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uy</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vazifalarida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nimalarga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e’tibor</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berish</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kerak</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200000"/>
              </a:lnSpc>
              <a:spcAft>
                <a:spcPts val="600"/>
              </a:spcAft>
              <a:buFont typeface="+mj-lt"/>
              <a:buAutoNum type="arabicPeriod"/>
              <a:tabLst>
                <a:tab pos="270510" algn="l"/>
                <a:tab pos="540385" algn="l"/>
              </a:tabLst>
            </a:pP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Uyda</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bajariladigan</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amaliy</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ishlar</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qanday</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bo‘ladi</a:t>
            </a:r>
            <a:r>
              <a:rPr lang="en-US"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3000" b="1"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878E6A1E-25E1-4F2C-BDFB-8D5A7F5A1E1B}"/>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352621212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7A9FF93-D3CB-4558-A34E-0020FAFB354B}"/>
              </a:ext>
            </a:extLst>
          </p:cNvPr>
          <p:cNvSpPr>
            <a:spLocks noGrp="1"/>
          </p:cNvSpPr>
          <p:nvPr>
            <p:ph type="title"/>
          </p:nvPr>
        </p:nvSpPr>
        <p:spPr/>
        <p:txBody>
          <a:bodyPr/>
          <a:lstStyle/>
          <a:p>
            <a:r>
              <a:rPr lang="uz-Cyrl-UZ" sz="4400" b="1" dirty="0">
                <a:solidFill>
                  <a:srgbClr val="000000"/>
                </a:solidFill>
                <a:latin typeface="Times New Roman" panose="02020603050405020304" pitchFamily="18" charset="0"/>
                <a:ea typeface="Times New Roman" panose="02020603050405020304" pitchFamily="18" charset="0"/>
              </a:rPr>
              <a:t>Reja:</a:t>
            </a:r>
            <a:r>
              <a:rPr lang="ru-RU" sz="4400" b="1" dirty="0">
                <a:solidFill>
                  <a:srgbClr val="000000"/>
                </a:solidFill>
                <a:latin typeface="Times New Roman" panose="02020603050405020304" pitchFamily="18" charset="0"/>
                <a:ea typeface="Times New Roman" panose="02020603050405020304" pitchFamily="18" charset="0"/>
              </a:rPr>
              <a:t/>
            </a:r>
            <a:br>
              <a:rPr lang="ru-RU" sz="4400" b="1" dirty="0">
                <a:solidFill>
                  <a:srgbClr val="000000"/>
                </a:solidFill>
                <a:latin typeface="Times New Roman" panose="02020603050405020304" pitchFamily="18" charset="0"/>
                <a:ea typeface="Times New Roman" panose="02020603050405020304" pitchFamily="18" charset="0"/>
              </a:rPr>
            </a:br>
            <a:endParaRPr lang="ru-RU" b="1" dirty="0"/>
          </a:p>
        </p:txBody>
      </p:sp>
      <p:sp>
        <p:nvSpPr>
          <p:cNvPr id="3" name="Объект 2">
            <a:extLst>
              <a:ext uri="{FF2B5EF4-FFF2-40B4-BE49-F238E27FC236}">
                <a16:creationId xmlns:a16="http://schemas.microsoft.com/office/drawing/2014/main" xmlns="" id="{DC03937A-72AB-4E90-A0B0-BCA60F10FDCE}"/>
              </a:ext>
            </a:extLst>
          </p:cNvPr>
          <p:cNvSpPr>
            <a:spLocks noGrp="1"/>
          </p:cNvSpPr>
          <p:nvPr>
            <p:ph idx="1"/>
          </p:nvPr>
        </p:nvSpPr>
        <p:spPr>
          <a:xfrm>
            <a:off x="581192" y="1572768"/>
            <a:ext cx="11029615" cy="4937760"/>
          </a:xfrm>
        </p:spPr>
        <p:txBody>
          <a:bodyPr>
            <a:normAutofit fontScale="77500" lnSpcReduction="20000"/>
          </a:bodyPr>
          <a:lstStyle/>
          <a:p>
            <a:pPr algn="ctr"/>
            <a:r>
              <a:rPr lang="en-US" sz="3300" b="1" dirty="0">
                <a:solidFill>
                  <a:schemeClr val="accent2">
                    <a:lumMod val="75000"/>
                  </a:schemeClr>
                </a:solidFill>
                <a:effectLst/>
                <a:latin typeface="Times New Roman" panose="02020603050405020304" pitchFamily="18" charset="0"/>
                <a:ea typeface="Times New Roman" panose="02020603050405020304" pitchFamily="18" charset="0"/>
              </a:rPr>
              <a:t> </a:t>
            </a:r>
            <a:endParaRPr lang="ru-RU" sz="3300" dirty="0">
              <a:solidFill>
                <a:schemeClr val="accent2">
                  <a:lumMod val="75000"/>
                </a:schemeClr>
              </a:solidFill>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90170" algn="l"/>
                <a:tab pos="540385" algn="l"/>
              </a:tabLst>
            </a:pPr>
            <a:r>
              <a:rPr lang="uz-Cyrl-UZ"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Darsdan tashqari ishlarning ta’lim-tarbiya jarayonida tutgan o‘rni.</a:t>
            </a:r>
            <a:endPar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tabLst>
                <a:tab pos="90170" algn="l"/>
                <a:tab pos="540385" algn="l"/>
              </a:tabLst>
            </a:pP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Darslik</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uy</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vazifalari</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tabLst>
                <a:tab pos="90170" algn="l"/>
                <a:tab pos="540385" algn="l"/>
              </a:tabLst>
            </a:pP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Uyda</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bajariladigan</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amaliy</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ishlar</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buFont typeface="+mj-lt"/>
              <a:buAutoNum type="arabicPeriod"/>
              <a:tabLst>
                <a:tab pos="90170" algn="l"/>
                <a:tab pos="540385" algn="l"/>
              </a:tabLst>
            </a:pP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Darsdan</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tashqari</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ishlarning</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xususiyatlari</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buFont typeface="+mj-lt"/>
              <a:buAutoNum type="arabicPeriod"/>
              <a:tabLst>
                <a:tab pos="90170" algn="l"/>
                <a:tab pos="540385" algn="l"/>
              </a:tabLst>
            </a:pP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Biologiya</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xonasi</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tirik</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tabiat</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burchagidagi</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darsdan</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tashqari</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ishlar</a:t>
            </a:r>
            <a:r>
              <a:rPr lang="en-US"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tabLst>
                <a:tab pos="90170" algn="l"/>
                <a:tab pos="540385" algn="l"/>
              </a:tabLst>
            </a:pP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Tabiatdagi</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darsdan</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tashqari</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800" b="1" dirty="0" err="1">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ishlar</a:t>
            </a:r>
            <a:r>
              <a:rPr lang="ru-RU" sz="3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endParaRPr lang="ru-RU" dirty="0"/>
          </a:p>
        </p:txBody>
      </p:sp>
      <p:sp>
        <p:nvSpPr>
          <p:cNvPr id="4" name="Дата 3">
            <a:extLst>
              <a:ext uri="{FF2B5EF4-FFF2-40B4-BE49-F238E27FC236}">
                <a16:creationId xmlns:a16="http://schemas.microsoft.com/office/drawing/2014/main" xmlns="" id="{2EC0006B-4CEE-4395-B81A-C1A72FDB1B3B}"/>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425647762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EFEDEC0-054C-4E3D-B764-0C351A993420}"/>
              </a:ext>
            </a:extLst>
          </p:cNvPr>
          <p:cNvSpPr>
            <a:spLocks noGrp="1"/>
          </p:cNvSpPr>
          <p:nvPr>
            <p:ph type="title"/>
          </p:nvPr>
        </p:nvSpPr>
        <p:spPr/>
        <p:txBody>
          <a:bodyPr/>
          <a:lstStyle/>
          <a:p>
            <a:endParaRPr lang="ru-RU"/>
          </a:p>
        </p:txBody>
      </p:sp>
      <p:sp>
        <p:nvSpPr>
          <p:cNvPr id="4" name="Дата 3">
            <a:extLst>
              <a:ext uri="{FF2B5EF4-FFF2-40B4-BE49-F238E27FC236}">
                <a16:creationId xmlns:a16="http://schemas.microsoft.com/office/drawing/2014/main" xmlns="" id="{FF76EAA2-2A24-46A7-8268-186DDD930F46}"/>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pic>
        <p:nvPicPr>
          <p:cNvPr id="1026" name="Picture 2">
            <a:extLst>
              <a:ext uri="{FF2B5EF4-FFF2-40B4-BE49-F238E27FC236}">
                <a16:creationId xmlns:a16="http://schemas.microsoft.com/office/drawing/2014/main" xmlns="" id="{7567B5B2-A270-44A6-B4C2-CC7471780A64}"/>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325302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5C7AF39-3DDC-451B-BA36-AF5C591DB19B}"/>
              </a:ext>
            </a:extLst>
          </p:cNvPr>
          <p:cNvSpPr>
            <a:spLocks noGrp="1"/>
          </p:cNvSpPr>
          <p:nvPr>
            <p:ph type="title"/>
          </p:nvPr>
        </p:nvSpPr>
        <p:spPr/>
        <p:txBody>
          <a:bodyPr/>
          <a:lstStyle/>
          <a:p>
            <a:r>
              <a:rPr lang="en-US" sz="3600" b="1" dirty="0" err="1">
                <a:solidFill>
                  <a:srgbClr val="000000"/>
                </a:solidFill>
                <a:latin typeface="Times New Roman" panose="02020603050405020304" pitchFamily="18" charset="0"/>
                <a:ea typeface="Times New Roman" panose="02020603050405020304" pitchFamily="18" charset="0"/>
              </a:rPr>
              <a:t>Asosiy</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tushuncha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tayanch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so‘zlar</a:t>
            </a:r>
            <a:r>
              <a:rPr lang="en-US" sz="3600" b="1" dirty="0">
                <a:solidFill>
                  <a:srgbClr val="000000"/>
                </a:solidFill>
                <a:latin typeface="Times New Roman" panose="02020603050405020304" pitchFamily="18" charset="0"/>
                <a:ea typeface="Times New Roman" panose="02020603050405020304" pitchFamily="18" charset="0"/>
              </a:rPr>
              <a:t>.</a:t>
            </a:r>
            <a:r>
              <a:rPr lang="ru-RU" sz="3600" b="1" dirty="0">
                <a:solidFill>
                  <a:srgbClr val="000000"/>
                </a:solidFill>
                <a:latin typeface="Times New Roman" panose="02020603050405020304" pitchFamily="18" charset="0"/>
                <a:ea typeface="Times New Roman" panose="02020603050405020304" pitchFamily="18" charset="0"/>
              </a:rPr>
              <a:t/>
            </a:r>
            <a:br>
              <a:rPr lang="ru-RU" sz="3600" b="1" dirty="0">
                <a:solidFill>
                  <a:srgbClr val="000000"/>
                </a:solidFill>
                <a:latin typeface="Times New Roman" panose="02020603050405020304" pitchFamily="18" charset="0"/>
                <a:ea typeface="Times New Roman" panose="02020603050405020304" pitchFamily="18" charset="0"/>
              </a:rPr>
            </a:br>
            <a:endParaRPr lang="ru-RU" b="1" dirty="0"/>
          </a:p>
        </p:txBody>
      </p:sp>
      <p:sp>
        <p:nvSpPr>
          <p:cNvPr id="3" name="Объект 2">
            <a:extLst>
              <a:ext uri="{FF2B5EF4-FFF2-40B4-BE49-F238E27FC236}">
                <a16:creationId xmlns:a16="http://schemas.microsoft.com/office/drawing/2014/main" xmlns="" id="{E92DE0CF-12B3-4DFC-87C6-6626F1D7979A}"/>
              </a:ext>
            </a:extLst>
          </p:cNvPr>
          <p:cNvSpPr>
            <a:spLocks noGrp="1"/>
          </p:cNvSpPr>
          <p:nvPr>
            <p:ph idx="1"/>
          </p:nvPr>
        </p:nvSpPr>
        <p:spPr>
          <a:xfrm>
            <a:off x="581192" y="1304544"/>
            <a:ext cx="11029615" cy="4670806"/>
          </a:xfrm>
        </p:spPr>
        <p:txBody>
          <a:bodyPr>
            <a:normAutofit/>
          </a:bodyPr>
          <a:lstStyle/>
          <a:p>
            <a:pPr algn="ctr"/>
            <a:r>
              <a:rPr lang="en-US" sz="3600" b="1" dirty="0">
                <a:solidFill>
                  <a:schemeClr val="accent2">
                    <a:lumMod val="75000"/>
                  </a:schemeClr>
                </a:solidFill>
                <a:effectLst/>
                <a:latin typeface="Times New Roman" panose="02020603050405020304" pitchFamily="18" charset="0"/>
                <a:ea typeface="Times New Roman" panose="02020603050405020304" pitchFamily="18" charset="0"/>
              </a:rPr>
              <a:t> </a:t>
            </a:r>
            <a:endParaRPr lang="ru-RU" sz="3600" dirty="0">
              <a:solidFill>
                <a:schemeClr val="accent2">
                  <a:lumMod val="75000"/>
                </a:schemeClr>
              </a:solidFill>
              <a:effectLst/>
              <a:latin typeface="Times New Roman" panose="02020603050405020304" pitchFamily="18" charset="0"/>
              <a:ea typeface="Times New Roman" panose="02020603050405020304" pitchFamily="18" charset="0"/>
            </a:endParaRPr>
          </a:p>
          <a:p>
            <a:pPr algn="just"/>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Uy</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vazifalari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turlari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darslik</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bo‘yicha</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uy</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vazifalari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amaliy</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ishlar</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bajarish</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uy</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vazifasini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tarbiyaviy</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ahamiyati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darsdan</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tashqari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ishlarning</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ahamiyati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biologiya</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xonasi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tirik</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tabiat</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burchagi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o‘quv</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tajriba</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uchastkasida</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tabiatda</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bajariladigan</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darsdan</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tashqari</a:t>
            </a:r>
            <a:r>
              <a:rPr lang="en-US" sz="36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600" b="1" i="1" dirty="0" err="1">
                <a:solidFill>
                  <a:schemeClr val="accent2">
                    <a:lumMod val="75000"/>
                  </a:schemeClr>
                </a:solidFill>
                <a:effectLst/>
                <a:latin typeface="Times New Roman" panose="02020603050405020304" pitchFamily="18" charset="0"/>
                <a:ea typeface="Times New Roman" panose="02020603050405020304" pitchFamily="18" charset="0"/>
              </a:rPr>
              <a:t>ishlar</a:t>
            </a:r>
            <a:r>
              <a:rPr lang="en-US" sz="3600"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3600" dirty="0">
              <a:solidFill>
                <a:schemeClr val="accent2">
                  <a:lumMod val="75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C4241401-61F9-46BE-B097-5CEA9585BB6C}"/>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170198079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71B5B364-7233-426F-B14E-0F024ADCDA5D}"/>
              </a:ext>
            </a:extLst>
          </p:cNvPr>
          <p:cNvSpPr>
            <a:spLocks noGrp="1"/>
          </p:cNvSpPr>
          <p:nvPr>
            <p:ph idx="1"/>
          </p:nvPr>
        </p:nvSpPr>
        <p:spPr>
          <a:xfrm>
            <a:off x="581192" y="816864"/>
            <a:ext cx="11029615" cy="5839968"/>
          </a:xfrm>
        </p:spPr>
        <p:txBody>
          <a:bodyPr>
            <a:normAutofit/>
          </a:bodyPr>
          <a:lstStyle/>
          <a:p>
            <a:pPr algn="just"/>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Biologiyadan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tuzilgan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DTS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o‘quvchilarning</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egallashi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lozim</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bo‘lgan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bilim</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ko‘nikma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malakalar</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me’yorlangan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bo‘lib</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uni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o‘quvchilar</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dars</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davomida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egallashlari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bilan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birga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uy</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vazifalari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vadarsdan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tashqari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ishlar</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orqali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ham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egallaydilar</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endParaRPr lang="ru-RU" sz="3200" b="1" i="1" dirty="0">
              <a:solidFill>
                <a:schemeClr val="accent2">
                  <a:lumMod val="75000"/>
                </a:schemeClr>
              </a:solidFill>
              <a:effectLst/>
              <a:latin typeface="Times New Roman" panose="02020603050405020304" pitchFamily="18" charset="0"/>
              <a:ea typeface="Times New Roman" panose="02020603050405020304" pitchFamily="18" charset="0"/>
            </a:endParaRPr>
          </a:p>
          <a:p>
            <a:pPr algn="just"/>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SHu</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sababli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o‘qituvchi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o‘qitishning</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zaruriy</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shakli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bo‘lgan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uy</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vazifa­lari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darsdan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tashqari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ishlarda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o‘quvchilarning</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muayyan</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ko‘nikma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va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malakalarni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egallashlarini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nazarda</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tutmog‘i</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2">
                    <a:lumMod val="75000"/>
                  </a:schemeClr>
                </a:solidFill>
                <a:effectLst/>
                <a:latin typeface="Times New Roman" panose="02020603050405020304" pitchFamily="18" charset="0"/>
                <a:ea typeface="Times New Roman" panose="02020603050405020304" pitchFamily="18" charset="0"/>
              </a:rPr>
              <a:t>lozim</a:t>
            </a:r>
            <a:r>
              <a:rPr lang="en-US" sz="32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3200" b="1" i="1" dirty="0">
              <a:solidFill>
                <a:schemeClr val="accent2">
                  <a:lumMod val="75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08C705C2-55BE-404B-B7E4-75BFA2212075}"/>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91004588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9ECAEA7-CCB1-41A2-B9AD-4F7AA8323202}"/>
              </a:ext>
            </a:extLst>
          </p:cNvPr>
          <p:cNvSpPr>
            <a:spLocks noGrp="1"/>
          </p:cNvSpPr>
          <p:nvPr>
            <p:ph type="title"/>
          </p:nvPr>
        </p:nvSpPr>
        <p:spPr>
          <a:xfrm>
            <a:off x="581192" y="702156"/>
            <a:ext cx="11029616" cy="1638708"/>
          </a:xfrm>
        </p:spPr>
        <p:txBody>
          <a:bodyPr>
            <a:normAutofit fontScale="90000"/>
          </a:bodyPr>
          <a:lstStyle/>
          <a:p>
            <a:r>
              <a:rPr lang="ru-RU" sz="3100" b="1" dirty="0" err="1">
                <a:solidFill>
                  <a:srgbClr val="000000"/>
                </a:solidFill>
                <a:latin typeface="Times New Roman" panose="02020603050405020304" pitchFamily="18" charset="0"/>
                <a:ea typeface="Times New Roman" panose="02020603050405020304" pitchFamily="18" charset="0"/>
              </a:rPr>
              <a:t>Darsda</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o‘qituvchi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o‘quvchilarni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uyda</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darslikdan</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to‘g‘ri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foydalanishni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o‘rgatishi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uchun</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quyidagi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tavsiyalarni</a:t>
            </a:r>
            <a:r>
              <a:rPr lang="ru-RU" sz="3100" b="1" dirty="0">
                <a:solidFill>
                  <a:srgbClr val="000000"/>
                </a:solidFill>
                <a:latin typeface="Times New Roman" panose="02020603050405020304" pitchFamily="18" charset="0"/>
                <a:ea typeface="Times New Roman" panose="02020603050405020304" pitchFamily="18" charset="0"/>
              </a:rPr>
              <a:t> </a:t>
            </a:r>
            <a:r>
              <a:rPr lang="ru-RU" sz="3100" b="1" dirty="0" err="1">
                <a:solidFill>
                  <a:srgbClr val="000000"/>
                </a:solidFill>
                <a:latin typeface="Times New Roman" panose="02020603050405020304" pitchFamily="18" charset="0"/>
                <a:ea typeface="Times New Roman" panose="02020603050405020304" pitchFamily="18" charset="0"/>
              </a:rPr>
              <a:t>beradi</a:t>
            </a:r>
            <a:r>
              <a:rPr lang="ru-RU" sz="3100" b="1" dirty="0">
                <a:solidFill>
                  <a:srgbClr val="000000"/>
                </a:solidFill>
                <a:latin typeface="Times New Roman" panose="02020603050405020304" pitchFamily="18" charset="0"/>
                <a:ea typeface="Times New Roman" panose="02020603050405020304" pitchFamily="18" charset="0"/>
              </a:rPr>
              <a:t>:</a:t>
            </a:r>
            <a:r>
              <a:rPr lang="ru-RU" dirty="0">
                <a:solidFill>
                  <a:srgbClr val="000000"/>
                </a:solidFill>
                <a:latin typeface="Times New Roman" panose="02020603050405020304" pitchFamily="18" charset="0"/>
                <a:ea typeface="Times New Roman" panose="02020603050405020304" pitchFamily="18" charset="0"/>
              </a:rPr>
              <a:t/>
            </a:r>
            <a:br>
              <a:rPr lang="ru-RU" dirty="0">
                <a:solidFill>
                  <a:srgbClr val="000000"/>
                </a:solidFill>
                <a:latin typeface="Times New Roman" panose="02020603050405020304" pitchFamily="18" charset="0"/>
                <a:ea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xmlns="" id="{D2C6F973-6B7D-497C-89BC-65FD463C97E1}"/>
              </a:ext>
            </a:extLst>
          </p:cNvPr>
          <p:cNvSpPr>
            <a:spLocks noGrp="1"/>
          </p:cNvSpPr>
          <p:nvPr>
            <p:ph idx="1"/>
          </p:nvPr>
        </p:nvSpPr>
        <p:spPr>
          <a:xfrm>
            <a:off x="581192" y="2340864"/>
            <a:ext cx="11029615" cy="4169664"/>
          </a:xfrm>
        </p:spPr>
        <p:txBody>
          <a:bodyPr>
            <a:normAutofit lnSpcReduction="10000"/>
          </a:bodyPr>
          <a:lstStyle/>
          <a:p>
            <a:pPr marL="342900" lvl="0" indent="-342900" algn="just">
              <a:buFont typeface="Symbol" panose="05050102010706020507" pitchFamily="18" charset="2"/>
              <a:buChar char=""/>
              <a:tabLst>
                <a:tab pos="540385" algn="l"/>
              </a:tabLst>
            </a:pP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Darslikning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mundarijasini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ko‘rib</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chiqing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U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qanday</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bob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va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mavzularni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o‘z</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ichiga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olishini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aniqlang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O‘rganilayotgan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mavzu</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matnini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qismlarga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ajrating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Bir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muncha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qiyin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qismlarini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ta’riflarni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qonun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qoidalarni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lug‘atlarni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o‘qing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Rasm</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sxema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jadvallarni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ko‘rib</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chiqing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va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ma’nosini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tushinishga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harakat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qiling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raqamli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ma’lumotlarga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e’tibor</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bering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O‘rganilayotgan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mavzu</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matnini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rasm</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sxema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jadvallar</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yordamida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tushuntirishni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mashq</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qiling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CDAB5F36-C4A0-412F-B703-4FD32D91C8ED}"/>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8012751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43D0C1E-3DCC-42A7-9A6D-711AE39D8DC2}"/>
              </a:ext>
            </a:extLst>
          </p:cNvPr>
          <p:cNvSpPr>
            <a:spLocks noGrp="1"/>
          </p:cNvSpPr>
          <p:nvPr>
            <p:ph type="title"/>
          </p:nvPr>
        </p:nvSpPr>
        <p:spPr>
          <a:xfrm>
            <a:off x="581192" y="702156"/>
            <a:ext cx="11029616" cy="2211732"/>
          </a:xfrm>
        </p:spPr>
        <p:txBody>
          <a:bodyPr>
            <a:normAutofit fontScale="90000"/>
          </a:bodyPr>
          <a:lstStyle/>
          <a:p>
            <a:r>
              <a:rPr lang="en-US" b="1" dirty="0" err="1">
                <a:solidFill>
                  <a:srgbClr val="000000"/>
                </a:solidFill>
                <a:latin typeface="Times New Roman" panose="02020603050405020304" pitchFamily="18" charset="0"/>
                <a:ea typeface="Times New Roman" panose="02020603050405020304" pitchFamily="18" charset="0"/>
              </a:rPr>
              <a:t>Uyda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bajariladigan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amaliy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ishlar</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tabiiy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ob’ektlar</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bilan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mustaqil</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amaliy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ish</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bajarishni</a:t>
            </a:r>
            <a:r>
              <a:rPr lang="en-US" b="1" dirty="0">
                <a:solidFill>
                  <a:srgbClr val="000000"/>
                </a:solidFill>
                <a:latin typeface="Times New Roman" panose="02020603050405020304" pitchFamily="18" charset="0"/>
                <a:ea typeface="Times New Roman" panose="02020603050405020304" pitchFamily="18" charset="0"/>
              </a:rPr>
              <a:t> talab </a:t>
            </a:r>
            <a:r>
              <a:rPr lang="en-US" b="1" dirty="0" err="1">
                <a:solidFill>
                  <a:srgbClr val="000000"/>
                </a:solidFill>
                <a:latin typeface="Times New Roman" panose="02020603050405020304" pitchFamily="18" charset="0"/>
                <a:ea typeface="Times New Roman" panose="02020603050405020304" pitchFamily="18" charset="0"/>
              </a:rPr>
              <a:t>etuvchi</a:t>
            </a:r>
            <a:r>
              <a:rPr lang="en-US" b="1" dirty="0">
                <a:solidFill>
                  <a:srgbClr val="000000"/>
                </a:solidFill>
                <a:latin typeface="Times New Roman" panose="02020603050405020304" pitchFamily="18" charset="0"/>
                <a:ea typeface="Times New Roman" panose="02020603050405020304" pitchFamily="18" charset="0"/>
              </a:rPr>
              <a:t> har </a:t>
            </a:r>
            <a:r>
              <a:rPr lang="en-US" b="1" dirty="0" err="1">
                <a:solidFill>
                  <a:srgbClr val="000000"/>
                </a:solidFill>
                <a:latin typeface="Times New Roman" panose="02020603050405020304" pitchFamily="18" charset="0"/>
                <a:ea typeface="Times New Roman" panose="02020603050405020304" pitchFamily="18" charset="0"/>
              </a:rPr>
              <a:t>xil</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topshiriqlar</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katta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ahamiyatga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ega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vazifalari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morfologik</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fiziologik</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xarakterda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bo‘lishi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mumkin</a:t>
            </a:r>
            <a:r>
              <a:rPr lang="en-US" b="1" dirty="0">
                <a:solidFill>
                  <a:srgbClr val="000000"/>
                </a:solidFill>
                <a:latin typeface="Times New Roman" panose="02020603050405020304" pitchFamily="18" charset="0"/>
                <a:ea typeface="Times New Roman" panose="02020603050405020304" pitchFamily="18" charset="0"/>
              </a:rPr>
              <a:t>. </a:t>
            </a:r>
            <a:r>
              <a:rPr lang="ru-RU" dirty="0">
                <a:solidFill>
                  <a:srgbClr val="000000"/>
                </a:solidFill>
                <a:latin typeface="Times New Roman" panose="02020603050405020304" pitchFamily="18" charset="0"/>
                <a:ea typeface="Times New Roman" panose="02020603050405020304" pitchFamily="18" charset="0"/>
              </a:rPr>
              <a:t/>
            </a:r>
            <a:br>
              <a:rPr lang="ru-RU" dirty="0">
                <a:solidFill>
                  <a:srgbClr val="000000"/>
                </a:solidFill>
                <a:latin typeface="Times New Roman" panose="02020603050405020304" pitchFamily="18" charset="0"/>
                <a:ea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xmlns="" id="{5F4A707C-2061-4A24-BAE4-C074F609FB0E}"/>
              </a:ext>
            </a:extLst>
          </p:cNvPr>
          <p:cNvSpPr>
            <a:spLocks noGrp="1"/>
          </p:cNvSpPr>
          <p:nvPr>
            <p:ph idx="1"/>
          </p:nvPr>
        </p:nvSpPr>
        <p:spPr>
          <a:xfrm>
            <a:off x="678728" y="2353056"/>
            <a:ext cx="11029615" cy="4303776"/>
          </a:xfrm>
        </p:spPr>
        <p:txBody>
          <a:bodyPr/>
          <a:lstStyle/>
          <a:p>
            <a:pPr algn="just"/>
            <a:r>
              <a:rPr lang="en-US" sz="2800" b="1" i="1" dirty="0" err="1">
                <a:solidFill>
                  <a:srgbClr val="FF0000"/>
                </a:solidFill>
                <a:effectLst/>
                <a:latin typeface="Times New Roman" panose="02020603050405020304" pitchFamily="18" charset="0"/>
                <a:ea typeface="Times New Roman" panose="02020603050405020304" pitchFamily="18" charset="0"/>
              </a:rPr>
              <a:t>Morfologik</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rgbClr val="FF0000"/>
                </a:solidFill>
                <a:effectLst/>
                <a:latin typeface="Times New Roman" panose="02020603050405020304" pitchFamily="18" charset="0"/>
                <a:ea typeface="Times New Roman" panose="02020603050405020304" pitchFamily="18" charset="0"/>
              </a:rPr>
              <a:t>xarakterdagi</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rgbClr val="FF0000"/>
                </a:solidFill>
                <a:effectLst/>
                <a:latin typeface="Times New Roman" panose="02020603050405020304" pitchFamily="18" charset="0"/>
                <a:ea typeface="Times New Roman" panose="02020603050405020304" pitchFamily="18" charset="0"/>
              </a:rPr>
              <a:t>vazifalar</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gerbariy</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tayyorlash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gul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qismlarini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ajratish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kabilar</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darsda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tegishli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materialni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o‘rganilgandan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so‘ng</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bilim­larni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mustahkamlash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uchun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beriladi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pPr algn="just"/>
            <a:r>
              <a:rPr lang="en-US" sz="2800" b="1" i="1" dirty="0" err="1">
                <a:solidFill>
                  <a:srgbClr val="FF0000"/>
                </a:solidFill>
                <a:effectLst/>
                <a:latin typeface="Times New Roman" panose="02020603050405020304" pitchFamily="18" charset="0"/>
                <a:ea typeface="Times New Roman" panose="02020603050405020304" pitchFamily="18" charset="0"/>
              </a:rPr>
              <a:t>Fiziologik</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rgbClr val="FF0000"/>
                </a:solidFill>
                <a:effectLst/>
                <a:latin typeface="Times New Roman" panose="02020603050405020304" pitchFamily="18" charset="0"/>
                <a:ea typeface="Times New Roman" panose="02020603050405020304" pitchFamily="18" charset="0"/>
              </a:rPr>
              <a:t>mazmundagi</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rgbClr val="FF0000"/>
                </a:solidFill>
                <a:effectLst/>
                <a:latin typeface="Times New Roman" panose="02020603050405020304" pitchFamily="18" charset="0"/>
                <a:ea typeface="Times New Roman" panose="02020603050405020304" pitchFamily="18" charset="0"/>
              </a:rPr>
              <a:t>topshiriqlarni</a:t>
            </a:r>
            <a:r>
              <a:rPr lang="en-US" sz="2800" b="1" i="1" dirty="0">
                <a:solidFill>
                  <a:srgbClr val="FF0000"/>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tajriba</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yoki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kuzatish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natijalaridan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tegishli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darslardan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foydalanish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uchun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oldindan</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en-US" sz="2800" b="1" i="1" dirty="0" err="1">
                <a:solidFill>
                  <a:schemeClr val="accent2">
                    <a:lumMod val="75000"/>
                  </a:schemeClr>
                </a:solidFill>
                <a:effectLst/>
                <a:latin typeface="Times New Roman" panose="02020603050405020304" pitchFamily="18" charset="0"/>
                <a:ea typeface="Times New Roman" panose="02020603050405020304" pitchFamily="18" charset="0"/>
              </a:rPr>
              <a:t>berish</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 </a:t>
            </a:r>
            <a:r>
              <a:rPr lang="uz-Cyrl-UZ" sz="2800" b="1" i="1" dirty="0">
                <a:solidFill>
                  <a:schemeClr val="accent2">
                    <a:lumMod val="75000"/>
                  </a:schemeClr>
                </a:solidFill>
                <a:effectLst/>
                <a:latin typeface="Times New Roman" panose="02020603050405020304" pitchFamily="18" charset="0"/>
                <a:ea typeface="Times New Roman" panose="02020603050405020304" pitchFamily="18" charset="0"/>
              </a:rPr>
              <a:t>tavsiya etiladi</a:t>
            </a:r>
            <a:r>
              <a:rPr lang="en-US" sz="2800" b="1" i="1" dirty="0">
                <a:solidFill>
                  <a:schemeClr val="accent2">
                    <a:lumMod val="75000"/>
                  </a:schemeClr>
                </a:solidFill>
                <a:effectLst/>
                <a:latin typeface="Times New Roman" panose="02020603050405020304" pitchFamily="18" charset="0"/>
                <a:ea typeface="Times New Roman" panose="02020603050405020304" pitchFamily="18" charset="0"/>
              </a:rPr>
              <a:t>.</a:t>
            </a:r>
            <a:endParaRPr lang="ru-RU" sz="2800" b="1" i="1" dirty="0">
              <a:solidFill>
                <a:schemeClr val="accent2">
                  <a:lumMod val="75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5354F041-CF71-4FBE-81D3-E3FAC50AE237}"/>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93335753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0B6044A-2A46-4DDE-B915-F5B9B30C9F88}"/>
              </a:ext>
            </a:extLst>
          </p:cNvPr>
          <p:cNvSpPr>
            <a:spLocks noGrp="1"/>
          </p:cNvSpPr>
          <p:nvPr>
            <p:ph type="title"/>
          </p:nvPr>
        </p:nvSpPr>
        <p:spPr/>
        <p:txBody>
          <a:bodyPr/>
          <a:lstStyle/>
          <a:p>
            <a:r>
              <a:rPr lang="en-US" b="1" dirty="0" err="1">
                <a:solidFill>
                  <a:srgbClr val="000000"/>
                </a:solidFill>
                <a:latin typeface="Times New Roman" panose="02020603050405020304" pitchFamily="18" charset="0"/>
                <a:ea typeface="Times New Roman" panose="02020603050405020304" pitchFamily="18" charset="0"/>
              </a:rPr>
              <a:t>Odam</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uning</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salomatligi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kursidan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vazifalari</a:t>
            </a:r>
            <a:r>
              <a:rPr lang="en-US" b="1" dirty="0">
                <a:solidFill>
                  <a:srgbClr val="000000"/>
                </a:solidFill>
                <a:latin typeface="Times New Roman" panose="02020603050405020304" pitchFamily="18" charset="0"/>
                <a:ea typeface="Times New Roman" panose="02020603050405020304" pitchFamily="18" charset="0"/>
              </a:rPr>
              <a:t>:</a:t>
            </a:r>
            <a:r>
              <a:rPr lang="ru-RU" b="1" dirty="0">
                <a:solidFill>
                  <a:srgbClr val="000000"/>
                </a:solidFill>
                <a:latin typeface="Times New Roman" panose="02020603050405020304" pitchFamily="18" charset="0"/>
                <a:ea typeface="Times New Roman" panose="02020603050405020304" pitchFamily="18" charset="0"/>
              </a:rPr>
              <a:t/>
            </a:r>
            <a:br>
              <a:rPr lang="ru-RU" b="1" dirty="0">
                <a:solidFill>
                  <a:srgbClr val="000000"/>
                </a:solidFill>
                <a:latin typeface="Times New Roman" panose="02020603050405020304" pitchFamily="18" charset="0"/>
                <a:ea typeface="Times New Roman" panose="02020603050405020304" pitchFamily="18" charset="0"/>
              </a:rPr>
            </a:br>
            <a:endParaRPr lang="ru-RU" b="1" dirty="0"/>
          </a:p>
        </p:txBody>
      </p:sp>
      <p:sp>
        <p:nvSpPr>
          <p:cNvPr id="3" name="Объект 2">
            <a:extLst>
              <a:ext uri="{FF2B5EF4-FFF2-40B4-BE49-F238E27FC236}">
                <a16:creationId xmlns:a16="http://schemas.microsoft.com/office/drawing/2014/main" xmlns="" id="{27CC9F82-8A92-42D6-8A26-ECDED8767560}"/>
              </a:ext>
            </a:extLst>
          </p:cNvPr>
          <p:cNvSpPr>
            <a:spLocks noGrp="1"/>
          </p:cNvSpPr>
          <p:nvPr>
            <p:ph idx="1"/>
          </p:nvPr>
        </p:nvSpPr>
        <p:spPr/>
        <p:txBody>
          <a:bodyPr/>
          <a:lstStyle/>
          <a:p>
            <a:pPr marL="342900" lvl="0" indent="-342900" algn="just">
              <a:buFont typeface="Symbol" panose="05050102010706020507" pitchFamily="18" charset="2"/>
              <a:buChar char=""/>
              <a:tabLst>
                <a:tab pos="540385" algn="l"/>
              </a:tabLst>
            </a:pPr>
            <a:r>
              <a:rPr lang="ru-RU" sz="3200" b="1" i="1" dirty="0" err="1">
                <a:solidFill>
                  <a:schemeClr val="accent1">
                    <a:lumMod val="50000"/>
                  </a:schemeClr>
                </a:solidFill>
                <a:effectLst/>
                <a:latin typeface="Times New Roman" panose="02020603050405020304" pitchFamily="18" charset="0"/>
                <a:ea typeface="Times New Roman" panose="02020603050405020304" pitchFamily="18" charset="0"/>
              </a:rPr>
              <a:t>Amaliy</a:t>
            </a:r>
            <a:r>
              <a:rPr lang="ru-RU"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3200" b="1" i="1" dirty="0" err="1">
                <a:solidFill>
                  <a:schemeClr val="accent1">
                    <a:lumMod val="50000"/>
                  </a:schemeClr>
                </a:solidFill>
                <a:effectLst/>
                <a:latin typeface="Times New Roman" panose="02020603050405020304" pitchFamily="18" charset="0"/>
                <a:ea typeface="Times New Roman" panose="02020603050405020304" pitchFamily="18" charset="0"/>
              </a:rPr>
              <a:t>mazmunda</a:t>
            </a:r>
            <a:r>
              <a:rPr lang="ru-RU" sz="3200" b="1" i="1" dirty="0">
                <a:solidFill>
                  <a:schemeClr val="accent1">
                    <a:lumMod val="50000"/>
                  </a:schemeClr>
                </a:solidFill>
                <a:effectLst/>
                <a:latin typeface="Times New Roman" panose="02020603050405020304" pitchFamily="18" charset="0"/>
                <a:ea typeface="Times New Roman" panose="02020603050405020304" pitchFamily="18" charset="0"/>
              </a:rPr>
              <a:t>;</a:t>
            </a:r>
          </a:p>
          <a:p>
            <a:pPr marL="342900" lvl="0" indent="-342900" algn="just">
              <a:buFont typeface="Symbol" panose="05050102010706020507" pitchFamily="18" charset="2"/>
              <a:buChar char=""/>
              <a:tabLst>
                <a:tab pos="540385" algn="l"/>
              </a:tabLst>
            </a:pP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Tadqiqiy</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mazmunda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bo‘lishi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mumkin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endParaRPr lang="ru-RU" sz="32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algn="just"/>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Bularga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uy</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sharoitida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suyakning</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tarkibini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aniqlash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hayvonlarda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shartli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reflekslar</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hosil</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qilish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kabilarni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olish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mumkin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3200" b="1" i="1" dirty="0">
              <a:solidFill>
                <a:schemeClr val="accent1">
                  <a:lumMod val="50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E574FF1B-9E42-4F91-8B5C-CB599DB7A19F}"/>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236168192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2EFD681-D53E-4BBE-8EB2-DD4D164B27EE}"/>
              </a:ext>
            </a:extLst>
          </p:cNvPr>
          <p:cNvSpPr>
            <a:spLocks noGrp="1"/>
          </p:cNvSpPr>
          <p:nvPr>
            <p:ph type="title"/>
          </p:nvPr>
        </p:nvSpPr>
        <p:spPr/>
        <p:txBody>
          <a:bodyPr>
            <a:normAutofit fontScale="90000"/>
          </a:bodyPr>
          <a:lstStyle/>
          <a:p>
            <a:r>
              <a:rPr lang="en-US" b="1" dirty="0" err="1">
                <a:solidFill>
                  <a:srgbClr val="000000"/>
                </a:solidFill>
                <a:latin typeface="Times New Roman" panose="02020603050405020304" pitchFamily="18" charset="0"/>
                <a:ea typeface="Times New Roman" panose="02020603050405020304" pitchFamily="18" charset="0"/>
              </a:rPr>
              <a:t>SHunday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qilib</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o‘quvchilarning</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uy</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vazifalari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xilma-xil</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bo‘lishi</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mumkin</a:t>
            </a:r>
            <a:r>
              <a:rPr lang="en-US" b="1" dirty="0">
                <a:solidFill>
                  <a:srgbClr val="000000"/>
                </a:solidFill>
                <a:latin typeface="Times New Roman" panose="02020603050405020304" pitchFamily="18" charset="0"/>
                <a:ea typeface="Times New Roman" panose="02020603050405020304" pitchFamily="18" charset="0"/>
              </a:rPr>
              <a:t>. </a:t>
            </a:r>
            <a:r>
              <a:rPr lang="ru-RU" b="1" dirty="0">
                <a:solidFill>
                  <a:srgbClr val="000000"/>
                </a:solidFill>
                <a:latin typeface="Times New Roman" panose="02020603050405020304" pitchFamily="18" charset="0"/>
                <a:ea typeface="Times New Roman" panose="02020603050405020304" pitchFamily="18" charset="0"/>
              </a:rPr>
              <a:t/>
            </a:r>
            <a:br>
              <a:rPr lang="ru-RU" b="1" dirty="0">
                <a:solidFill>
                  <a:srgbClr val="000000"/>
                </a:solidFill>
                <a:latin typeface="Times New Roman" panose="02020603050405020304" pitchFamily="18" charset="0"/>
                <a:ea typeface="Times New Roman" panose="02020603050405020304" pitchFamily="18" charset="0"/>
              </a:rPr>
            </a:br>
            <a:endParaRPr lang="ru-RU" b="1" dirty="0"/>
          </a:p>
        </p:txBody>
      </p:sp>
      <p:sp>
        <p:nvSpPr>
          <p:cNvPr id="3" name="Объект 2">
            <a:extLst>
              <a:ext uri="{FF2B5EF4-FFF2-40B4-BE49-F238E27FC236}">
                <a16:creationId xmlns:a16="http://schemas.microsoft.com/office/drawing/2014/main" xmlns="" id="{E346D1D3-447C-4DA4-9234-B734275CA18C}"/>
              </a:ext>
            </a:extLst>
          </p:cNvPr>
          <p:cNvSpPr>
            <a:spLocks noGrp="1"/>
          </p:cNvSpPr>
          <p:nvPr>
            <p:ph idx="1"/>
          </p:nvPr>
        </p:nvSpPr>
        <p:spPr>
          <a:xfrm>
            <a:off x="581192" y="1890876"/>
            <a:ext cx="11029615" cy="4741572"/>
          </a:xfrm>
        </p:spPr>
        <p:txBody>
          <a:bodyPr>
            <a:normAutofit fontScale="92500"/>
          </a:bodyPr>
          <a:lstStyle/>
          <a:p>
            <a:pPr marL="342900" lvl="0" indent="-342900" algn="just">
              <a:buFont typeface="Symbol" panose="05050102010706020507" pitchFamily="18" charset="2"/>
              <a:buChar char=""/>
              <a:tabLst>
                <a:tab pos="540385" algn="l"/>
              </a:tabLst>
            </a:pP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Darslik</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bilan</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ishlash</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a:t>
            </a:r>
          </a:p>
          <a:p>
            <a:pPr marL="342900" lvl="0" indent="-342900" algn="just">
              <a:buFont typeface="Symbol" panose="05050102010706020507" pitchFamily="18" charset="2"/>
              <a:buChar char=""/>
              <a:tabLst>
                <a:tab pos="540385" algn="l"/>
              </a:tabLst>
            </a:pP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Savollarga</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javoblar</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topish</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a:t>
            </a:r>
          </a:p>
          <a:p>
            <a:pPr marL="342900" lvl="0" indent="-342900" algn="just">
              <a:buFont typeface="Symbol" panose="05050102010706020507" pitchFamily="18" charset="2"/>
              <a:buChar char=""/>
              <a:tabLst>
                <a:tab pos="540385" algn="l"/>
              </a:tabLst>
            </a:pP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Jadvallar</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tuzish</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a:t>
            </a:r>
          </a:p>
          <a:p>
            <a:pPr marL="342900" lvl="0" indent="-342900" algn="just">
              <a:buFont typeface="Symbol" panose="05050102010706020507" pitchFamily="18" charset="2"/>
              <a:buChar char=""/>
              <a:tabLst>
                <a:tab pos="540385" algn="l"/>
              </a:tabLst>
            </a:pP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Mavzu</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yakunidagi</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topishmoqlarning</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javoblarini</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topish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krossvor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va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chayvordlarni</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ishlash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24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Qo‘shimcha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adabiyotlar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jurnal</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va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badiiy</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adabiyotlar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o‘qish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24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Mavzular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uchun</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maqola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va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rasmlar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tanlash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24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Tabiiy</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ob’ektlar</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bilan</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ru-RU" sz="2400" b="1" i="1" dirty="0" err="1">
                <a:solidFill>
                  <a:schemeClr val="accent1">
                    <a:lumMod val="50000"/>
                  </a:schemeClr>
                </a:solidFill>
                <a:effectLst/>
                <a:latin typeface="Times New Roman" panose="02020603050405020304" pitchFamily="18" charset="0"/>
                <a:ea typeface="Times New Roman" panose="02020603050405020304" pitchFamily="18" charset="0"/>
              </a:rPr>
              <a:t>ishlash</a:t>
            </a:r>
            <a:r>
              <a:rPr lang="ru-RU" sz="2400" b="1" i="1" dirty="0">
                <a:solidFill>
                  <a:schemeClr val="accent1">
                    <a:lumMod val="50000"/>
                  </a:schemeClr>
                </a:solidFill>
                <a:effectLst/>
                <a:latin typeface="Times New Roman" panose="02020603050405020304" pitchFamily="18" charset="0"/>
                <a:ea typeface="Times New Roman" panose="02020603050405020304" pitchFamily="18" charset="0"/>
              </a:rPr>
              <a:t>:</a:t>
            </a:r>
          </a:p>
          <a:p>
            <a:pPr marL="342900" lvl="0" indent="-342900" algn="just">
              <a:buFont typeface="Symbol" panose="05050102010706020507" pitchFamily="18" charset="2"/>
              <a:buChar char=""/>
              <a:tabLst>
                <a:tab pos="540385" algn="l"/>
              </a:tabLst>
            </a:pP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O‘simlik</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va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hayvonlarni</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kuzatish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endParaRPr lang="ru-RU" sz="24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Lst>
            </a:pP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Tajribalar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qo‘yish</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va</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2400" b="1" i="1" dirty="0" err="1">
                <a:solidFill>
                  <a:schemeClr val="accent1">
                    <a:lumMod val="50000"/>
                  </a:schemeClr>
                </a:solidFill>
                <a:effectLst/>
                <a:latin typeface="Times New Roman" panose="02020603050405020304" pitchFamily="18" charset="0"/>
                <a:ea typeface="Times New Roman" panose="02020603050405020304" pitchFamily="18" charset="0"/>
              </a:rPr>
              <a:t>hakozalar</a:t>
            </a:r>
            <a:r>
              <a:rPr lang="en-US" sz="24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2400" b="1" i="1" dirty="0">
              <a:solidFill>
                <a:schemeClr val="accent1">
                  <a:lumMod val="50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48F1CE97-40F3-4727-91D7-7E92197A28DB}"/>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44330562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48AD824-02EC-4CBE-A1B0-A6F9F32B3A34}"/>
              </a:ext>
            </a:extLst>
          </p:cNvPr>
          <p:cNvSpPr>
            <a:spLocks noGrp="1"/>
          </p:cNvSpPr>
          <p:nvPr>
            <p:ph idx="1"/>
          </p:nvPr>
        </p:nvSpPr>
        <p:spPr>
          <a:xfrm>
            <a:off x="581192" y="768095"/>
            <a:ext cx="11029615" cy="6020943"/>
          </a:xfrm>
        </p:spPr>
        <p:txBody>
          <a:bodyPr>
            <a:normAutofit/>
          </a:bodyPr>
          <a:lstStyle/>
          <a:p>
            <a:pPr algn="just"/>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Darsdan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tashqari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ishlar</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o‘qituvchining</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individual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yoki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guruhli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topshiriqlari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asosida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darsdan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keyin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o‘quv</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fanini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o‘rganish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bilan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bog‘liq</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bo‘lgan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majburiy</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tarzda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amaliy</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ishlarni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bajarish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uchun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tashkil</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etiladigan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o‘qitish</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shakli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a:t>
            </a:r>
            <a:endParaRPr lang="ru-RU" sz="3200" b="1" i="1" dirty="0">
              <a:solidFill>
                <a:schemeClr val="accent1">
                  <a:lumMod val="50000"/>
                </a:schemeClr>
              </a:solidFill>
              <a:effectLst/>
              <a:latin typeface="Times New Roman" panose="02020603050405020304" pitchFamily="18" charset="0"/>
              <a:ea typeface="Times New Roman" panose="02020603050405020304" pitchFamily="18" charset="0"/>
            </a:endParaRPr>
          </a:p>
          <a:p>
            <a:pPr algn="just"/>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Darsdan</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tashqari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ishlar</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biologiya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xonasida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tirik</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tabiat</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burchagida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tabiatda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o‘quv</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tajriba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latin typeface="Times New Roman" panose="02020603050405020304" pitchFamily="18" charset="0"/>
                <a:ea typeface="Times New Roman" panose="02020603050405020304" pitchFamily="18" charset="0"/>
              </a:rPr>
              <a:t>y</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er</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maydonchasida</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r>
              <a:rPr lang="en-US" sz="3200" b="1" i="1" dirty="0" err="1">
                <a:solidFill>
                  <a:schemeClr val="accent1">
                    <a:lumMod val="50000"/>
                  </a:schemeClr>
                </a:solidFill>
                <a:effectLst/>
                <a:latin typeface="Times New Roman" panose="02020603050405020304" pitchFamily="18" charset="0"/>
                <a:ea typeface="Times New Roman" panose="02020603050405020304" pitchFamily="18" charset="0"/>
              </a:rPr>
              <a:t>bajariladi</a:t>
            </a:r>
            <a:r>
              <a:rPr lang="en-US" sz="3200" b="1" i="1" dirty="0">
                <a:solidFill>
                  <a:schemeClr val="accent1">
                    <a:lumMod val="50000"/>
                  </a:schemeClr>
                </a:solidFill>
                <a:effectLst/>
                <a:latin typeface="Times New Roman" panose="02020603050405020304" pitchFamily="18" charset="0"/>
                <a:ea typeface="Times New Roman" panose="02020603050405020304" pitchFamily="18" charset="0"/>
              </a:rPr>
              <a:t>. </a:t>
            </a:r>
            <a:endParaRPr lang="ru-RU" sz="3200" b="1" i="1" dirty="0">
              <a:solidFill>
                <a:schemeClr val="accent1">
                  <a:lumMod val="50000"/>
                </a:schemeClr>
              </a:solidFill>
              <a:effectLst/>
              <a:latin typeface="Times New Roman" panose="02020603050405020304" pitchFamily="18" charset="0"/>
              <a:ea typeface="Times New Roman" panose="02020603050405020304" pitchFamily="18" charset="0"/>
            </a:endParaRPr>
          </a:p>
          <a:p>
            <a:endParaRPr lang="ru-RU" dirty="0"/>
          </a:p>
        </p:txBody>
      </p:sp>
      <p:sp>
        <p:nvSpPr>
          <p:cNvPr id="4" name="Дата 3">
            <a:extLst>
              <a:ext uri="{FF2B5EF4-FFF2-40B4-BE49-F238E27FC236}">
                <a16:creationId xmlns:a16="http://schemas.microsoft.com/office/drawing/2014/main" xmlns="" id="{1176F094-5106-483A-9D84-8497E0A0B17B}"/>
              </a:ext>
            </a:extLst>
          </p:cNvPr>
          <p:cNvSpPr>
            <a:spLocks noGrp="1"/>
          </p:cNvSpPr>
          <p:nvPr>
            <p:ph type="dt" sz="half" idx="10"/>
          </p:nvPr>
        </p:nvSpPr>
        <p:spPr/>
        <p:txBody>
          <a:bodyPr/>
          <a:lstStyle/>
          <a:p>
            <a:pPr rtl="0"/>
            <a:fld id="{6E13CF11-4D7C-4367-8D00-578223D03103}" type="datetime1">
              <a:rPr lang="ru-RU" smtClean="0"/>
              <a:pPr rtl="0"/>
              <a:t>08.08.2020</a:t>
            </a:fld>
            <a:endParaRPr lang="en-US" dirty="0"/>
          </a:p>
        </p:txBody>
      </p:sp>
    </p:spTree>
    <p:extLst>
      <p:ext uri="{BB962C8B-B14F-4D97-AF65-F5344CB8AC3E}">
        <p14:creationId xmlns:p14="http://schemas.microsoft.com/office/powerpoint/2010/main" xmlns="" val="339915810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theme/theme1.xml><?xml version="1.0" encoding="utf-8"?>
<a:theme xmlns:a="http://schemas.openxmlformats.org/drawingml/2006/main" name="Дивиденд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Office_41798998_TF33552983" id="{160FF37C-0DDC-4D2E-AEAD-253EF6364DF1}" vid="{EC99DBC3-C858-4F3A-82DD-48D686A36DB8}"/>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{CD0FF20B-D0D7-4D74-9A24-EB13E368AA65}tf33552983</Template>
  <TotalTime>145</TotalTime>
  <Words>979</Words>
  <Application>Microsoft Office PowerPoint</Application>
  <PresentationFormat>Произвольный</PresentationFormat>
  <Paragraphs>90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ДивидендVTI</vt:lpstr>
      <vt:lpstr>BIOLOGIYADAN DARSDAN TASHQARI ISHLARNI  TASHKIL ETISH VA O`TKAZISH</vt:lpstr>
      <vt:lpstr>Reja: </vt:lpstr>
      <vt:lpstr>Asosiy tushuncha va tayanch so‘zlar. </vt:lpstr>
      <vt:lpstr>Слайд 4</vt:lpstr>
      <vt:lpstr>Darsda o‘qituvchi o‘quvchilarni uyda darslikdan to‘g‘ri foydalanishni o‘rgatishi uchun quyidagi tavsiyalarni beradi: </vt:lpstr>
      <vt:lpstr>Uyda bajariladigan amaliy ishlar tabiiy ob’ektlar bilan mustaqil amaliy ish bajarishni talab etuvchi har xil topshiriqlar katta ahamiyatga ega. Uy vazifalari morfologik va fiziologik xarakterda bo‘lishi mumkin.  </vt:lpstr>
      <vt:lpstr>Odam va uning salomatligi kursidan uy vazifalari: </vt:lpstr>
      <vt:lpstr>SHunday qilib o‘quvchilarning uy vazifalari xilma-xil bo‘lishi mumkin.  </vt:lpstr>
      <vt:lpstr>Слайд 9</vt:lpstr>
      <vt:lpstr>Слайд 10</vt:lpstr>
      <vt:lpstr>Darslikdan foydalanish</vt:lpstr>
      <vt:lpstr>Слайд 12</vt:lpstr>
      <vt:lpstr>Dastlabki eksperimental ishlarni ma’lum muddatda qaysi darsda foydalanish uchun ularni o‘quvchilarga topshirish vaqtini hisoblab chiqish zarur. Bunday uy vazifalari ko‘proq botanikadan bo‘lishi mumkin. Ularni bajarish uchun taxminan necha kun kerakligi quyida keltirilgan </vt:lpstr>
      <vt:lpstr>Слайд 14</vt:lpstr>
      <vt:lpstr>Слайд 15</vt:lpstr>
      <vt:lpstr>Слайд 16</vt:lpstr>
      <vt:lpstr>Слайд 17</vt:lpstr>
      <vt:lpstr>Слайд 18</vt:lpstr>
      <vt:lpstr>TALABALARNING BILIMLARINI NAZORAT QILISH SAVOLLARI </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BIOLOGIYADAN DARSDAN TASHQARI ISHLARNI  TASHKIL ETISH VA O`TKAZISH</dc:title>
  <dc:creator>Манзура Зокирова</dc:creator>
  <cp:lastModifiedBy>Uuser</cp:lastModifiedBy>
  <cp:revision>10</cp:revision>
  <dcterms:created xsi:type="dcterms:W3CDTF">2020-08-08T13:36:16Z</dcterms:created>
  <dcterms:modified xsi:type="dcterms:W3CDTF">2020-08-08T15:35:29Z</dcterms:modified>
</cp:coreProperties>
</file>